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78"/>
  </p:notesMasterIdLst>
  <p:handoutMasterIdLst>
    <p:handoutMasterId r:id="rId79"/>
  </p:handoutMasterIdLst>
  <p:sldIdLst>
    <p:sldId id="332" r:id="rId5"/>
    <p:sldId id="585" r:id="rId6"/>
    <p:sldId id="654" r:id="rId7"/>
    <p:sldId id="587" r:id="rId8"/>
    <p:sldId id="651" r:id="rId9"/>
    <p:sldId id="700" r:id="rId10"/>
    <p:sldId id="719" r:id="rId11"/>
    <p:sldId id="588" r:id="rId12"/>
    <p:sldId id="589" r:id="rId13"/>
    <p:sldId id="590" r:id="rId14"/>
    <p:sldId id="591" r:id="rId15"/>
    <p:sldId id="668" r:id="rId16"/>
    <p:sldId id="667" r:id="rId17"/>
    <p:sldId id="592" r:id="rId18"/>
    <p:sldId id="593" r:id="rId19"/>
    <p:sldId id="594" r:id="rId20"/>
    <p:sldId id="666" r:id="rId21"/>
    <p:sldId id="718" r:id="rId22"/>
    <p:sldId id="669" r:id="rId23"/>
    <p:sldId id="600" r:id="rId24"/>
    <p:sldId id="670" r:id="rId25"/>
    <p:sldId id="672" r:id="rId26"/>
    <p:sldId id="601" r:id="rId27"/>
    <p:sldId id="671" r:id="rId28"/>
    <p:sldId id="673" r:id="rId29"/>
    <p:sldId id="602" r:id="rId30"/>
    <p:sldId id="674" r:id="rId31"/>
    <p:sldId id="694" r:id="rId32"/>
    <p:sldId id="665" r:id="rId33"/>
    <p:sldId id="675" r:id="rId34"/>
    <p:sldId id="686" r:id="rId35"/>
    <p:sldId id="687" r:id="rId36"/>
    <p:sldId id="684" r:id="rId37"/>
    <p:sldId id="689" r:id="rId38"/>
    <p:sldId id="688" r:id="rId39"/>
    <p:sldId id="685" r:id="rId40"/>
    <p:sldId id="690" r:id="rId41"/>
    <p:sldId id="691" r:id="rId42"/>
    <p:sldId id="603" r:id="rId43"/>
    <p:sldId id="605" r:id="rId44"/>
    <p:sldId id="614" r:id="rId45"/>
    <p:sldId id="606" r:id="rId46"/>
    <p:sldId id="609" r:id="rId47"/>
    <p:sldId id="610" r:id="rId48"/>
    <p:sldId id="693" r:id="rId49"/>
    <p:sldId id="611" r:id="rId50"/>
    <p:sldId id="644" r:id="rId51"/>
    <p:sldId id="645" r:id="rId52"/>
    <p:sldId id="679" r:id="rId53"/>
    <p:sldId id="612" r:id="rId54"/>
    <p:sldId id="625" r:id="rId55"/>
    <p:sldId id="697" r:id="rId56"/>
    <p:sldId id="678" r:id="rId57"/>
    <p:sldId id="613" r:id="rId58"/>
    <p:sldId id="648" r:id="rId59"/>
    <p:sldId id="647" r:id="rId60"/>
    <p:sldId id="695" r:id="rId61"/>
    <p:sldId id="696" r:id="rId62"/>
    <p:sldId id="680" r:id="rId63"/>
    <p:sldId id="717" r:id="rId64"/>
    <p:sldId id="698" r:id="rId65"/>
    <p:sldId id="699" r:id="rId66"/>
    <p:sldId id="658" r:id="rId67"/>
    <p:sldId id="659" r:id="rId68"/>
    <p:sldId id="660" r:id="rId69"/>
    <p:sldId id="661" r:id="rId70"/>
    <p:sldId id="662" r:id="rId71"/>
    <p:sldId id="692" r:id="rId72"/>
    <p:sldId id="663" r:id="rId73"/>
    <p:sldId id="664" r:id="rId74"/>
    <p:sldId id="617" r:id="rId75"/>
    <p:sldId id="682" r:id="rId76"/>
    <p:sldId id="683" r:id="rId77"/>
  </p:sldIdLst>
  <p:sldSz cx="9144000" cy="6858000" type="screen4x3"/>
  <p:notesSz cx="7315200" cy="96012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BA38D8-6FAB-44B9-8276-985AF49B3A4A}">
          <p14:sldIdLst>
            <p14:sldId id="332"/>
          </p14:sldIdLst>
        </p14:section>
        <p14:section name="Sujets couverts" id="{00E0952F-4757-468C-89D6-775957B267FB}">
          <p14:sldIdLst>
            <p14:sldId id="585"/>
          </p14:sldIdLst>
        </p14:section>
        <p14:section name="Réseaux bayésiens" id="{3B8864E1-81A2-404D-BE16-C7B483B632E9}">
          <p14:sldIdLst>
            <p14:sldId id="654"/>
            <p14:sldId id="587"/>
            <p14:sldId id="651"/>
            <p14:sldId id="700"/>
            <p14:sldId id="719"/>
            <p14:sldId id="588"/>
            <p14:sldId id="589"/>
            <p14:sldId id="590"/>
            <p14:sldId id="591"/>
            <p14:sldId id="668"/>
            <p14:sldId id="667"/>
            <p14:sldId id="592"/>
            <p14:sldId id="593"/>
            <p14:sldId id="594"/>
            <p14:sldId id="666"/>
            <p14:sldId id="718"/>
            <p14:sldId id="669"/>
          </p14:sldIdLst>
        </p14:section>
        <p14:section name="Indépendance conditionnelle dans un réseau bayésien" id="{F5EE44EC-1C9C-442E-B2ED-20C02F2B7064}">
          <p14:sldIdLst>
            <p14:sldId id="600"/>
            <p14:sldId id="670"/>
            <p14:sldId id="672"/>
            <p14:sldId id="601"/>
            <p14:sldId id="671"/>
            <p14:sldId id="673"/>
            <p14:sldId id="602"/>
            <p14:sldId id="674"/>
            <p14:sldId id="694"/>
            <p14:sldId id="665"/>
            <p14:sldId id="675"/>
            <p14:sldId id="686"/>
            <p14:sldId id="687"/>
            <p14:sldId id="684"/>
            <p14:sldId id="689"/>
            <p14:sldId id="688"/>
            <p14:sldId id="685"/>
            <p14:sldId id="690"/>
            <p14:sldId id="691"/>
            <p14:sldId id="603"/>
          </p14:sldIdLst>
        </p14:section>
        <p14:section name="Requête dans un RB" id="{09EDC1B3-D3EF-4A8D-A3D8-1917CB41642D}">
          <p14:sldIdLst>
            <p14:sldId id="605"/>
            <p14:sldId id="614"/>
            <p14:sldId id="606"/>
          </p14:sldIdLst>
        </p14:section>
        <p14:section name="Inférence exacte dans un RB" id="{021A5356-A583-4F12-8A8F-1196104CD2CD}">
          <p14:sldIdLst>
            <p14:sldId id="609"/>
            <p14:sldId id="610"/>
            <p14:sldId id="693"/>
            <p14:sldId id="611"/>
            <p14:sldId id="644"/>
            <p14:sldId id="645"/>
            <p14:sldId id="679"/>
            <p14:sldId id="612"/>
          </p14:sldIdLst>
        </p14:section>
        <p14:section name="Conclusion" id="{6ED69E52-60FA-4279-91CE-876802DE4D04}">
          <p14:sldIdLst>
            <p14:sldId id="625"/>
            <p14:sldId id="697"/>
            <p14:sldId id="678"/>
          </p14:sldIdLst>
        </p14:section>
        <p14:section name="Inférence approximative dans un RB" id="{2538E5E1-7454-4CC1-8DB7-F0D52AB0821E}">
          <p14:sldIdLst>
            <p14:sldId id="613"/>
            <p14:sldId id="648"/>
            <p14:sldId id="647"/>
          </p14:sldIdLst>
        </p14:section>
        <p14:section name="Extra - Construction d'un RB" id="{4B921962-7541-4584-8D29-D605A35AA81B}">
          <p14:sldIdLst>
            <p14:sldId id="695"/>
            <p14:sldId id="696"/>
            <p14:sldId id="680"/>
            <p14:sldId id="717"/>
            <p14:sldId id="698"/>
            <p14:sldId id="699"/>
            <p14:sldId id="658"/>
            <p14:sldId id="659"/>
            <p14:sldId id="660"/>
            <p14:sldId id="661"/>
            <p14:sldId id="662"/>
            <p14:sldId id="692"/>
            <p14:sldId id="663"/>
            <p14:sldId id="664"/>
          </p14:sldIdLst>
        </p14:section>
        <p14:section name="Extra -- Génération automatique d'un RB" id="{E1F5523D-5F45-464E-A3C3-D4FCAB2980A5}">
          <p14:sldIdLst>
            <p14:sldId id="617"/>
            <p14:sldId id="682"/>
            <p14:sldId id="6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A41"/>
    <a:srgbClr val="4CBE51"/>
    <a:srgbClr val="4AE340"/>
    <a:srgbClr val="7EEB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6E61E-0F9D-4A23-87E8-C3F8681E8DF9}" v="2" dt="2022-06-06T11:25:30.80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85" autoAdjust="0"/>
    <p:restoredTop sz="73064" autoAdjust="0"/>
  </p:normalViewPr>
  <p:slideViewPr>
    <p:cSldViewPr snapToGrid="0">
      <p:cViewPr varScale="1">
        <p:scale>
          <a:sx n="42" d="100"/>
          <a:sy n="42" d="100"/>
        </p:scale>
        <p:origin x="1444" y="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microsoft.com/office/2016/11/relationships/changesInfo" Target="changesInfos/changesInfo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eff Kanda Nkashama" userId="c3c87171-fd8c-4e2b-8ca8-32e7de6ccf7b" providerId="ADAL" clId="{F849A0A8-EE22-744B-8177-1351EA56CF80}"/>
    <pc:docChg chg="modSld">
      <pc:chgData name="DJeff Kanda Nkashama" userId="c3c87171-fd8c-4e2b-8ca8-32e7de6ccf7b" providerId="ADAL" clId="{F849A0A8-EE22-744B-8177-1351EA56CF80}" dt="2022-01-13T01:41:52.400" v="51" actId="1036"/>
      <pc:docMkLst>
        <pc:docMk/>
      </pc:docMkLst>
      <pc:sldChg chg="addSp modSp mod">
        <pc:chgData name="DJeff Kanda Nkashama" userId="c3c87171-fd8c-4e2b-8ca8-32e7de6ccf7b" providerId="ADAL" clId="{F849A0A8-EE22-744B-8177-1351EA56CF80}" dt="2022-01-13T01:41:52.400" v="51" actId="1036"/>
        <pc:sldMkLst>
          <pc:docMk/>
          <pc:sldMk cId="436770665" sldId="281"/>
        </pc:sldMkLst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9" creationId="{601B2254-17E8-4F66-BF90-FF934237DCCC}"/>
          </ac:spMkLst>
        </pc:spChg>
        <pc:spChg chg="add mod">
          <ac:chgData name="DJeff Kanda Nkashama" userId="c3c87171-fd8c-4e2b-8ca8-32e7de6ccf7b" providerId="ADAL" clId="{F849A0A8-EE22-744B-8177-1351EA56CF80}" dt="2022-01-13T01:40:12.273" v="31" actId="1035"/>
          <ac:spMkLst>
            <pc:docMk/>
            <pc:sldMk cId="436770665" sldId="281"/>
            <ac:spMk id="10" creationId="{BF34E7D5-0073-5D49-9939-4C0F460B2045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19" creationId="{55136E59-92EB-4274-B469-2A6A0DC417B0}"/>
          </ac:spMkLst>
        </pc:spChg>
        <pc:spChg chg="mod">
          <ac:chgData name="DJeff Kanda Nkashama" userId="c3c87171-fd8c-4e2b-8ca8-32e7de6ccf7b" providerId="ADAL" clId="{F849A0A8-EE22-744B-8177-1351EA56CF80}" dt="2022-01-13T01:41:47.111" v="48" actId="1035"/>
          <ac:spMkLst>
            <pc:docMk/>
            <pc:sldMk cId="436770665" sldId="281"/>
            <ac:spMk id="20" creationId="{575BA779-77C0-4EA8-B186-56551600A0E7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1" creationId="{F2DF4EC5-9EA6-4AE8-A31A-BBF4E6A3C0E8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c3c87171-fd8c-4e2b-8ca8-32e7de6ccf7b" providerId="ADAL" clId="{F849A0A8-EE22-744B-8177-1351EA56CF80}" dt="2022-01-13T01:41:52.400" v="51" actId="1036"/>
          <ac:spMkLst>
            <pc:docMk/>
            <pc:sldMk cId="436770665" sldId="281"/>
            <ac:spMk id="23" creationId="{828CD79F-004A-448B-8C40-642362EA0764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4" creationId="{F7E4BF57-C40C-4E9A-A9CF-D32353D3269F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c3c87171-fd8c-4e2b-8ca8-32e7de6ccf7b" providerId="ADAL" clId="{F849A0A8-EE22-744B-8177-1351EA56CF80}" dt="2022-01-13T01:41:22.802" v="42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c3c87171-fd8c-4e2b-8ca8-32e7de6ccf7b" providerId="ADAL" clId="{F849A0A8-EE22-744B-8177-1351EA56CF80}" dt="2022-01-13T01:41:25.967" v="43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c3c87171-fd8c-4e2b-8ca8-32e7de6ccf7b" providerId="ADAL" clId="{F849A0A8-EE22-744B-8177-1351EA56CF80}" dt="2022-01-13T01:41:28.236" v="44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c3c87171-fd8c-4e2b-8ca8-32e7de6ccf7b" providerId="ADAL" clId="{F849A0A8-EE22-744B-8177-1351EA56CF80}" dt="2022-01-13T01:41:06.067" v="38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c3c87171-fd8c-4e2b-8ca8-32e7de6ccf7b" providerId="ADAL" clId="{F849A0A8-EE22-744B-8177-1351EA56CF80}" dt="2022-01-13T01:41:20.687" v="41" actId="1076"/>
          <ac:spMkLst>
            <pc:docMk/>
            <pc:sldMk cId="436770665" sldId="281"/>
            <ac:spMk id="34" creationId="{ABECA23B-93EA-4AC4-8E49-504F940F2FE1}"/>
          </ac:spMkLst>
        </pc:spChg>
      </pc:sldChg>
    </pc:docChg>
  </pc:docChgLst>
  <pc:docChgLst>
    <pc:chgData name="Froduald Kabanza" userId="edf393d0-642b-4b9e-8c75-f62133241689" providerId="ADAL" clId="{0C94AB9F-34DA-44D4-A4F1-AF6BF0F44370}"/>
    <pc:docChg chg="undo custSel addSld delSld modSld sldOrd addSection delSection modSection">
      <pc:chgData name="Froduald Kabanza" userId="edf393d0-642b-4b9e-8c75-f62133241689" providerId="ADAL" clId="{0C94AB9F-34DA-44D4-A4F1-AF6BF0F44370}" dt="2022-01-28T12:47:53.560" v="2294"/>
      <pc:docMkLst>
        <pc:docMk/>
      </pc:docMkLst>
      <pc:sldChg chg="modSp mod">
        <pc:chgData name="Froduald Kabanza" userId="edf393d0-642b-4b9e-8c75-f62133241689" providerId="ADAL" clId="{0C94AB9F-34DA-44D4-A4F1-AF6BF0F44370}" dt="2022-01-28T10:48:59.174" v="5" actId="20577"/>
        <pc:sldMkLst>
          <pc:docMk/>
          <pc:sldMk cId="0" sldId="258"/>
        </pc:sldMkLst>
        <pc:spChg chg="mod">
          <ac:chgData name="Froduald Kabanza" userId="edf393d0-642b-4b9e-8c75-f62133241689" providerId="ADAL" clId="{0C94AB9F-34DA-44D4-A4F1-AF6BF0F44370}" dt="2022-01-28T10:48:59.174" v="5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ord">
        <pc:chgData name="Froduald Kabanza" userId="edf393d0-642b-4b9e-8c75-f62133241689" providerId="ADAL" clId="{0C94AB9F-34DA-44D4-A4F1-AF6BF0F44370}" dt="2022-01-28T10:53:53.571" v="157"/>
        <pc:sldMkLst>
          <pc:docMk/>
          <pc:sldMk cId="0" sldId="270"/>
        </pc:sldMkLst>
      </pc:sldChg>
      <pc:sldChg chg="modSp mod ord modNotesTx">
        <pc:chgData name="Froduald Kabanza" userId="edf393d0-642b-4b9e-8c75-f62133241689" providerId="ADAL" clId="{0C94AB9F-34DA-44D4-A4F1-AF6BF0F44370}" dt="2022-01-28T11:56:57.509" v="507"/>
        <pc:sldMkLst>
          <pc:docMk/>
          <pc:sldMk cId="0" sldId="273"/>
        </pc:sldMkLst>
        <pc:spChg chg="mod">
          <ac:chgData name="Froduald Kabanza" userId="edf393d0-642b-4b9e-8c75-f62133241689" providerId="ADAL" clId="{0C94AB9F-34DA-44D4-A4F1-AF6BF0F44370}" dt="2022-01-28T11:56:14.741" v="504" actId="5793"/>
          <ac:spMkLst>
            <pc:docMk/>
            <pc:sldMk cId="0" sldId="273"/>
            <ac:spMk id="71683" creationId="{00000000-0000-0000-0000-000000000000}"/>
          </ac:spMkLst>
        </pc:spChg>
      </pc:sldChg>
      <pc:sldChg chg="del">
        <pc:chgData name="Froduald Kabanza" userId="edf393d0-642b-4b9e-8c75-f62133241689" providerId="ADAL" clId="{0C94AB9F-34DA-44D4-A4F1-AF6BF0F44370}" dt="2022-01-28T10:53:32.111" v="155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0" sldId="291"/>
        </pc:sldMkLst>
      </pc:sldChg>
      <pc:sldChg chg="ord">
        <pc:chgData name="Froduald Kabanza" userId="edf393d0-642b-4b9e-8c75-f62133241689" providerId="ADAL" clId="{0C94AB9F-34DA-44D4-A4F1-AF6BF0F44370}" dt="2022-01-28T11:50:07.912" v="477"/>
        <pc:sldMkLst>
          <pc:docMk/>
          <pc:sldMk cId="2667678292" sldId="300"/>
        </pc:sldMkLst>
      </pc:sldChg>
      <pc:sldChg chg="addSp modSp mod modAnim">
        <pc:chgData name="Froduald Kabanza" userId="edf393d0-642b-4b9e-8c75-f62133241689" providerId="ADAL" clId="{0C94AB9F-34DA-44D4-A4F1-AF6BF0F44370}" dt="2022-01-28T12:44:49.982" v="229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0C94AB9F-34DA-44D4-A4F1-AF6BF0F44370}" dt="2022-01-28T12:44:49.982" v="2291" actId="20577"/>
          <ac:spMkLst>
            <pc:docMk/>
            <pc:sldMk cId="2156395761" sldId="301"/>
            <ac:spMk id="2" creationId="{00000000-0000-0000-0000-000000000000}"/>
          </ac:spMkLst>
        </pc:spChg>
        <pc:picChg chg="add mod">
          <ac:chgData name="Froduald Kabanza" userId="edf393d0-642b-4b9e-8c75-f62133241689" providerId="ADAL" clId="{0C94AB9F-34DA-44D4-A4F1-AF6BF0F44370}" dt="2022-01-28T11:51:08.192" v="485" actId="1076"/>
          <ac:picMkLst>
            <pc:docMk/>
            <pc:sldMk cId="2156395761" sldId="301"/>
            <ac:picMk id="10" creationId="{CE1F4674-5725-4123-893E-1B23F7C9954E}"/>
          </ac:picMkLst>
        </pc:picChg>
      </pc:sldChg>
      <pc:sldChg chg="modSp mod modAnim">
        <pc:chgData name="Froduald Kabanza" userId="edf393d0-642b-4b9e-8c75-f62133241689" providerId="ADAL" clId="{0C94AB9F-34DA-44D4-A4F1-AF6BF0F44370}" dt="2022-01-28T11:57:21.526" v="511" actId="14100"/>
        <pc:sldMkLst>
          <pc:docMk/>
          <pc:sldMk cId="1031080359" sldId="302"/>
        </pc:sldMkLst>
        <pc:spChg chg="mod">
          <ac:chgData name="Froduald Kabanza" userId="edf393d0-642b-4b9e-8c75-f62133241689" providerId="ADAL" clId="{0C94AB9F-34DA-44D4-A4F1-AF6BF0F44370}" dt="2022-01-28T11:57:21.526" v="511" actId="14100"/>
          <ac:spMkLst>
            <pc:docMk/>
            <pc:sldMk cId="1031080359" sldId="302"/>
            <ac:spMk id="2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6" creationId="{AEF68D0A-8E6D-4240-BFEF-1FBDA77DD61F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8" creationId="{69EE59D9-E373-4809-82E5-5B25A92F6886}"/>
          </ac:spMkLst>
        </pc:spChg>
        <pc:picChg chg="mod">
          <ac:chgData name="Froduald Kabanza" userId="edf393d0-642b-4b9e-8c75-f62133241689" providerId="ADAL" clId="{0C94AB9F-34DA-44D4-A4F1-AF6BF0F44370}" dt="2022-01-28T11:57:19.038" v="510" actId="1076"/>
          <ac:picMkLst>
            <pc:docMk/>
            <pc:sldMk cId="1031080359" sldId="302"/>
            <ac:picMk id="11" creationId="{8A3AEE62-54F9-4022-BB80-E0F818391DA5}"/>
          </ac:picMkLst>
        </pc:picChg>
      </pc:sldChg>
      <pc:sldChg chg="modSp mod">
        <pc:chgData name="Froduald Kabanza" userId="edf393d0-642b-4b9e-8c75-f62133241689" providerId="ADAL" clId="{0C94AB9F-34DA-44D4-A4F1-AF6BF0F44370}" dt="2022-01-28T11:58:27.276" v="531" actId="20577"/>
        <pc:sldMkLst>
          <pc:docMk/>
          <pc:sldMk cId="1831209848" sldId="305"/>
        </pc:sldMkLst>
        <pc:spChg chg="mod">
          <ac:chgData name="Froduald Kabanza" userId="edf393d0-642b-4b9e-8c75-f62133241689" providerId="ADAL" clId="{0C94AB9F-34DA-44D4-A4F1-AF6BF0F44370}" dt="2022-01-28T11:58:27.276" v="531" actId="20577"/>
          <ac:spMkLst>
            <pc:docMk/>
            <pc:sldMk cId="1831209848" sldId="305"/>
            <ac:spMk id="50178" creationId="{00000000-0000-0000-0000-000000000000}"/>
          </ac:spMkLst>
        </pc:spChg>
      </pc:sldChg>
      <pc:sldChg chg="addSp modSp modAnim">
        <pc:chgData name="Froduald Kabanza" userId="edf393d0-642b-4b9e-8c75-f62133241689" providerId="ADAL" clId="{0C94AB9F-34DA-44D4-A4F1-AF6BF0F44370}" dt="2022-01-28T11:51:32.987" v="489"/>
        <pc:sldMkLst>
          <pc:docMk/>
          <pc:sldMk cId="3380569862" sldId="314"/>
        </pc:sldMkLst>
        <pc:picChg chg="add mod">
          <ac:chgData name="Froduald Kabanza" userId="edf393d0-642b-4b9e-8c75-f62133241689" providerId="ADAL" clId="{0C94AB9F-34DA-44D4-A4F1-AF6BF0F44370}" dt="2022-01-28T11:51:16.636" v="486"/>
          <ac:picMkLst>
            <pc:docMk/>
            <pc:sldMk cId="3380569862" sldId="314"/>
            <ac:picMk id="17" creationId="{86F58C1D-9C55-4DC3-AB66-3321CA32F835}"/>
          </ac:picMkLst>
        </pc:picChg>
      </pc:sldChg>
      <pc:sldChg chg="modSp modAnim">
        <pc:chgData name="Froduald Kabanza" userId="edf393d0-642b-4b9e-8c75-f62133241689" providerId="ADAL" clId="{0C94AB9F-34DA-44D4-A4F1-AF6BF0F44370}" dt="2022-01-28T12:00:43.373" v="539" actId="5793"/>
        <pc:sldMkLst>
          <pc:docMk/>
          <pc:sldMk cId="2610094761" sldId="315"/>
        </pc:sldMkLst>
        <pc:spChg chg="mod">
          <ac:chgData name="Froduald Kabanza" userId="edf393d0-642b-4b9e-8c75-f62133241689" providerId="ADAL" clId="{0C94AB9F-34DA-44D4-A4F1-AF6BF0F44370}" dt="2022-01-28T12:00:43.373" v="539" actId="5793"/>
          <ac:spMkLst>
            <pc:docMk/>
            <pc:sldMk cId="2610094761" sldId="315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0C94AB9F-34DA-44D4-A4F1-AF6BF0F44370}" dt="2022-01-28T12:01:15.976" v="548" actId="5793"/>
        <pc:sldMkLst>
          <pc:docMk/>
          <pc:sldMk cId="729640008" sldId="321"/>
        </pc:sldMkLst>
        <pc:spChg chg="mod">
          <ac:chgData name="Froduald Kabanza" userId="edf393d0-642b-4b9e-8c75-f62133241689" providerId="ADAL" clId="{0C94AB9F-34DA-44D4-A4F1-AF6BF0F44370}" dt="2022-01-28T12:01:15.976" v="548" actId="5793"/>
          <ac:spMkLst>
            <pc:docMk/>
            <pc:sldMk cId="729640008" sldId="321"/>
            <ac:spMk id="71683" creationId="{00000000-0000-0000-0000-000000000000}"/>
          </ac:spMkLst>
        </pc:spChg>
      </pc:sldChg>
      <pc:sldChg chg="addSp modSp mod">
        <pc:chgData name="Froduald Kabanza" userId="edf393d0-642b-4b9e-8c75-f62133241689" providerId="ADAL" clId="{0C94AB9F-34DA-44D4-A4F1-AF6BF0F44370}" dt="2022-01-28T10:52:36.464" v="152" actId="1076"/>
        <pc:sldMkLst>
          <pc:docMk/>
          <pc:sldMk cId="2878374036" sldId="328"/>
        </pc:sldMkLst>
        <pc:spChg chg="mod">
          <ac:chgData name="Froduald Kabanza" userId="edf393d0-642b-4b9e-8c75-f62133241689" providerId="ADAL" clId="{0C94AB9F-34DA-44D4-A4F1-AF6BF0F44370}" dt="2022-01-28T10:51:19.335" v="148" actId="14100"/>
          <ac:spMkLst>
            <pc:docMk/>
            <pc:sldMk cId="2878374036" sldId="328"/>
            <ac:spMk id="96259" creationId="{00000000-0000-0000-0000-000000000000}"/>
          </ac:spMkLst>
        </pc:spChg>
        <pc:graphicFrameChg chg="add mod modGraphic">
          <ac:chgData name="Froduald Kabanza" userId="edf393d0-642b-4b9e-8c75-f62133241689" providerId="ADAL" clId="{0C94AB9F-34DA-44D4-A4F1-AF6BF0F44370}" dt="2022-01-28T10:52:36.464" v="152" actId="1076"/>
          <ac:graphicFrameMkLst>
            <pc:docMk/>
            <pc:sldMk cId="2878374036" sldId="328"/>
            <ac:graphicFrameMk id="3" creationId="{90B79B2C-9C10-46B7-AF92-2696E893FB05}"/>
          </ac:graphicFrameMkLst>
        </pc:graphicFrameChg>
      </pc:sldChg>
      <pc:sldChg chg="modSp mod">
        <pc:chgData name="Froduald Kabanza" userId="edf393d0-642b-4b9e-8c75-f62133241689" providerId="ADAL" clId="{0C94AB9F-34DA-44D4-A4F1-AF6BF0F44370}" dt="2022-01-28T12:42:22.881" v="2260" actId="1076"/>
        <pc:sldMkLst>
          <pc:docMk/>
          <pc:sldMk cId="154423500" sldId="332"/>
        </pc:sldMkLst>
        <pc:spChg chg="mod">
          <ac:chgData name="Froduald Kabanza" userId="edf393d0-642b-4b9e-8c75-f62133241689" providerId="ADAL" clId="{0C94AB9F-34DA-44D4-A4F1-AF6BF0F44370}" dt="2022-01-28T12:42:17.810" v="2259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0C94AB9F-34DA-44D4-A4F1-AF6BF0F44370}" dt="2022-01-28T12:42:22.881" v="2260" actId="1076"/>
          <ac:spMkLst>
            <pc:docMk/>
            <pc:sldMk cId="154423500" sldId="332"/>
            <ac:spMk id="7" creationId="{9D9D7E22-6E14-4E34-957C-A91469454C2C}"/>
          </ac:spMkLst>
        </pc:spChg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1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2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3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4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5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6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7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8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9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2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3042594984" sldId="698"/>
        </pc:sldMkLst>
      </pc:sldChg>
      <pc:sldChg chg="del">
        <pc:chgData name="Froduald Kabanza" userId="edf393d0-642b-4b9e-8c75-f62133241689" providerId="ADAL" clId="{0C94AB9F-34DA-44D4-A4F1-AF6BF0F44370}" dt="2022-01-28T10:53:10.415" v="154" actId="2696"/>
        <pc:sldMkLst>
          <pc:docMk/>
          <pc:sldMk cId="4051689559" sldId="699"/>
        </pc:sldMkLst>
      </pc:sldChg>
      <pc:sldChg chg="addSp delSp modSp add mod ord delAnim modAnim modNotesTx">
        <pc:chgData name="Froduald Kabanza" userId="edf393d0-642b-4b9e-8c75-f62133241689" providerId="ADAL" clId="{0C94AB9F-34DA-44D4-A4F1-AF6BF0F44370}" dt="2022-01-28T12:44:07.705" v="2282" actId="1076"/>
        <pc:sldMkLst>
          <pc:docMk/>
          <pc:sldMk cId="653426119" sldId="705"/>
        </pc:sldMkLst>
        <pc:spChg chg="add mod">
          <ac:chgData name="Froduald Kabanza" userId="edf393d0-642b-4b9e-8c75-f62133241689" providerId="ADAL" clId="{0C94AB9F-34DA-44D4-A4F1-AF6BF0F44370}" dt="2022-01-28T12:44:05.633" v="2281" actId="255"/>
          <ac:spMkLst>
            <pc:docMk/>
            <pc:sldMk cId="653426119" sldId="705"/>
            <ac:spMk id="5" creationId="{F9DE3E80-24C8-4418-8174-FA6EE5BE3153}"/>
          </ac:spMkLst>
        </pc:spChg>
        <pc:spChg chg="add mod">
          <ac:chgData name="Froduald Kabanza" userId="edf393d0-642b-4b9e-8c75-f62133241689" providerId="ADAL" clId="{0C94AB9F-34DA-44D4-A4F1-AF6BF0F44370}" dt="2022-01-28T11:48:52.341" v="326" actId="20577"/>
          <ac:spMkLst>
            <pc:docMk/>
            <pc:sldMk cId="653426119" sldId="705"/>
            <ac:spMk id="12" creationId="{ECA08916-6E3C-4018-8016-9406D937133A}"/>
          </ac:spMkLst>
        </pc:spChg>
        <pc:spChg chg="add mod">
          <ac:chgData name="Froduald Kabanza" userId="edf393d0-642b-4b9e-8c75-f62133241689" providerId="ADAL" clId="{0C94AB9F-34DA-44D4-A4F1-AF6BF0F44370}" dt="2022-01-28T12:43:52.771" v="2272" actId="1076"/>
          <ac:spMkLst>
            <pc:docMk/>
            <pc:sldMk cId="653426119" sldId="705"/>
            <ac:spMk id="25" creationId="{EB0EBFC4-989B-44F9-9795-66203F61E373}"/>
          </ac:spMkLst>
        </pc:spChg>
        <pc:spChg chg="add mod">
          <ac:chgData name="Froduald Kabanza" userId="edf393d0-642b-4b9e-8c75-f62133241689" providerId="ADAL" clId="{0C94AB9F-34DA-44D4-A4F1-AF6BF0F44370}" dt="2022-01-28T12:43:51.296" v="2270" actId="1076"/>
          <ac:spMkLst>
            <pc:docMk/>
            <pc:sldMk cId="653426119" sldId="705"/>
            <ac:spMk id="26" creationId="{DB616229-B8FF-45F0-B096-A912616C5CD2}"/>
          </ac:spMkLst>
        </pc:spChg>
        <pc:spChg chg="mod">
          <ac:chgData name="Froduald Kabanza" userId="edf393d0-642b-4b9e-8c75-f62133241689" providerId="ADAL" clId="{0C94AB9F-34DA-44D4-A4F1-AF6BF0F44370}" dt="2022-01-28T11:00:01.242" v="189" actId="20577"/>
          <ac:spMkLst>
            <pc:docMk/>
            <pc:sldMk cId="653426119" sldId="705"/>
            <ac:spMk id="4608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36.766" v="184" actId="478"/>
          <ac:spMkLst>
            <pc:docMk/>
            <pc:sldMk cId="653426119" sldId="705"/>
            <ac:spMk id="4609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40.052" v="185" actId="478"/>
          <ac:spMkLst>
            <pc:docMk/>
            <pc:sldMk cId="653426119" sldId="705"/>
            <ac:spMk id="46093" creationId="{00000000-0000-0000-0000-000000000000}"/>
          </ac:spMkLst>
        </pc:s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6" creationId="{9D8FF7FE-1C9A-442F-8EE6-B91F8A095D21}"/>
          </ac:grpSpMkLst>
        </pc:grpChg>
        <pc:grpChg chg="del">
          <ac:chgData name="Froduald Kabanza" userId="edf393d0-642b-4b9e-8c75-f62133241689" providerId="ADAL" clId="{0C94AB9F-34DA-44D4-A4F1-AF6BF0F44370}" dt="2022-01-28T10:57:36.766" v="184" actId="478"/>
          <ac:grpSpMkLst>
            <pc:docMk/>
            <pc:sldMk cId="653426119" sldId="705"/>
            <ac:grpSpMk id="7" creationId="{9FA0EFCE-A8BC-4F90-AACD-972802D9AF49}"/>
          </ac:grpSpMkLst>
        </pc:grpChg>
        <pc:picChg chg="add mod">
          <ac:chgData name="Froduald Kabanza" userId="edf393d0-642b-4b9e-8c75-f62133241689" providerId="ADAL" clId="{0C94AB9F-34DA-44D4-A4F1-AF6BF0F44370}" dt="2022-01-28T12:44:00.163" v="2279" actId="1076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0C94AB9F-34DA-44D4-A4F1-AF6BF0F44370}" dt="2022-01-28T12:44:07.705" v="2282" actId="1076"/>
          <ac:picMkLst>
            <pc:docMk/>
            <pc:sldMk cId="653426119" sldId="705"/>
            <ac:picMk id="9" creationId="{F000C43E-42E3-495B-BFB2-589018C72B37}"/>
          </ac:picMkLst>
        </pc:picChg>
        <pc:picChg chg="add mod">
          <ac:chgData name="Froduald Kabanza" userId="edf393d0-642b-4b9e-8c75-f62133241689" providerId="ADAL" clId="{0C94AB9F-34DA-44D4-A4F1-AF6BF0F44370}" dt="2022-01-28T12:43:53.320" v="2273" actId="14100"/>
          <ac:picMkLst>
            <pc:docMk/>
            <pc:sldMk cId="653426119" sldId="705"/>
            <ac:picMk id="11" creationId="{2C641440-0B23-40F6-8229-18E9422D0D1F}"/>
          </ac:picMkLst>
        </pc:picChg>
        <pc:picChg chg="del">
          <ac:chgData name="Froduald Kabanza" userId="edf393d0-642b-4b9e-8c75-f62133241689" providerId="ADAL" clId="{0C94AB9F-34DA-44D4-A4F1-AF6BF0F44370}" dt="2022-01-28T10:57:31.741" v="183" actId="478"/>
          <ac:picMkLst>
            <pc:docMk/>
            <pc:sldMk cId="653426119" sldId="705"/>
            <ac:picMk id="17" creationId="{F3234D83-9E6F-48EC-9E1D-4D88D391504F}"/>
          </ac:picMkLst>
        </pc:picChg>
        <pc:picChg chg="add del mod">
          <ac:chgData name="Froduald Kabanza" userId="edf393d0-642b-4b9e-8c75-f62133241689" providerId="ADAL" clId="{0C94AB9F-34DA-44D4-A4F1-AF6BF0F44370}" dt="2022-01-28T11:02:55.579" v="192" actId="478"/>
          <ac:picMkLst>
            <pc:docMk/>
            <pc:sldMk cId="653426119" sldId="705"/>
            <ac:picMk id="1026" creationId="{7DB1ADCB-8F63-4504-9046-5E6AD0A8E63E}"/>
          </ac:picMkLst>
        </pc:picChg>
      </pc:sldChg>
      <pc:sldChg chg="modSp add modAnim">
        <pc:chgData name="Froduald Kabanza" userId="edf393d0-642b-4b9e-8c75-f62133241689" providerId="ADAL" clId="{0C94AB9F-34DA-44D4-A4F1-AF6BF0F44370}" dt="2022-01-28T12:00:59.201" v="545" actId="5793"/>
        <pc:sldMkLst>
          <pc:docMk/>
          <pc:sldMk cId="1167463071" sldId="706"/>
        </pc:sldMkLst>
        <pc:spChg chg="mod">
          <ac:chgData name="Froduald Kabanza" userId="edf393d0-642b-4b9e-8c75-f62133241689" providerId="ADAL" clId="{0C94AB9F-34DA-44D4-A4F1-AF6BF0F44370}" dt="2022-01-28T12:00:59.201" v="545" actId="5793"/>
          <ac:spMkLst>
            <pc:docMk/>
            <pc:sldMk cId="1167463071" sldId="706"/>
            <ac:spMk id="71683" creationId="{00000000-0000-0000-0000-000000000000}"/>
          </ac:spMkLst>
        </pc:spChg>
      </pc:sldChg>
      <pc:sldChg chg="modSp add mod modAnim modShow">
        <pc:chgData name="Froduald Kabanza" userId="edf393d0-642b-4b9e-8c75-f62133241689" providerId="ADAL" clId="{0C94AB9F-34DA-44D4-A4F1-AF6BF0F44370}" dt="2022-01-28T12:01:09.166" v="546" actId="729"/>
        <pc:sldMkLst>
          <pc:docMk/>
          <pc:sldMk cId="3433922138" sldId="707"/>
        </pc:sldMkLst>
        <pc:spChg chg="mod">
          <ac:chgData name="Froduald Kabanza" userId="edf393d0-642b-4b9e-8c75-f62133241689" providerId="ADAL" clId="{0C94AB9F-34DA-44D4-A4F1-AF6BF0F44370}" dt="2022-01-28T12:00:47.400" v="541" actId="5793"/>
          <ac:spMkLst>
            <pc:docMk/>
            <pc:sldMk cId="3433922138" sldId="707"/>
            <ac:spMk id="7168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0C94AB9F-34DA-44D4-A4F1-AF6BF0F44370}" dt="2022-01-28T12:28:50.343" v="1306" actId="20577"/>
        <pc:sldMkLst>
          <pc:docMk/>
          <pc:sldMk cId="1711831940" sldId="708"/>
        </pc:sldMkLst>
        <pc:spChg chg="mod">
          <ac:chgData name="Froduald Kabanza" userId="edf393d0-642b-4b9e-8c75-f62133241689" providerId="ADAL" clId="{0C94AB9F-34DA-44D4-A4F1-AF6BF0F44370}" dt="2022-01-28T12:28:50.343" v="1306" actId="20577"/>
          <ac:spMkLst>
            <pc:docMk/>
            <pc:sldMk cId="1711831940" sldId="708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33.327" v="1285" actId="20577"/>
          <ac:spMkLst>
            <pc:docMk/>
            <pc:sldMk cId="1711831940" sldId="708"/>
            <ac:spMk id="73734" creationId="{00000000-0000-0000-0000-000000000000}"/>
          </ac:spMkLst>
        </pc:spChg>
      </pc:sldChg>
      <pc:sldChg chg="modSp add mod">
        <pc:chgData name="Froduald Kabanza" userId="edf393d0-642b-4b9e-8c75-f62133241689" providerId="ADAL" clId="{0C94AB9F-34DA-44D4-A4F1-AF6BF0F44370}" dt="2022-01-28T12:28:27.576" v="1283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0C94AB9F-34DA-44D4-A4F1-AF6BF0F44370}" dt="2022-01-28T12:27:57.714" v="1280" actId="113"/>
          <ac:spMkLst>
            <pc:docMk/>
            <pc:sldMk cId="3646715049" sldId="709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27.576" v="1283" actId="20577"/>
          <ac:spMkLst>
            <pc:docMk/>
            <pc:sldMk cId="3646715049" sldId="709"/>
            <ac:spMk id="73734" creationId="{00000000-0000-0000-0000-000000000000}"/>
          </ac:spMkLst>
        </pc:spChg>
      </pc:sldChg>
      <pc:sldChg chg="modSp add mod modAnim modNotesTx">
        <pc:chgData name="Froduald Kabanza" userId="edf393d0-642b-4b9e-8c75-f62133241689" providerId="ADAL" clId="{0C94AB9F-34DA-44D4-A4F1-AF6BF0F44370}" dt="2022-01-28T12:41:04.806" v="2169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0C94AB9F-34DA-44D4-A4F1-AF6BF0F44370}" dt="2022-01-28T12:39:54.775" v="2163" actId="20577"/>
          <ac:spMkLst>
            <pc:docMk/>
            <pc:sldMk cId="4153759645" sldId="710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9:25.792" v="1401" actId="20577"/>
          <ac:spMkLst>
            <pc:docMk/>
            <pc:sldMk cId="4153759645" sldId="710"/>
            <ac:spMk id="73734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A75DB688-1AAE-4FDB-9FE4-69F10E3945B1}"/>
    <pc:docChg chg="custSel addSld delSld modSld sldOrd modMainMaster addSection delSection modSection">
      <pc:chgData name="Froduald Kabanza" userId="edf393d0-642b-4b9e-8c75-f62133241689" providerId="ADAL" clId="{A75DB688-1AAE-4FDB-9FE4-69F10E3945B1}" dt="2022-02-03T14:27:41.117" v="1447" actId="20577"/>
      <pc:docMkLst>
        <pc:docMk/>
      </pc:docMkLst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7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7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718596149" sldId="29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4717157" sldId="29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77752330" sldId="29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67678292" sldId="30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156395761" sldId="3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1080359" sldId="30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845446957" sldId="3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7868616" sldId="30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831209848" sldId="3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19507535" sldId="30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116829216" sldId="30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29588892" sldId="3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384656867" sldId="3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80569862" sldId="31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10094761" sldId="31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62170054" sldId="316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95208514" sldId="31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783460332" sldId="31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26359096" sldId="32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9640008" sldId="32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0035001" sldId="32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97012420" sldId="32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30812303" sldId="32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293528354" sldId="32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8374036" sldId="32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087469875" sldId="32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582336383" sldId="33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A75DB688-1AAE-4FDB-9FE4-69F10E3945B1}" dt="2022-01-28T23:42:56.288" v="16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75DB688-1AAE-4FDB-9FE4-69F10E3945B1}" dt="2022-01-28T23:42:56.288" v="16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2"/>
        </pc:sldMkLst>
      </pc:sldChg>
      <pc:sldChg chg="modSp add mod">
        <pc:chgData name="Froduald Kabanza" userId="edf393d0-642b-4b9e-8c75-f62133241689" providerId="ADAL" clId="{A75DB688-1AAE-4FDB-9FE4-69F10E3945B1}" dt="2022-02-03T14:25:54.983" v="1331" actId="1076"/>
        <pc:sldMkLst>
          <pc:docMk/>
          <pc:sldMk cId="0" sldId="585"/>
        </pc:sldMkLst>
        <pc:spChg chg="mod">
          <ac:chgData name="Froduald Kabanza" userId="edf393d0-642b-4b9e-8c75-f62133241689" providerId="ADAL" clId="{A75DB688-1AAE-4FDB-9FE4-69F10E3945B1}" dt="2022-01-29T00:02:40.622" v="107" actId="5793"/>
          <ac:spMkLst>
            <pc:docMk/>
            <pc:sldMk cId="0" sldId="585"/>
            <ac:spMk id="5123" creationId="{00000000-0000-0000-0000-000000000000}"/>
          </ac:spMkLst>
        </pc:spChg>
        <pc:spChg chg="mod">
          <ac:chgData name="Froduald Kabanza" userId="edf393d0-642b-4b9e-8c75-f62133241689" providerId="ADAL" clId="{A75DB688-1AAE-4FDB-9FE4-69F10E3945B1}" dt="2022-02-03T14:25:54.983" v="1331" actId="1076"/>
          <ac:spMkLst>
            <pc:docMk/>
            <pc:sldMk cId="0" sldId="585"/>
            <ac:spMk id="5125" creationId="{00000000-0000-0000-0000-000000000000}"/>
          </ac:spMkLst>
        </pc:spChg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9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0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2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3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0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1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02"/>
        </pc:sldMkLst>
      </pc:sldChg>
      <pc:sldChg chg="add ord">
        <pc:chgData name="Froduald Kabanza" userId="edf393d0-642b-4b9e-8c75-f62133241689" providerId="ADAL" clId="{A75DB688-1AAE-4FDB-9FE4-69F10E3945B1}" dt="2022-01-29T00:13:27.733" v="136"/>
        <pc:sldMkLst>
          <pc:docMk/>
          <pc:sldMk cId="0" sldId="603"/>
        </pc:sldMkLst>
      </pc:sldChg>
      <pc:sldChg chg="add del mod modShow">
        <pc:chgData name="Froduald Kabanza" userId="edf393d0-642b-4b9e-8c75-f62133241689" providerId="ADAL" clId="{A75DB688-1AAE-4FDB-9FE4-69F10E3945B1}" dt="2022-01-29T00:16:07.090" v="140" actId="729"/>
        <pc:sldMkLst>
          <pc:docMk/>
          <pc:sldMk cId="0" sldId="605"/>
        </pc:sldMkLst>
      </pc:sldChg>
      <pc:sldChg chg="add del">
        <pc:chgData name="Froduald Kabanza" userId="edf393d0-642b-4b9e-8c75-f62133241689" providerId="ADAL" clId="{A75DB688-1AAE-4FDB-9FE4-69F10E3945B1}" dt="2022-01-28T23:52:38.538" v="35"/>
        <pc:sldMkLst>
          <pc:docMk/>
          <pc:sldMk cId="0" sldId="606"/>
        </pc:sldMkLst>
      </pc:sldChg>
      <pc:sldChg chg="add modAnim">
        <pc:chgData name="Froduald Kabanza" userId="edf393d0-642b-4b9e-8c75-f62133241689" providerId="ADAL" clId="{A75DB688-1AAE-4FDB-9FE4-69F10E3945B1}" dt="2022-01-29T00:19:59.184" v="143"/>
        <pc:sldMkLst>
          <pc:docMk/>
          <pc:sldMk cId="0" sldId="609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0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1"/>
        </pc:sldMkLst>
      </pc:sldChg>
      <pc:sldChg chg="add">
        <pc:chgData name="Froduald Kabanza" userId="edf393d0-642b-4b9e-8c75-f62133241689" providerId="ADAL" clId="{A75DB688-1AAE-4FDB-9FE4-69F10E3945B1}" dt="2022-01-28T23:54:06.781" v="41"/>
        <pc:sldMkLst>
          <pc:docMk/>
          <pc:sldMk cId="0" sldId="612"/>
        </pc:sldMkLst>
      </pc:sldChg>
      <pc:sldChg chg="add ord">
        <pc:chgData name="Froduald Kabanza" userId="edf393d0-642b-4b9e-8c75-f62133241689" providerId="ADAL" clId="{A75DB688-1AAE-4FDB-9FE4-69F10E3945B1}" dt="2022-01-29T00:28:21.220" v="363"/>
        <pc:sldMkLst>
          <pc:docMk/>
          <pc:sldMk cId="0" sldId="613"/>
        </pc:sldMkLst>
      </pc:sldChg>
      <pc:sldChg chg="add ord">
        <pc:chgData name="Froduald Kabanza" userId="edf393d0-642b-4b9e-8c75-f62133241689" providerId="ADAL" clId="{A75DB688-1AAE-4FDB-9FE4-69F10E3945B1}" dt="2022-01-29T00:15:55.822" v="139"/>
        <pc:sldMkLst>
          <pc:docMk/>
          <pc:sldMk cId="0" sldId="614"/>
        </pc:sldMkLst>
      </pc:sldChg>
      <pc:sldChg chg="modSp add mod ord">
        <pc:chgData name="Froduald Kabanza" userId="edf393d0-642b-4b9e-8c75-f62133241689" providerId="ADAL" clId="{A75DB688-1AAE-4FDB-9FE4-69F10E3945B1}" dt="2022-01-29T00:01:19.405" v="105" actId="20577"/>
        <pc:sldMkLst>
          <pc:docMk/>
          <pc:sldMk cId="0" sldId="617"/>
        </pc:sldMkLst>
        <pc:spChg chg="mod">
          <ac:chgData name="Froduald Kabanza" userId="edf393d0-642b-4b9e-8c75-f62133241689" providerId="ADAL" clId="{A75DB688-1AAE-4FDB-9FE4-69F10E3945B1}" dt="2022-01-29T00:01:19.405" v="105" actId="20577"/>
          <ac:spMkLst>
            <pc:docMk/>
            <pc:sldMk cId="0" sldId="617"/>
            <ac:spMk id="68611" creationId="{00000000-0000-0000-0000-000000000000}"/>
          </ac:spMkLst>
        </pc:spChg>
      </pc:sldChg>
      <pc:sldChg chg="modSp add mod">
        <pc:chgData name="Froduald Kabanza" userId="edf393d0-642b-4b9e-8c75-f62133241689" providerId="ADAL" clId="{A75DB688-1AAE-4FDB-9FE4-69F10E3945B1}" dt="2022-01-29T00:40:27.672" v="659" actId="20577"/>
        <pc:sldMkLst>
          <pc:docMk/>
          <pc:sldMk cId="0" sldId="625"/>
        </pc:sldMkLst>
        <pc:spChg chg="mod">
          <ac:chgData name="Froduald Kabanza" userId="edf393d0-642b-4b9e-8c75-f62133241689" providerId="ADAL" clId="{A75DB688-1AAE-4FDB-9FE4-69F10E3945B1}" dt="2022-01-29T00:40:27.672" v="659" actId="20577"/>
          <ac:spMkLst>
            <pc:docMk/>
            <pc:sldMk cId="0" sldId="625"/>
            <ac:spMk id="76803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4"/>
        </pc:sldMkLst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5"/>
        </pc:sldMkLst>
      </pc:sldChg>
      <pc:sldChg chg="add del">
        <pc:chgData name="Froduald Kabanza" userId="edf393d0-642b-4b9e-8c75-f62133241689" providerId="ADAL" clId="{A75DB688-1AAE-4FDB-9FE4-69F10E3945B1}" dt="2022-01-29T00:22:38.259" v="147" actId="2696"/>
        <pc:sldMkLst>
          <pc:docMk/>
          <pc:sldMk cId="0" sldId="646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7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0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2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3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65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6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9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0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1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2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5"/>
        </pc:sldMkLst>
      </pc:sldChg>
      <pc:sldChg chg="modSp add mod">
        <pc:chgData name="Froduald Kabanza" userId="edf393d0-642b-4b9e-8c75-f62133241689" providerId="ADAL" clId="{A75DB688-1AAE-4FDB-9FE4-69F10E3945B1}" dt="2022-01-29T00:43:35.520" v="799" actId="20577"/>
        <pc:sldMkLst>
          <pc:docMk/>
          <pc:sldMk cId="0" sldId="678"/>
        </pc:sldMkLst>
        <pc:spChg chg="mod">
          <ac:chgData name="Froduald Kabanza" userId="edf393d0-642b-4b9e-8c75-f62133241689" providerId="ADAL" clId="{A75DB688-1AAE-4FDB-9FE4-69F10E3945B1}" dt="2022-01-29T00:43:35.520" v="799" actId="20577"/>
          <ac:spMkLst>
            <pc:docMk/>
            <pc:sldMk cId="0" sldId="678"/>
            <ac:spMk id="78851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7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80"/>
        </pc:sldMkLst>
      </pc:sldChg>
      <pc:sldChg chg="ad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2"/>
        </pc:sldMkLst>
      </pc:sldChg>
      <pc:sldChg chg="modSp add mo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3"/>
        </pc:sldMkLst>
        <pc:spChg chg="mod">
          <ac:chgData name="Froduald Kabanza" userId="edf393d0-642b-4b9e-8c75-f62133241689" providerId="ADAL" clId="{A75DB688-1AAE-4FDB-9FE4-69F10E3945B1}" dt="2022-01-28T23:57:58.344" v="49" actId="20577"/>
          <ac:spMkLst>
            <pc:docMk/>
            <pc:sldMk cId="0" sldId="683"/>
            <ac:spMk id="70659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4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5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6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7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8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9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0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92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2019480869" sldId="69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4201055210" sldId="69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3124005578" sldId="695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82563712" sldId="696"/>
        </pc:sldMkLst>
      </pc:sldChg>
      <pc:sldChg chg="addSp delSp modSp mod">
        <pc:chgData name="Froduald Kabanza" userId="edf393d0-642b-4b9e-8c75-f62133241689" providerId="ADAL" clId="{A75DB688-1AAE-4FDB-9FE4-69F10E3945B1}" dt="2022-01-29T00:42:39.347" v="725" actId="20577"/>
        <pc:sldMkLst>
          <pc:docMk/>
          <pc:sldMk cId="0" sldId="697"/>
        </pc:sldMkLst>
        <pc:spChg chg="add mod">
          <ac:chgData name="Froduald Kabanza" userId="edf393d0-642b-4b9e-8c75-f62133241689" providerId="ADAL" clId="{A75DB688-1AAE-4FDB-9FE4-69F10E3945B1}" dt="2022-01-29T00:42:39.347" v="725" actId="20577"/>
          <ac:spMkLst>
            <pc:docMk/>
            <pc:sldMk cId="0" sldId="697"/>
            <ac:spMk id="3" creationId="{36253E61-5A40-41FD-92D0-C00B4013A4B5}"/>
          </ac:spMkLst>
        </pc:spChg>
        <pc:cxnChg chg="add del mod">
          <ac:chgData name="Froduald Kabanza" userId="edf393d0-642b-4b9e-8c75-f62133241689" providerId="ADAL" clId="{A75DB688-1AAE-4FDB-9FE4-69F10E3945B1}" dt="2022-01-29T00:41:52.515" v="716" actId="478"/>
          <ac:cxnSpMkLst>
            <pc:docMk/>
            <pc:sldMk cId="0" sldId="697"/>
            <ac:cxnSpMk id="5" creationId="{B9754023-6186-4B7E-9E33-5310A8690433}"/>
          </ac:cxnSpMkLst>
        </pc:cxnChg>
        <pc:cxnChg chg="add mod">
          <ac:chgData name="Froduald Kabanza" userId="edf393d0-642b-4b9e-8c75-f62133241689" providerId="ADAL" clId="{A75DB688-1AAE-4FDB-9FE4-69F10E3945B1}" dt="2022-01-29T00:42:35.033" v="723" actId="20577"/>
          <ac:cxnSpMkLst>
            <pc:docMk/>
            <pc:sldMk cId="0" sldId="697"/>
            <ac:cxnSpMk id="7" creationId="{120F8457-23DB-42D2-ACD3-C9355AD6FD58}"/>
          </ac:cxnSpMkLst>
        </pc:cxnChg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39715324" sldId="69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4051689559" sldId="699"/>
        </pc:sldMkLst>
      </pc:sldChg>
      <pc:sldChg chg="addSp delSp modSp add mod">
        <pc:chgData name="Froduald Kabanza" userId="edf393d0-642b-4b9e-8c75-f62133241689" providerId="ADAL" clId="{A75DB688-1AAE-4FDB-9FE4-69F10E3945B1}" dt="2022-01-29T00:04:47.488" v="119" actId="164"/>
        <pc:sldMkLst>
          <pc:docMk/>
          <pc:sldMk cId="336602751" sldId="700"/>
        </pc:sldMkLst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3" creationId="{1E2B762A-3641-49AA-B55F-0C19E2A2EA4F}"/>
          </ac:spMkLst>
        </pc:spChg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25" creationId="{54BAA8FE-DDB9-4B29-8DC7-A8A582669CF4}"/>
          </ac:spMkLst>
        </pc:s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6" creationId="{3F40BEA7-FB15-4795-821F-7B004EB5BDD9}"/>
          </ac:grpSpMkLst>
        </pc:gr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7" creationId="{FF29A078-921C-48FB-9A62-6A9ECBC3BA75}"/>
          </ac:grpSpMkLst>
        </pc:grpChg>
        <pc:picChg chg="add del mod">
          <ac:chgData name="Froduald Kabanza" userId="edf393d0-642b-4b9e-8c75-f62133241689" providerId="ADAL" clId="{A75DB688-1AAE-4FDB-9FE4-69F10E3945B1}" dt="2022-01-29T00:04:22.477" v="112"/>
          <ac:picMkLst>
            <pc:docMk/>
            <pc:sldMk cId="336602751" sldId="700"/>
            <ac:picMk id="23" creationId="{C8C43157-41B2-42BC-9EE7-5B30239664F1}"/>
          </ac:picMkLst>
        </pc:picChg>
        <pc:picChg chg="mod">
          <ac:chgData name="Froduald Kabanza" userId="edf393d0-642b-4b9e-8c75-f62133241689" providerId="ADAL" clId="{A75DB688-1AAE-4FDB-9FE4-69F10E3945B1}" dt="2022-01-29T00:04:47.488" v="119" actId="164"/>
          <ac:picMkLst>
            <pc:docMk/>
            <pc:sldMk cId="336602751" sldId="700"/>
            <ac:picMk id="1026" creationId="{00000000-0000-0000-0000-000000000000}"/>
          </ac:picMkLst>
        </pc:picChg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954024358" sldId="700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27362603" sldId="70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0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55541592" sldId="70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43424620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06334556" sldId="70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690147484" sldId="70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653426119" sldId="705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06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67463071" sldId="706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0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33922138" sldId="707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0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711831940" sldId="708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0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46715049" sldId="709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1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153759645" sldId="710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1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562001369" sldId="71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1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16399540" sldId="71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00532494" sldId="713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1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15"/>
        </pc:sldMkLst>
      </pc:sldChg>
      <pc:sldChg chg="add del">
        <pc:chgData name="Froduald Kabanza" userId="edf393d0-642b-4b9e-8c75-f62133241689" providerId="ADAL" clId="{A75DB688-1AAE-4FDB-9FE4-69F10E3945B1}" dt="2022-01-28T23:56:23.577" v="47" actId="2696"/>
        <pc:sldMkLst>
          <pc:docMk/>
          <pc:sldMk cId="0" sldId="71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306618365" sldId="717"/>
        </pc:sldMkLst>
      </pc:sldChg>
      <pc:sldChg chg="addSp delSp modSp add del modAnim">
        <pc:chgData name="Froduald Kabanza" userId="edf393d0-642b-4b9e-8c75-f62133241689" providerId="ADAL" clId="{A75DB688-1AAE-4FDB-9FE4-69F10E3945B1}" dt="2022-01-29T00:30:41.459" v="365"/>
        <pc:sldMkLst>
          <pc:docMk/>
          <pc:sldMk cId="1601875398" sldId="718"/>
        </pc:sldMkLst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2" creationId="{13A17F2A-85E4-463C-A080-1170EA30A8E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4" creationId="{820F5FA0-CF34-406B-865E-A59C800466B7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8" creationId="{7171A29F-9782-4A11-8C65-B1E5F057654A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9" creationId="{D7C13CF5-6B08-49E8-BE39-61B79EEF1D8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0" creationId="{907DE2A2-CCA0-403B-80AE-50BF926F23E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2" creationId="{693917F0-BC5D-41B4-A71A-FADE9BAC194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8" creationId="{E1F51D67-5D3E-45E8-B2C4-6DBACCDF9E3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9" creationId="{1D1E0BB8-262F-4D26-8D11-2664F4BC07A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0" creationId="{83FAB134-331A-4F3F-AD12-8ABC1D533870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1" creationId="{62133FD9-11C8-4821-BC10-5DB23343BDB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3" creationId="{AD0E3069-99F5-4C50-B7A6-7E87E0320ACC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4" creationId="{F56471A9-C29D-4322-97C6-2A56F09940F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5" creationId="{6DC8D58C-FC52-49F2-B2F9-5C4A1594465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6" creationId="{8CBC5C12-C91C-4D7B-902D-D45A8207C03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7" creationId="{76E8338F-5E7A-4076-B2AB-6691417DF63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9" creationId="{A6E46C66-67DF-4CEE-A5B6-5554E2A8D6D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0" creationId="{BD7F3208-6433-49E5-A821-C63B7ECB38C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1" creationId="{F63494CF-12BD-409F-BDE0-591B5DF2FAB8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2" creationId="{7B1B864D-B618-44A3-B455-500A2048B01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3" creationId="{479BFCEA-E394-4535-930C-5C87E7A69D33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5" creationId="{3FA0ECDF-4C67-4283-AFD6-019BDEB96AE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6" creationId="{62B6FDF1-3EA2-47D7-BB38-88A9E8634E1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7" creationId="{104FFC5F-F247-4049-B562-24737F8AAE0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9" creationId="{D8F04C83-C191-4184-A94C-40CCFF65CAE6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0" creationId="{F507F211-3102-46F0-8645-BBC829A37AA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1" creationId="{F974A821-A826-4D3C-8FA1-320822BC5DC0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2" creationId="{44A29563-73CB-4DDB-BA85-DF388BFBF2C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3" creationId="{B6907044-FA7E-41B0-A8F4-EB719ECAB841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4" creationId="{977A7D56-2D19-4FCB-A0F9-5C4B6A546F4F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5" creationId="{4642E3FB-E59F-4276-A073-EDA4CF1E7EF6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6" creationId="{854EB7AE-D058-406E-8A5B-EFDA35A7CAA4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7" creationId="{C2DE183B-14E8-419A-95A4-8E4153F8301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8" creationId="{AEAA5CEF-77EB-4B28-87C6-B8154444DA6E}"/>
          </ac:spMkLst>
        </pc:s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61" creationId="{63BE8484-C4C9-4CE9-9C44-F4E510337181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2" creationId="{1C46E1AB-B5C6-48B4-AD7F-53182591CEA8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8" creationId="{AE196D29-5B9F-4066-A0A0-C33CCF9011FF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4" creationId="{AB364DA2-AE1A-4FC4-B165-A3FFD350A0D6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8" creationId="{B6C44C08-A530-4A33-9E06-62848726B028}"/>
          </ac:grpSpMkLst>
        </pc:grpChg>
        <pc:grpChg chg="del">
          <ac:chgData name="Froduald Kabanza" userId="edf393d0-642b-4b9e-8c75-f62133241689" providerId="ADAL" clId="{A75DB688-1AAE-4FDB-9FE4-69F10E3945B1}" dt="2022-01-29T00:09:19.074" v="121" actId="478"/>
          <ac:grpSpMkLst>
            <pc:docMk/>
            <pc:sldMk cId="1601875398" sldId="718"/>
            <ac:grpSpMk id="22536" creationId="{00000000-0000-0000-0000-000000000000}"/>
          </ac:grpSpMkLst>
        </pc:grpChg>
      </pc:sldChg>
      <pc:sldChg chg="addSp delSp modSp new mod">
        <pc:chgData name="Froduald Kabanza" userId="edf393d0-642b-4b9e-8c75-f62133241689" providerId="ADAL" clId="{A75DB688-1AAE-4FDB-9FE4-69F10E3945B1}" dt="2022-02-01T13:42:19.824" v="1329" actId="20577"/>
        <pc:sldMkLst>
          <pc:docMk/>
          <pc:sldMk cId="1382222428" sldId="719"/>
        </pc:sldMkLst>
        <pc:spChg chg="mod">
          <ac:chgData name="Froduald Kabanza" userId="edf393d0-642b-4b9e-8c75-f62133241689" providerId="ADAL" clId="{A75DB688-1AAE-4FDB-9FE4-69F10E3945B1}" dt="2022-02-01T13:42:19.824" v="1329" actId="20577"/>
          <ac:spMkLst>
            <pc:docMk/>
            <pc:sldMk cId="1382222428" sldId="719"/>
            <ac:spMk id="2" creationId="{5869B579-DC45-40B9-A844-1FA18A661437}"/>
          </ac:spMkLst>
        </pc:spChg>
        <pc:spChg chg="del">
          <ac:chgData name="Froduald Kabanza" userId="edf393d0-642b-4b9e-8c75-f62133241689" providerId="ADAL" clId="{A75DB688-1AAE-4FDB-9FE4-69F10E3945B1}" dt="2022-02-01T13:41:11.557" v="1259" actId="478"/>
          <ac:spMkLst>
            <pc:docMk/>
            <pc:sldMk cId="1382222428" sldId="719"/>
            <ac:spMk id="3" creationId="{F10DC1A1-0A59-4332-888D-E2B4F2C6F220}"/>
          </ac:spMkLst>
        </pc:spChg>
        <pc:picChg chg="add mod">
          <ac:chgData name="Froduald Kabanza" userId="edf393d0-642b-4b9e-8c75-f62133241689" providerId="ADAL" clId="{A75DB688-1AAE-4FDB-9FE4-69F10E3945B1}" dt="2022-02-01T13:41:19.739" v="1262" actId="1076"/>
          <ac:picMkLst>
            <pc:docMk/>
            <pc:sldMk cId="1382222428" sldId="719"/>
            <ac:picMk id="8" creationId="{0324908C-FF9C-4133-AF40-AB7D74C5E6DD}"/>
          </ac:picMkLst>
        </pc:picChg>
      </pc:sldChg>
      <pc:sldChg chg="modSp add del mod">
        <pc:chgData name="Froduald Kabanza" userId="edf393d0-642b-4b9e-8c75-f62133241689" providerId="ADAL" clId="{A75DB688-1AAE-4FDB-9FE4-69F10E3945B1}" dt="2022-01-29T01:14:46.956" v="1255" actId="2696"/>
        <pc:sldMkLst>
          <pc:docMk/>
          <pc:sldMk cId="1777366962" sldId="719"/>
        </pc:sldMkLst>
        <pc:spChg chg="mod">
          <ac:chgData name="Froduald Kabanza" userId="edf393d0-642b-4b9e-8c75-f62133241689" providerId="ADAL" clId="{A75DB688-1AAE-4FDB-9FE4-69F10E3945B1}" dt="2022-01-29T01:06:52.056" v="1253" actId="20577"/>
          <ac:spMkLst>
            <pc:docMk/>
            <pc:sldMk cId="1777366962" sldId="719"/>
            <ac:spMk id="5122" creationId="{00000000-0000-0000-0000-000000000000}"/>
          </ac:spMkLst>
        </pc:spChg>
        <pc:spChg chg="mod">
          <ac:chgData name="Froduald Kabanza" userId="edf393d0-642b-4b9e-8c75-f62133241689" providerId="ADAL" clId="{A75DB688-1AAE-4FDB-9FE4-69F10E3945B1}" dt="2022-01-29T01:06:59.266" v="1254" actId="5793"/>
          <ac:spMkLst>
            <pc:docMk/>
            <pc:sldMk cId="1777366962" sldId="719"/>
            <ac:spMk id="5123" creationId="{00000000-0000-0000-0000-000000000000}"/>
          </ac:spMkLst>
        </pc:spChg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106717790" sldId="71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605390146" sldId="73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50"/>
        </pc:sldMkLst>
      </pc:sldChg>
      <pc:sldMasterChg chg="modSp mod delSldLayout modSldLayout">
        <pc:chgData name="Froduald Kabanza" userId="edf393d0-642b-4b9e-8c75-f62133241689" providerId="ADAL" clId="{A75DB688-1AAE-4FDB-9FE4-69F10E3945B1}" dt="2022-02-03T14:27:41.117" v="1447" actId="20577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A75DB688-1AAE-4FDB-9FE4-69F10E3945B1}" dt="2022-02-03T14:26:49.971" v="1378" actId="20577"/>
          <ac:spMkLst>
            <pc:docMk/>
            <pc:sldMasterMk cId="0" sldId="2147483675"/>
            <ac:spMk id="5" creationId="{00000000-0000-0000-0000-000000000000}"/>
          </ac:spMkLst>
        </pc:spChg>
        <pc:sldLayoutChg chg="modSp mod">
          <pc:chgData name="Froduald Kabanza" userId="edf393d0-642b-4b9e-8c75-f62133241689" providerId="ADAL" clId="{A75DB688-1AAE-4FDB-9FE4-69F10E3945B1}" dt="2022-02-03T14:26:34.729" v="1346" actId="2057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A75DB688-1AAE-4FDB-9FE4-69F10E3945B1}" dt="2022-02-03T14:26:34.729" v="1346" actId="2057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A75DB688-1AAE-4FDB-9FE4-69F10E3945B1}" dt="2022-02-03T14:27:03.749" v="1399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A75DB688-1AAE-4FDB-9FE4-69F10E3945B1}" dt="2022-02-03T14:27:03.749" v="1399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A75DB688-1AAE-4FDB-9FE4-69F10E3945B1}" dt="2022-02-03T14:27:18.356" v="1415" actId="2057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A75DB688-1AAE-4FDB-9FE4-69F10E3945B1}" dt="2022-02-03T14:27:18.356" v="1415" actId="2057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A75DB688-1AAE-4FDB-9FE4-69F10E3945B1}" dt="2022-02-03T14:27:30.026" v="1431" actId="2057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A75DB688-1AAE-4FDB-9FE4-69F10E3945B1}" dt="2022-02-03T14:27:30.026" v="1431" actId="2057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A75DB688-1AAE-4FDB-9FE4-69F10E3945B1}" dt="2022-02-03T14:27:41.117" v="1447" actId="20577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A75DB688-1AAE-4FDB-9FE4-69F10E3945B1}" dt="2022-02-03T14:27:41.117" v="1447" actId="20577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A75DB688-1AAE-4FDB-9FE4-69F10E3945B1}" dt="2022-01-28T23:44:03.155" v="18" actId="2696"/>
          <pc:sldLayoutMkLst>
            <pc:docMk/>
            <pc:sldMasterMk cId="0" sldId="2147483675"/>
            <pc:sldLayoutMk cId="2897511271" sldId="2147483684"/>
          </pc:sldLayoutMkLst>
        </pc:sldLayoutChg>
      </pc:sldMasterChg>
    </pc:docChg>
  </pc:docChgLst>
  <pc:docChgLst>
    <pc:chgData name="Froduald Kabanza" userId="edf393d0-642b-4b9e-8c75-f62133241689" providerId="ADAL" clId="{12E1395F-1174-47AC-B77B-B813CFFB2765}"/>
    <pc:docChg chg="undo custSel addSld delSld modSld sldOrd">
      <pc:chgData name="Froduald Kabanza" userId="edf393d0-642b-4b9e-8c75-f62133241689" providerId="ADAL" clId="{12E1395F-1174-47AC-B77B-B813CFFB2765}" dt="2022-01-13T02:50:47.956" v="1841" actId="2696"/>
      <pc:docMkLst>
        <pc:docMk/>
      </pc:docMkLst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17194344" sldId="278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598221116" sldId="279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41051675" sldId="280"/>
        </pc:sldMkLst>
      </pc:sldChg>
      <pc:sldChg chg="addSp modSp add mod modNotesTx">
        <pc:chgData name="Froduald Kabanza" userId="edf393d0-642b-4b9e-8c75-f62133241689" providerId="ADAL" clId="{12E1395F-1174-47AC-B77B-B813CFFB2765}" dt="2022-01-12T22:53:07.155" v="892" actId="14100"/>
        <pc:sldMkLst>
          <pc:docMk/>
          <pc:sldMk cId="436770665" sldId="281"/>
        </pc:sldMkLst>
        <pc:spChg chg="mod">
          <ac:chgData name="Froduald Kabanza" userId="edf393d0-642b-4b9e-8c75-f62133241689" providerId="ADAL" clId="{12E1395F-1174-47AC-B77B-B813CFFB2765}" dt="2022-01-12T22:53:05.099" v="891" actId="1076"/>
          <ac:spMkLst>
            <pc:docMk/>
            <pc:sldMk cId="436770665" sldId="281"/>
            <ac:spMk id="25" creationId="{00000000-0000-0000-0000-000000000000}"/>
          </ac:spMkLst>
        </pc:spChg>
        <pc:grpChg chg="add mod">
          <ac:chgData name="Froduald Kabanza" userId="edf393d0-642b-4b9e-8c75-f62133241689" providerId="ADAL" clId="{12E1395F-1174-47AC-B77B-B813CFFB2765}" dt="2022-01-12T22:52:33.029" v="885" actId="164"/>
          <ac:grpSpMkLst>
            <pc:docMk/>
            <pc:sldMk cId="436770665" sldId="281"/>
            <ac:grpSpMk id="3" creationId="{657784DD-834B-4B46-8E38-762A77E6ABD4}"/>
          </ac:grpSpMkLst>
        </pc:grpChg>
        <pc:grpChg chg="add mod">
          <ac:chgData name="Froduald Kabanza" userId="edf393d0-642b-4b9e-8c75-f62133241689" providerId="ADAL" clId="{12E1395F-1174-47AC-B77B-B813CFFB2765}" dt="2022-01-12T22:52:50.069" v="888" actId="1076"/>
          <ac:grpSpMkLst>
            <pc:docMk/>
            <pc:sldMk cId="436770665" sldId="281"/>
            <ac:grpSpMk id="8" creationId="{ABD36CA1-A20C-48FD-89B5-93C7B47E30A9}"/>
          </ac:grpSpMkLst>
        </pc:grp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30" creationId="{00000000-0000-0000-0000-000000000000}"/>
          </ac:picMkLst>
        </pc:picChg>
        <pc:cxnChg chg="mod ord">
          <ac:chgData name="Froduald Kabanza" userId="edf393d0-642b-4b9e-8c75-f62133241689" providerId="ADAL" clId="{12E1395F-1174-47AC-B77B-B813CFFB2765}" dt="2022-01-12T22:53:07.155" v="892" actId="14100"/>
          <ac:cxnSpMkLst>
            <pc:docMk/>
            <pc:sldMk cId="436770665" sldId="281"/>
            <ac:cxnSpMk id="18" creationId="{00000000-0000-0000-0000-000000000000}"/>
          </ac:cxnSpMkLst>
        </pc:cxnChg>
        <pc:cxnChg chg="mod">
          <ac:chgData name="Froduald Kabanza" userId="edf393d0-642b-4b9e-8c75-f62133241689" providerId="ADAL" clId="{12E1395F-1174-47AC-B77B-B813CFFB2765}" dt="2022-01-12T22:52:44.966" v="886" actId="164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modSp add mod">
        <pc:chgData name="Froduald Kabanza" userId="edf393d0-642b-4b9e-8c75-f62133241689" providerId="ADAL" clId="{12E1395F-1174-47AC-B77B-B813CFFB2765}" dt="2022-01-12T18:02:53.151" v="811" actId="20577"/>
        <pc:sldMkLst>
          <pc:docMk/>
          <pc:sldMk cId="3834209445" sldId="282"/>
        </pc:sldMkLst>
        <pc:spChg chg="mod">
          <ac:chgData name="Froduald Kabanza" userId="edf393d0-642b-4b9e-8c75-f62133241689" providerId="ADAL" clId="{12E1395F-1174-47AC-B77B-B813CFFB2765}" dt="2022-01-12T18:02:39.119" v="809" actId="20577"/>
          <ac:spMkLst>
            <pc:docMk/>
            <pc:sldMk cId="3834209445" sldId="282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2T18:02:53.151" v="811" actId="20577"/>
          <ac:spMkLst>
            <pc:docMk/>
            <pc:sldMk cId="3834209445" sldId="282"/>
            <ac:spMk id="13" creationId="{00000000-0000-0000-0000-000000000000}"/>
          </ac:spMkLst>
        </pc:sp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842712576" sldId="283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788343803" sldId="28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233877371" sldId="29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2334352291" sldId="30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178316958" sldId="303"/>
        </pc:sldMkLst>
      </pc:sldChg>
      <pc:sldChg chg="add modNotesTx">
        <pc:chgData name="Froduald Kabanza" userId="edf393d0-642b-4b9e-8c75-f62133241689" providerId="ADAL" clId="{12E1395F-1174-47AC-B77B-B813CFFB2765}" dt="2022-01-07T12:31:34.729" v="651" actId="313"/>
        <pc:sldMkLst>
          <pc:docMk/>
          <pc:sldMk cId="241673613" sldId="3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748585956" sldId="306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827977529" sldId="30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161390196" sldId="30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873655752" sldId="309"/>
        </pc:sldMkLst>
      </pc:sldChg>
      <pc:sldChg chg="addSp delSp modSp add mod ord delAnim">
        <pc:chgData name="Froduald Kabanza" userId="edf393d0-642b-4b9e-8c75-f62133241689" providerId="ADAL" clId="{12E1395F-1174-47AC-B77B-B813CFFB2765}" dt="2022-01-12T18:23:04.805" v="879" actId="1076"/>
        <pc:sldMkLst>
          <pc:docMk/>
          <pc:sldMk cId="3315856328" sldId="310"/>
        </pc:sldMkLst>
        <pc:spChg chg="del">
          <ac:chgData name="Froduald Kabanza" userId="edf393d0-642b-4b9e-8c75-f62133241689" providerId="ADAL" clId="{12E1395F-1174-47AC-B77B-B813CFFB2765}" dt="2022-01-12T18:22:43.558" v="875" actId="478"/>
          <ac:spMkLst>
            <pc:docMk/>
            <pc:sldMk cId="3315856328" sldId="310"/>
            <ac:spMk id="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3:04.805" v="879" actId="1076"/>
          <ac:spMkLst>
            <pc:docMk/>
            <pc:sldMk cId="3315856328" sldId="310"/>
            <ac:spMk id="18" creationId="{A53BA195-8BA5-4B5C-B7D8-7DE3C84A2604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19" creationId="{B51E8E19-31F7-46AD-BCF4-FE1182788C7B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0" creationId="{8379A25A-8B2C-4AD3-87DB-A7433A908188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1" creationId="{44E8347B-6370-4467-B3C1-CAD69C8445FC}"/>
          </ac:spMkLst>
        </pc:spChg>
        <pc:picChg chg="del">
          <ac:chgData name="Froduald Kabanza" userId="edf393d0-642b-4b9e-8c75-f62133241689" providerId="ADAL" clId="{12E1395F-1174-47AC-B77B-B813CFFB2765}" dt="2022-01-12T18:22:56.594" v="878" actId="478"/>
          <ac:picMkLst>
            <pc:docMk/>
            <pc:sldMk cId="3315856328" sldId="310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6.052" v="876" actId="478"/>
          <ac:picMkLst>
            <pc:docMk/>
            <pc:sldMk cId="3315856328" sldId="310"/>
            <ac:picMk id="14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0.663" v="874" actId="478"/>
          <ac:picMkLst>
            <pc:docMk/>
            <pc:sldMk cId="3315856328" sldId="310"/>
            <ac:picMk id="17" creationId="{00000000-0000-0000-0000-000000000000}"/>
          </ac:picMkLst>
        </pc:picChg>
      </pc:sldChg>
      <pc:sldChg chg="addSp delSp modSp add mod ord">
        <pc:chgData name="Froduald Kabanza" userId="edf393d0-642b-4b9e-8c75-f62133241689" providerId="ADAL" clId="{12E1395F-1174-47AC-B77B-B813CFFB2765}" dt="2022-01-12T18:22:19.817" v="873" actId="255"/>
        <pc:sldMkLst>
          <pc:docMk/>
          <pc:sldMk cId="1984947524" sldId="311"/>
        </pc:sldMkLst>
        <pc:spChg chg="add mod">
          <ac:chgData name="Froduald Kabanza" userId="edf393d0-642b-4b9e-8c75-f62133241689" providerId="ADAL" clId="{12E1395F-1174-47AC-B77B-B813CFFB2765}" dt="2022-01-12T18:22:14.996" v="872" actId="255"/>
          <ac:spMkLst>
            <pc:docMk/>
            <pc:sldMk cId="1984947524" sldId="311"/>
            <ac:spMk id="8" creationId="{7FC3EA3F-335A-49F7-BAE6-E5CF026C90C9}"/>
          </ac:spMkLst>
        </pc:spChg>
        <pc:spChg chg="del mod">
          <ac:chgData name="Froduald Kabanza" userId="edf393d0-642b-4b9e-8c75-f62133241689" providerId="ADAL" clId="{12E1395F-1174-47AC-B77B-B813CFFB2765}" dt="2022-01-12T18:18:34.422" v="817" actId="478"/>
          <ac:spMkLst>
            <pc:docMk/>
            <pc:sldMk cId="1984947524" sldId="311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2T18:18:30.068" v="815" actId="478"/>
          <ac:spMkLst>
            <pc:docMk/>
            <pc:sldMk cId="1984947524" sldId="311"/>
            <ac:spMk id="14" creationId="{00000000-0000-0000-0000-000000000000}"/>
          </ac:spMkLst>
        </pc:spChg>
        <pc:spChg chg="add del">
          <ac:chgData name="Froduald Kabanza" userId="edf393d0-642b-4b9e-8c75-f62133241689" providerId="ADAL" clId="{12E1395F-1174-47AC-B77B-B813CFFB2765}" dt="2022-01-12T18:21:48.372" v="869" actId="478"/>
          <ac:spMkLst>
            <pc:docMk/>
            <pc:sldMk cId="1984947524" sldId="311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2:05.076" v="871" actId="255"/>
          <ac:spMkLst>
            <pc:docMk/>
            <pc:sldMk cId="1984947524" sldId="311"/>
            <ac:spMk id="22" creationId="{A13E754D-6B23-46FD-AC9C-8CA5AC4976CD}"/>
          </ac:spMkLst>
        </pc:spChg>
        <pc:spChg chg="add mod">
          <ac:chgData name="Froduald Kabanza" userId="edf393d0-642b-4b9e-8c75-f62133241689" providerId="ADAL" clId="{12E1395F-1174-47AC-B77B-B813CFFB2765}" dt="2022-01-12T18:21:55.935" v="870" actId="255"/>
          <ac:spMkLst>
            <pc:docMk/>
            <pc:sldMk cId="1984947524" sldId="311"/>
            <ac:spMk id="23" creationId="{AFC45E26-E807-4A91-8C48-5B921828B36C}"/>
          </ac:spMkLst>
        </pc:spChg>
        <pc:spChg chg="add mod">
          <ac:chgData name="Froduald Kabanza" userId="edf393d0-642b-4b9e-8c75-f62133241689" providerId="ADAL" clId="{12E1395F-1174-47AC-B77B-B813CFFB2765}" dt="2022-01-12T18:22:19.817" v="873" actId="255"/>
          <ac:spMkLst>
            <pc:docMk/>
            <pc:sldMk cId="1984947524" sldId="311"/>
            <ac:spMk id="24" creationId="{B6590A84-C931-459D-9949-955DE48CA01A}"/>
          </ac:spMkLst>
        </pc:spChg>
        <pc:picChg chg="mod">
          <ac:chgData name="Froduald Kabanza" userId="edf393d0-642b-4b9e-8c75-f62133241689" providerId="ADAL" clId="{12E1395F-1174-47AC-B77B-B813CFFB2765}" dt="2022-01-12T18:21:22.573" v="856" actId="1076"/>
          <ac:picMkLst>
            <pc:docMk/>
            <pc:sldMk cId="1984947524" sldId="311"/>
            <ac:picMk id="7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42.933" v="867" actId="478"/>
          <ac:picMkLst>
            <pc:docMk/>
            <pc:sldMk cId="1984947524" sldId="311"/>
            <ac:picMk id="25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20.023" v="855" actId="478"/>
          <ac:picMkLst>
            <pc:docMk/>
            <pc:sldMk cId="1984947524" sldId="311"/>
            <ac:picMk id="26" creationId="{00000000-0000-0000-0000-000000000000}"/>
          </ac:picMkLst>
        </pc:picChg>
        <pc:picChg chg="add del">
          <ac:chgData name="Froduald Kabanza" userId="edf393d0-642b-4b9e-8c75-f62133241689" providerId="ADAL" clId="{12E1395F-1174-47AC-B77B-B813CFFB2765}" dt="2022-01-12T18:20:36.101" v="844" actId="478"/>
          <ac:picMkLst>
            <pc:docMk/>
            <pc:sldMk cId="1984947524" sldId="311"/>
            <ac:picMk id="27" creationId="{00000000-0000-0000-0000-000000000000}"/>
          </ac:picMkLst>
        </pc:picChg>
      </pc:sldChg>
      <pc:sldChg chg="addSp delSp modSp add mod modAnim modNotesTx">
        <pc:chgData name="Froduald Kabanza" userId="edf393d0-642b-4b9e-8c75-f62133241689" providerId="ADAL" clId="{12E1395F-1174-47AC-B77B-B813CFFB2765}" dt="2022-01-13T02:50:16.897" v="1840"/>
        <pc:sldMkLst>
          <pc:docMk/>
          <pc:sldMk cId="2162630763" sldId="312"/>
        </pc:sldMkLst>
        <pc:spChg chg="mod">
          <ac:chgData name="Froduald Kabanza" userId="edf393d0-642b-4b9e-8c75-f62133241689" providerId="ADAL" clId="{12E1395F-1174-47AC-B77B-B813CFFB2765}" dt="2022-01-13T02:10:14.802" v="1507" actId="20577"/>
          <ac:spMkLst>
            <pc:docMk/>
            <pc:sldMk cId="2162630763" sldId="312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2:39:13.047" v="1772" actId="1076"/>
          <ac:spMkLst>
            <pc:docMk/>
            <pc:sldMk cId="2162630763" sldId="312"/>
            <ac:spMk id="7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3T01:33:26.078" v="949" actId="478"/>
          <ac:spMkLst>
            <pc:docMk/>
            <pc:sldMk cId="2162630763" sldId="312"/>
            <ac:spMk id="8" creationId="{4D79DFF5-27E1-406B-9763-F125D957C43A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11" creationId="{A1E3D27B-867E-4E7A-A94A-07DD1C8C88AE}"/>
          </ac:spMkLst>
        </pc:spChg>
        <pc:spChg chg="add mod topLvl">
          <ac:chgData name="Froduald Kabanza" userId="edf393d0-642b-4b9e-8c75-f62133241689" providerId="ADAL" clId="{12E1395F-1174-47AC-B77B-B813CFFB2765}" dt="2022-01-13T02:41:37.667" v="1789" actId="1076"/>
          <ac:spMkLst>
            <pc:docMk/>
            <pc:sldMk cId="2162630763" sldId="312"/>
            <ac:spMk id="19" creationId="{861CBEA1-5DE4-4025-ABA6-44D740778FFF}"/>
          </ac:spMkLst>
        </pc:spChg>
        <pc:spChg chg="add mod">
          <ac:chgData name="Froduald Kabanza" userId="edf393d0-642b-4b9e-8c75-f62133241689" providerId="ADAL" clId="{12E1395F-1174-47AC-B77B-B813CFFB2765}" dt="2022-01-13T02:40:12.930" v="1783" actId="164"/>
          <ac:spMkLst>
            <pc:docMk/>
            <pc:sldMk cId="2162630763" sldId="312"/>
            <ac:spMk id="24" creationId="{412052D9-79E1-4B41-9045-492DA19A3495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25" creationId="{882BAC29-11AB-4042-A0B6-FF727D1622E5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8" creationId="{B807D681-DFBA-4FEA-8DA9-438DB1DDDF16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9" creationId="{EACF3928-5E31-4775-BF92-A53A071A52CF}"/>
          </ac:spMkLst>
        </pc:spChg>
        <pc:spChg chg="add mod topLvl">
          <ac:chgData name="Froduald Kabanza" userId="edf393d0-642b-4b9e-8c75-f62133241689" providerId="ADAL" clId="{12E1395F-1174-47AC-B77B-B813CFFB2765}" dt="2022-01-13T02:45:43.429" v="1808" actId="164"/>
          <ac:spMkLst>
            <pc:docMk/>
            <pc:sldMk cId="2162630763" sldId="312"/>
            <ac:spMk id="30" creationId="{8724FF6A-E63A-4D21-968D-6D577EA6388E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1" creationId="{0DF85002-AE19-49A9-BC9E-525E5797E957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2" creationId="{E8EACD73-D473-4864-93B3-22800B9D89F0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3" creationId="{DE0EB593-6ACB-4A58-8F15-279A004CF5BC}"/>
          </ac:spMkLst>
        </pc:spChg>
        <pc:spChg chg="add del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4" creationId="{B6BDA0A8-B049-461C-926A-4BC24BCFA7C8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5" creationId="{4445C9B5-C8F8-4FA8-8799-4023343BAACD}"/>
          </ac:spMkLst>
        </pc:spChg>
        <pc:spChg chg="mod">
          <ac:chgData name="Froduald Kabanza" userId="edf393d0-642b-4b9e-8c75-f62133241689" providerId="ADAL" clId="{12E1395F-1174-47AC-B77B-B813CFFB2765}" dt="2022-01-13T02:42:10.896" v="1791" actId="165"/>
          <ac:spMkLst>
            <pc:docMk/>
            <pc:sldMk cId="2162630763" sldId="312"/>
            <ac:spMk id="49" creationId="{A82774C5-CF98-4C68-812E-8215860742E2}"/>
          </ac:spMkLst>
        </pc:spChg>
        <pc:spChg chg="add mod or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3" creationId="{03F5D1BB-8330-4153-BD4D-3DFC1DCFE3E8}"/>
          </ac:spMkLst>
        </pc:spChg>
        <pc:spChg chg="add mo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4" creationId="{34C3E76E-F464-45FF-9A10-71E0F789F5C9}"/>
          </ac:spMkLst>
        </pc:spChg>
        <pc:spChg chg="add del">
          <ac:chgData name="Froduald Kabanza" userId="edf393d0-642b-4b9e-8c75-f62133241689" providerId="ADAL" clId="{12E1395F-1174-47AC-B77B-B813CFFB2765}" dt="2022-01-13T02:36:18.783" v="1651" actId="478"/>
          <ac:spMkLst>
            <pc:docMk/>
            <pc:sldMk cId="2162630763" sldId="312"/>
            <ac:spMk id="55" creationId="{79C2F975-B22C-4D2D-A39C-1B854B30A9E3}"/>
          </ac:spMkLst>
        </pc:spChg>
        <pc:spChg chg="add mod">
          <ac:chgData name="Froduald Kabanza" userId="edf393d0-642b-4b9e-8c75-f62133241689" providerId="ADAL" clId="{12E1395F-1174-47AC-B77B-B813CFFB2765}" dt="2022-01-13T02:39:03.567" v="1771" actId="1076"/>
          <ac:spMkLst>
            <pc:docMk/>
            <pc:sldMk cId="2162630763" sldId="312"/>
            <ac:spMk id="57" creationId="{01E6CFF0-8DD2-4D6A-A3D4-082ECF5B1A29}"/>
          </ac:spMkLst>
        </pc:spChg>
        <pc:spChg chg="add mod">
          <ac:chgData name="Froduald Kabanza" userId="edf393d0-642b-4b9e-8c75-f62133241689" providerId="ADAL" clId="{12E1395F-1174-47AC-B77B-B813CFFB2765}" dt="2022-01-13T02:38:26.087" v="1759" actId="1076"/>
          <ac:spMkLst>
            <pc:docMk/>
            <pc:sldMk cId="2162630763" sldId="312"/>
            <ac:spMk id="58" creationId="{C4220694-8CAC-4D4C-86FE-BDE8E6F0FF22}"/>
          </ac:spMkLst>
        </pc:spChg>
        <pc:spChg chg="add mod">
          <ac:chgData name="Froduald Kabanza" userId="edf393d0-642b-4b9e-8c75-f62133241689" providerId="ADAL" clId="{12E1395F-1174-47AC-B77B-B813CFFB2765}" dt="2022-01-13T02:45:57.196" v="1811" actId="164"/>
          <ac:spMkLst>
            <pc:docMk/>
            <pc:sldMk cId="2162630763" sldId="312"/>
            <ac:spMk id="72" creationId="{78A07B23-C63D-4E02-95B7-8B49B5430201}"/>
          </ac:spMkLst>
        </pc:spChg>
        <pc:grpChg chg="add del mod">
          <ac:chgData name="Froduald Kabanza" userId="edf393d0-642b-4b9e-8c75-f62133241689" providerId="ADAL" clId="{12E1395F-1174-47AC-B77B-B813CFFB2765}" dt="2022-01-13T02:40:27.625" v="1784" actId="165"/>
          <ac:grpSpMkLst>
            <pc:docMk/>
            <pc:sldMk cId="2162630763" sldId="312"/>
            <ac:grpSpMk id="36" creationId="{0F649735-0F44-48F8-9194-C4C932637D5E}"/>
          </ac:grpSpMkLst>
        </pc:grpChg>
        <pc:grpChg chg="add mod topLvl">
          <ac:chgData name="Froduald Kabanza" userId="edf393d0-642b-4b9e-8c75-f62133241689" providerId="ADAL" clId="{12E1395F-1174-47AC-B77B-B813CFFB2765}" dt="2022-01-13T02:42:22.946" v="1792" actId="164"/>
          <ac:grpSpMkLst>
            <pc:docMk/>
            <pc:sldMk cId="2162630763" sldId="312"/>
            <ac:grpSpMk id="52" creationId="{0D59D7DA-8F4D-42C2-889B-77775CBDEC95}"/>
          </ac:grpSpMkLst>
        </pc:grpChg>
        <pc:grpChg chg="add del mod">
          <ac:chgData name="Froduald Kabanza" userId="edf393d0-642b-4b9e-8c75-f62133241689" providerId="ADAL" clId="{12E1395F-1174-47AC-B77B-B813CFFB2765}" dt="2022-01-13T02:42:10.896" v="1791" actId="165"/>
          <ac:grpSpMkLst>
            <pc:docMk/>
            <pc:sldMk cId="2162630763" sldId="312"/>
            <ac:grpSpMk id="56" creationId="{7D8E8EB1-B467-4D53-88AD-E81B4019381B}"/>
          </ac:grpSpMkLst>
        </pc:grpChg>
        <pc:grpChg chg="add mod">
          <ac:chgData name="Froduald Kabanza" userId="edf393d0-642b-4b9e-8c75-f62133241689" providerId="ADAL" clId="{12E1395F-1174-47AC-B77B-B813CFFB2765}" dt="2022-01-13T02:40:12.930" v="1783" actId="164"/>
          <ac:grpSpMkLst>
            <pc:docMk/>
            <pc:sldMk cId="2162630763" sldId="312"/>
            <ac:grpSpMk id="66" creationId="{F7323327-4F3D-4C0C-90A9-29830762F9E2}"/>
          </ac:grpSpMkLst>
        </pc:grpChg>
        <pc:grpChg chg="add mod">
          <ac:chgData name="Froduald Kabanza" userId="edf393d0-642b-4b9e-8c75-f62133241689" providerId="ADAL" clId="{12E1395F-1174-47AC-B77B-B813CFFB2765}" dt="2022-01-13T02:40:48.979" v="1785" actId="164"/>
          <ac:grpSpMkLst>
            <pc:docMk/>
            <pc:sldMk cId="2162630763" sldId="312"/>
            <ac:grpSpMk id="67" creationId="{BCED1334-4577-42AF-A11C-5BC0ED4810BC}"/>
          </ac:grpSpMkLst>
        </pc:grpChg>
        <pc:grpChg chg="add mod or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68" creationId="{DE0ABDD4-FFC0-4502-8679-64B28A27A47A}"/>
          </ac:grpSpMkLst>
        </pc:grpChg>
        <pc:grpChg chg="add mod or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69" creationId="{B99E033C-2E09-467B-94FD-227C5FCE600F}"/>
          </ac:grpSpMkLst>
        </pc:grpChg>
        <pc:grpChg chg="add mod">
          <ac:chgData name="Froduald Kabanza" userId="edf393d0-642b-4b9e-8c75-f62133241689" providerId="ADAL" clId="{12E1395F-1174-47AC-B77B-B813CFFB2765}" dt="2022-01-13T02:49:13.321" v="1827" actId="1076"/>
          <ac:grpSpMkLst>
            <pc:docMk/>
            <pc:sldMk cId="2162630763" sldId="312"/>
            <ac:grpSpMk id="70" creationId="{08FE9CE4-7B21-4A93-A90D-D8BD1E58D127}"/>
          </ac:grpSpMkLst>
        </pc:grpChg>
        <pc:grpChg chg="add mo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71" creationId="{2886360E-5EE2-4E7D-A057-134B7725A0D1}"/>
          </ac:grpSpMkLst>
        </pc:grpChg>
        <pc:grpChg chg="add mo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73" creationId="{F503A22A-29B0-4A65-97D0-16D3EB16F871}"/>
          </ac:grpSpMkLst>
        </pc:grpChg>
        <pc:picChg chg="del">
          <ac:chgData name="Froduald Kabanza" userId="edf393d0-642b-4b9e-8c75-f62133241689" providerId="ADAL" clId="{12E1395F-1174-47AC-B77B-B813CFFB2765}" dt="2022-01-13T01:44:25.694" v="951" actId="478"/>
          <ac:picMkLst>
            <pc:docMk/>
            <pc:sldMk cId="2162630763" sldId="312"/>
            <ac:picMk id="3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02:12:48.122" v="1516" actId="1076"/>
          <ac:picMkLst>
            <pc:docMk/>
            <pc:sldMk cId="2162630763" sldId="312"/>
            <ac:picMk id="9" creationId="{00000000-0000-0000-0000-000000000000}"/>
          </ac:picMkLst>
        </pc:picChg>
        <pc:picChg chg="add mod topLvl">
          <ac:chgData name="Froduald Kabanza" userId="edf393d0-642b-4b9e-8c75-f62133241689" providerId="ADAL" clId="{12E1395F-1174-47AC-B77B-B813CFFB2765}" dt="2022-01-13T02:40:27.625" v="1784" actId="165"/>
          <ac:picMkLst>
            <pc:docMk/>
            <pc:sldMk cId="2162630763" sldId="312"/>
            <ac:picMk id="10" creationId="{85C52A22-F2C4-4253-ACCC-C84A5AC2C30B}"/>
          </ac:picMkLst>
        </pc:picChg>
        <pc:picChg chg="mod">
          <ac:chgData name="Froduald Kabanza" userId="edf393d0-642b-4b9e-8c75-f62133241689" providerId="ADAL" clId="{12E1395F-1174-47AC-B77B-B813CFFB2765}" dt="2022-01-13T02:41:40.532" v="1790" actId="1076"/>
          <ac:picMkLst>
            <pc:docMk/>
            <pc:sldMk cId="2162630763" sldId="312"/>
            <ac:picMk id="12" creationId="{00000000-0000-0000-0000-000000000000}"/>
          </ac:picMkLst>
        </pc:picChg>
        <pc:picChg chg="add del mod">
          <ac:chgData name="Froduald Kabanza" userId="edf393d0-642b-4b9e-8c75-f62133241689" providerId="ADAL" clId="{12E1395F-1174-47AC-B77B-B813CFFB2765}" dt="2022-01-13T01:45:47.174" v="962" actId="478"/>
          <ac:picMkLst>
            <pc:docMk/>
            <pc:sldMk cId="2162630763" sldId="312"/>
            <ac:picMk id="14" creationId="{1E70A24F-0B22-4266-8F5C-CB4D62AA6277}"/>
          </ac:picMkLst>
        </pc:picChg>
        <pc:picChg chg="add del">
          <ac:chgData name="Froduald Kabanza" userId="edf393d0-642b-4b9e-8c75-f62133241689" providerId="ADAL" clId="{12E1395F-1174-47AC-B77B-B813CFFB2765}" dt="2022-01-13T01:46:06.750" v="964" actId="478"/>
          <ac:picMkLst>
            <pc:docMk/>
            <pc:sldMk cId="2162630763" sldId="312"/>
            <ac:picMk id="16" creationId="{37449F4C-8D5F-4E0E-A655-6E8AF6311A7A}"/>
          </ac:picMkLst>
        </pc:picChg>
        <pc:picChg chg="add mod topLvl">
          <ac:chgData name="Froduald Kabanza" userId="edf393d0-642b-4b9e-8c75-f62133241689" providerId="ADAL" clId="{12E1395F-1174-47AC-B77B-B813CFFB2765}" dt="2022-01-13T02:40:48.979" v="1785" actId="164"/>
          <ac:picMkLst>
            <pc:docMk/>
            <pc:sldMk cId="2162630763" sldId="312"/>
            <ac:picMk id="18" creationId="{F026E0AA-54AE-42C8-A703-4862825CFB6B}"/>
          </ac:picMkLst>
        </pc:picChg>
        <pc:picChg chg="add del mod">
          <ac:chgData name="Froduald Kabanza" userId="edf393d0-642b-4b9e-8c75-f62133241689" providerId="ADAL" clId="{12E1395F-1174-47AC-B77B-B813CFFB2765}" dt="2022-01-13T01:48:50.469" v="976" actId="478"/>
          <ac:picMkLst>
            <pc:docMk/>
            <pc:sldMk cId="2162630763" sldId="312"/>
            <ac:picMk id="21" creationId="{37CD0557-A7BC-4286-9CED-EF9BBBF7793F}"/>
          </ac:picMkLst>
        </pc:picChg>
        <pc:picChg chg="add mod topLvl">
          <ac:chgData name="Froduald Kabanza" userId="edf393d0-642b-4b9e-8c75-f62133241689" providerId="ADAL" clId="{12E1395F-1174-47AC-B77B-B813CFFB2765}" dt="2022-01-13T02:41:13.667" v="1786" actId="164"/>
          <ac:picMkLst>
            <pc:docMk/>
            <pc:sldMk cId="2162630763" sldId="312"/>
            <ac:picMk id="23" creationId="{2F27000F-5524-44DF-B8EA-2816623339A7}"/>
          </ac:picMkLst>
        </pc:picChg>
        <pc:picChg chg="add mod topLvl">
          <ac:chgData name="Froduald Kabanza" userId="edf393d0-642b-4b9e-8c75-f62133241689" providerId="ADAL" clId="{12E1395F-1174-47AC-B77B-B813CFFB2765}" dt="2022-01-13T02:41:30.728" v="1788" actId="164"/>
          <ac:picMkLst>
            <pc:docMk/>
            <pc:sldMk cId="2162630763" sldId="312"/>
            <ac:picMk id="27" creationId="{948601B7-EB56-40B7-97D6-44A604F74DEA}"/>
          </ac:picMkLst>
        </pc:picChg>
        <pc:picChg chg="add del mod">
          <ac:chgData name="Froduald Kabanza" userId="edf393d0-642b-4b9e-8c75-f62133241689" providerId="ADAL" clId="{12E1395F-1174-47AC-B77B-B813CFFB2765}" dt="2022-01-13T02:17:19.082" v="1531" actId="478"/>
          <ac:picMkLst>
            <pc:docMk/>
            <pc:sldMk cId="2162630763" sldId="312"/>
            <ac:picMk id="42" creationId="{F1635290-F469-410B-A564-F9BF4E48986E}"/>
          </ac:picMkLst>
        </pc:picChg>
        <pc:picChg chg="add del mod">
          <ac:chgData name="Froduald Kabanza" userId="edf393d0-642b-4b9e-8c75-f62133241689" providerId="ADAL" clId="{12E1395F-1174-47AC-B77B-B813CFFB2765}" dt="2022-01-13T02:17:04.727" v="1528" actId="478"/>
          <ac:picMkLst>
            <pc:docMk/>
            <pc:sldMk cId="2162630763" sldId="312"/>
            <ac:picMk id="44" creationId="{E99937CA-FA86-4E28-AF7B-6F6F8BC08FE3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6" creationId="{BFB18609-F064-4B9D-BEFE-585D83221FFB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8" creationId="{43C6EAFC-27B7-4FB1-A160-59962CCF1F53}"/>
          </ac:picMkLst>
        </pc:picChg>
        <pc:picChg chg="add mod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51" creationId="{1B10F5F6-F7BC-4AC7-9326-20F37F4CC1C2}"/>
          </ac:picMkLst>
        </pc:picChg>
        <pc:cxnChg chg="add del mod">
          <ac:chgData name="Froduald Kabanza" userId="edf393d0-642b-4b9e-8c75-f62133241689" providerId="ADAL" clId="{12E1395F-1174-47AC-B77B-B813CFFB2765}" dt="2022-01-13T02:39:52.092" v="1778" actId="478"/>
          <ac:cxnSpMkLst>
            <pc:docMk/>
            <pc:sldMk cId="2162630763" sldId="312"/>
            <ac:cxnSpMk id="38" creationId="{75986BD2-17EF-41C6-A047-7EB7344C7D86}"/>
          </ac:cxnSpMkLst>
        </pc:cxnChg>
        <pc:cxnChg chg="add mod">
          <ac:chgData name="Froduald Kabanza" userId="edf393d0-642b-4b9e-8c75-f62133241689" providerId="ADAL" clId="{12E1395F-1174-47AC-B77B-B813CFFB2765}" dt="2022-01-13T02:40:12.930" v="1783" actId="164"/>
          <ac:cxnSpMkLst>
            <pc:docMk/>
            <pc:sldMk cId="2162630763" sldId="312"/>
            <ac:cxnSpMk id="62" creationId="{1BD92BD9-E7D1-4B1F-9FFF-15BC4BC94E32}"/>
          </ac:cxnSpMkLst>
        </pc:cxnChg>
      </pc:sldChg>
      <pc:sldChg chg="delSp modSp add mod">
        <pc:chgData name="Froduald Kabanza" userId="edf393d0-642b-4b9e-8c75-f62133241689" providerId="ADAL" clId="{12E1395F-1174-47AC-B77B-B813CFFB2765}" dt="2022-01-13T02:10:09.920" v="1505" actId="20577"/>
        <pc:sldMkLst>
          <pc:docMk/>
          <pc:sldMk cId="3312794274" sldId="313"/>
        </pc:sldMkLst>
        <pc:spChg chg="mod">
          <ac:chgData name="Froduald Kabanza" userId="edf393d0-642b-4b9e-8c75-f62133241689" providerId="ADAL" clId="{12E1395F-1174-47AC-B77B-B813CFFB2765}" dt="2022-01-13T02:10:09.920" v="1505" actId="20577"/>
          <ac:spMkLst>
            <pc:docMk/>
            <pc:sldMk cId="3312794274" sldId="313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5:14.585" v="947" actId="20577"/>
          <ac:spMkLst>
            <pc:docMk/>
            <pc:sldMk cId="3312794274" sldId="313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3:50.167" v="931" actId="20577"/>
          <ac:spMkLst>
            <pc:docMk/>
            <pc:sldMk cId="3312794274" sldId="313"/>
            <ac:spMk id="14" creationId="{00000000-0000-0000-0000-000000000000}"/>
          </ac:spMkLst>
        </pc:spChg>
        <pc:picChg chg="del mod">
          <ac:chgData name="Froduald Kabanza" userId="edf393d0-642b-4b9e-8c75-f62133241689" providerId="ADAL" clId="{12E1395F-1174-47AC-B77B-B813CFFB2765}" dt="2022-01-13T01:14:50.476" v="934" actId="478"/>
          <ac:picMkLst>
            <pc:docMk/>
            <pc:sldMk cId="3312794274" sldId="313"/>
            <ac:picMk id="8" creationId="{00000000-0000-0000-0000-000000000000}"/>
          </ac:picMkLst>
        </pc:picChg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765397883" sldId="319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631832539" sldId="320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9345070" sldId="321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83720708" sldId="32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8533659" sldId="323"/>
        </pc:sldMkLst>
      </pc:sldChg>
      <pc:sldChg chg="modSp del mod">
        <pc:chgData name="Froduald Kabanza" userId="edf393d0-642b-4b9e-8c75-f62133241689" providerId="ADAL" clId="{12E1395F-1174-47AC-B77B-B813CFFB2765}" dt="2022-01-07T12:48:46.737" v="654" actId="2696"/>
        <pc:sldMkLst>
          <pc:docMk/>
          <pc:sldMk cId="1691088075" sldId="324"/>
        </pc:sldMkLst>
        <pc:spChg chg="mod">
          <ac:chgData name="Froduald Kabanza" userId="edf393d0-642b-4b9e-8c75-f62133241689" providerId="ADAL" clId="{12E1395F-1174-47AC-B77B-B813CFFB2765}" dt="2022-01-07T12:13:13.099" v="200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282900533" sldId="325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31219693" sldId="326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3430609234" sldId="32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3095923" sldId="32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053412895" sldId="329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33783229" sldId="330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12E1395F-1174-47AC-B77B-B813CFFB2765}" dt="2022-01-07T12:11:11.067" v="6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2E1395F-1174-47AC-B77B-B813CFFB2765}" dt="2022-01-07T12:11:11.067" v="6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12E1395F-1174-47AC-B77B-B813CFFB2765}" dt="2022-01-07T12:12:36.552" v="165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12E1395F-1174-47AC-B77B-B813CFFB2765}" dt="2022-01-07T12:12:36.552" v="165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 mod modShow">
        <pc:chgData name="Froduald Kabanza" userId="edf393d0-642b-4b9e-8c75-f62133241689" providerId="ADAL" clId="{12E1395F-1174-47AC-B77B-B813CFFB2765}" dt="2022-01-07T12:12:55.138" v="166" actId="2696"/>
        <pc:sldMkLst>
          <pc:docMk/>
          <pc:sldMk cId="1824756835" sldId="33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381963916" sldId="3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969230571" sldId="34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3821689" sldId="34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650065362" sldId="350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3377127" sldId="351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09766979" sldId="35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487334980" sldId="353"/>
        </pc:sldMkLst>
      </pc:sldChg>
      <pc:sldChg chg="modSp mod">
        <pc:chgData name="Froduald Kabanza" userId="edf393d0-642b-4b9e-8c75-f62133241689" providerId="ADAL" clId="{12E1395F-1174-47AC-B77B-B813CFFB2765}" dt="2022-01-07T12:14:35.505" v="386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12E1395F-1174-47AC-B77B-B813CFFB2765}" dt="2022-01-07T12:14:35.505" v="386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6014170" sldId="4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64296078" sldId="406"/>
        </pc:sldMkLst>
      </pc:sldChg>
      <pc:sldChg chg="modSp new mod">
        <pc:chgData name="Froduald Kabanza" userId="edf393d0-642b-4b9e-8c75-f62133241689" providerId="ADAL" clId="{12E1395F-1174-47AC-B77B-B813CFFB2765}" dt="2022-01-07T12:21:27.019" v="443" actId="20577"/>
        <pc:sldMkLst>
          <pc:docMk/>
          <pc:sldMk cId="701043497" sldId="407"/>
        </pc:sldMkLst>
        <pc:spChg chg="mod">
          <ac:chgData name="Froduald Kabanza" userId="edf393d0-642b-4b9e-8c75-f62133241689" providerId="ADAL" clId="{12E1395F-1174-47AC-B77B-B813CFFB2765}" dt="2022-01-07T12:21:27.019" v="443" actId="20577"/>
          <ac:spMkLst>
            <pc:docMk/>
            <pc:sldMk cId="701043497" sldId="407"/>
            <ac:spMk id="2" creationId="{AA43CA39-54C4-4D9B-9D9C-39E9827B2D9A}"/>
          </ac:spMkLst>
        </pc:spChg>
      </pc:sldChg>
      <pc:sldChg chg="add del modNotesTx">
        <pc:chgData name="Froduald Kabanza" userId="edf393d0-642b-4b9e-8c75-f62133241689" providerId="ADAL" clId="{12E1395F-1174-47AC-B77B-B813CFFB2765}" dt="2022-01-13T02:50:47.956" v="1841" actId="2696"/>
        <pc:sldMkLst>
          <pc:docMk/>
          <pc:sldMk cId="3438150868" sldId="40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28490300" sldId="43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579451" sldId="43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526814027" sldId="43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688654529" sldId="44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85799096" sldId="44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128973846" sldId="44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15921121" sldId="45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89569629" sldId="45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84085780" sldId="45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48884957" sldId="45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067939651" sldId="45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76209210" sldId="456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82272059" sldId="457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06116280" sldId="45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96776" sldId="45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594361505" sldId="46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97002319" sldId="461"/>
        </pc:sldMkLst>
      </pc:sldChg>
    </pc:docChg>
  </pc:docChgLst>
  <pc:docChgLst>
    <pc:chgData name="Froduald Kabanza" userId="edf393d0-642b-4b9e-8c75-f62133241689" providerId="ADAL" clId="{17A44A23-842A-45CD-96B7-638D3AE29590}"/>
    <pc:docChg chg="custSel modSld">
      <pc:chgData name="Froduald Kabanza" userId="edf393d0-642b-4b9e-8c75-f62133241689" providerId="ADAL" clId="{17A44A23-842A-45CD-96B7-638D3AE29590}" dt="2022-01-06T12:57:21.445" v="31" actId="5793"/>
      <pc:docMkLst>
        <pc:docMk/>
      </pc:docMkLst>
      <pc:sldChg chg="modSp mod">
        <pc:chgData name="Froduald Kabanza" userId="edf393d0-642b-4b9e-8c75-f62133241689" providerId="ADAL" clId="{17A44A23-842A-45CD-96B7-638D3AE29590}" dt="2022-01-06T12:57:21.445" v="31" actId="5793"/>
        <pc:sldMkLst>
          <pc:docMk/>
          <pc:sldMk cId="2174123187" sldId="333"/>
        </pc:sldMkLst>
        <pc:spChg chg="mod">
          <ac:chgData name="Froduald Kabanza" userId="edf393d0-642b-4b9e-8c75-f62133241689" providerId="ADAL" clId="{17A44A23-842A-45CD-96B7-638D3AE29590}" dt="2022-01-06T12:57:21.445" v="31" actId="5793"/>
          <ac:spMkLst>
            <pc:docMk/>
            <pc:sldMk cId="2174123187" sldId="333"/>
            <ac:spMk id="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D49CD8B0-F202-4199-8AB3-192CB7E272A1}"/>
    <pc:docChg chg="custSel addSld delSld modSld sldOrd delSection modSection">
      <pc:chgData name="Froduald Kabanza" userId="edf393d0-642b-4b9e-8c75-f62133241689" providerId="ADAL" clId="{D49CD8B0-F202-4199-8AB3-192CB7E272A1}" dt="2022-01-27T13:00:19.509" v="4975" actId="20577"/>
      <pc:docMkLst>
        <pc:docMk/>
      </pc:docMkLst>
      <pc:sldChg chg="modSp mod">
        <pc:chgData name="Froduald Kabanza" userId="edf393d0-642b-4b9e-8c75-f62133241689" providerId="ADAL" clId="{D49CD8B0-F202-4199-8AB3-192CB7E272A1}" dt="2022-01-27T05:55:53.950" v="7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D49CD8B0-F202-4199-8AB3-192CB7E272A1}" dt="2022-01-27T05:55:53.950" v="7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D49CD8B0-F202-4199-8AB3-192CB7E272A1}" dt="2022-01-27T13:00:12.269" v="4974" actId="20577"/>
        <pc:sldMkLst>
          <pc:docMk/>
          <pc:sldMk cId="0" sldId="405"/>
        </pc:sldMkLst>
        <pc:spChg chg="mod">
          <ac:chgData name="Froduald Kabanza" userId="edf393d0-642b-4b9e-8c75-f62133241689" providerId="ADAL" clId="{D49CD8B0-F202-4199-8AB3-192CB7E272A1}" dt="2022-01-27T13:00:12.269" v="4974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0" sldId="514"/>
        </pc:sldMkLst>
      </pc:sldChg>
      <pc:sldChg chg="modSp mod ord">
        <pc:chgData name="Froduald Kabanza" userId="edf393d0-642b-4b9e-8c75-f62133241689" providerId="ADAL" clId="{D49CD8B0-F202-4199-8AB3-192CB7E272A1}" dt="2022-01-27T06:09:58.540" v="916"/>
        <pc:sldMkLst>
          <pc:docMk/>
          <pc:sldMk cId="2282563712" sldId="696"/>
        </pc:sldMkLst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6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7:12.032" v="12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D49CD8B0-F202-4199-8AB3-192CB7E272A1}" dt="2022-01-27T05:56:46.158" v="76" actId="14100"/>
          <ac:spMkLst>
            <pc:docMk/>
            <pc:sldMk cId="2282563712" sldId="696"/>
            <ac:spMk id="22533" creationId="{00000000-0000-0000-0000-000000000000}"/>
          </ac:spMkLst>
        </pc:sp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7:15.794" v="125" actId="14100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844883617" sldId="71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058086530" sldId="719"/>
        </pc:sldMkLst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1344287853" sldId="720"/>
        </pc:sldMkLst>
      </pc:sldChg>
      <pc:sldChg chg="modSp modAnim modNotesTx">
        <pc:chgData name="Froduald Kabanza" userId="edf393d0-642b-4b9e-8c75-f62133241689" providerId="ADAL" clId="{D49CD8B0-F202-4199-8AB3-192CB7E272A1}" dt="2022-01-27T13:00:19.509" v="4975" actId="20577"/>
        <pc:sldMkLst>
          <pc:docMk/>
          <pc:sldMk cId="1125303256" sldId="721"/>
        </pc:sldMkLst>
        <pc:spChg chg="mod">
          <ac:chgData name="Froduald Kabanza" userId="edf393d0-642b-4b9e-8c75-f62133241689" providerId="ADAL" clId="{D49CD8B0-F202-4199-8AB3-192CB7E272A1}" dt="2022-01-27T13:00:19.509" v="4975" actId="20577"/>
          <ac:spMkLst>
            <pc:docMk/>
            <pc:sldMk cId="1125303256" sldId="721"/>
            <ac:spMk id="21506" creationId="{27F2368C-1AA9-4826-A792-30C5A5588C0D}"/>
          </ac:spMkLst>
        </pc:spChg>
      </pc:sldChg>
      <pc:sldChg chg="addSp modSp add mod modAnim">
        <pc:chgData name="Froduald Kabanza" userId="edf393d0-642b-4b9e-8c75-f62133241689" providerId="ADAL" clId="{D49CD8B0-F202-4199-8AB3-192CB7E272A1}" dt="2022-01-27T12:05:40.602" v="1821" actId="20577"/>
        <pc:sldMkLst>
          <pc:docMk/>
          <pc:sldMk cId="4057936831" sldId="722"/>
        </pc:sldMkLst>
        <pc:spChg chg="add mod">
          <ac:chgData name="Froduald Kabanza" userId="edf393d0-642b-4b9e-8c75-f62133241689" providerId="ADAL" clId="{D49CD8B0-F202-4199-8AB3-192CB7E272A1}" dt="2022-01-27T12:04:09.084" v="1820" actId="20577"/>
          <ac:spMkLst>
            <pc:docMk/>
            <pc:sldMk cId="4057936831" sldId="722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05:40.602" v="1821" actId="20577"/>
          <ac:spMkLst>
            <pc:docMk/>
            <pc:sldMk cId="4057936831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D49CD8B0-F202-4199-8AB3-192CB7E272A1}" dt="2022-01-27T12:02:33.492" v="1775" actId="14100"/>
          <ac:spMkLst>
            <pc:docMk/>
            <pc:sldMk cId="4057936831" sldId="722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D49CD8B0-F202-4199-8AB3-192CB7E272A1}" dt="2022-01-27T12:02:35.349" v="1776" actId="1076"/>
          <ac:picMkLst>
            <pc:docMk/>
            <pc:sldMk cId="4057936831" sldId="722"/>
            <ac:picMk id="3" creationId="{5B2DD045-5664-4B55-BA3B-3BDAEA012E7D}"/>
          </ac:picMkLst>
        </pc:picChg>
      </pc:sldChg>
      <pc:sldChg chg="addSp delSp modSp add mod delAnim modAnim modNotesTx">
        <pc:chgData name="Froduald Kabanza" userId="edf393d0-642b-4b9e-8c75-f62133241689" providerId="ADAL" clId="{D49CD8B0-F202-4199-8AB3-192CB7E272A1}" dt="2022-01-27T12:33:42.014" v="3130" actId="20577"/>
        <pc:sldMkLst>
          <pc:docMk/>
          <pc:sldMk cId="1102593250" sldId="723"/>
        </pc:sldMkLst>
        <pc:spChg chg="add del mod">
          <ac:chgData name="Froduald Kabanza" userId="edf393d0-642b-4b9e-8c75-f62133241689" providerId="ADAL" clId="{D49CD8B0-F202-4199-8AB3-192CB7E272A1}" dt="2022-01-27T12:18:03.565" v="2189" actId="478"/>
          <ac:spMkLst>
            <pc:docMk/>
            <pc:sldMk cId="1102593250" sldId="723"/>
            <ac:spMk id="2" creationId="{FCBCD8D6-3E65-4E2A-A416-94240AFBA420}"/>
          </ac:spMkLst>
        </pc:spChg>
        <pc:spChg chg="add del mod">
          <ac:chgData name="Froduald Kabanza" userId="edf393d0-642b-4b9e-8c75-f62133241689" providerId="ADAL" clId="{D49CD8B0-F202-4199-8AB3-192CB7E272A1}" dt="2022-01-27T12:18:11.685" v="2192" actId="478"/>
          <ac:spMkLst>
            <pc:docMk/>
            <pc:sldMk cId="1102593250" sldId="723"/>
            <ac:spMk id="4" creationId="{6A1700D9-15D5-41D6-82F0-000992F1F81F}"/>
          </ac:spMkLst>
        </pc:spChg>
        <pc:spChg chg="mod">
          <ac:chgData name="Froduald Kabanza" userId="edf393d0-642b-4b9e-8c75-f62133241689" providerId="ADAL" clId="{D49CD8B0-F202-4199-8AB3-192CB7E272A1}" dt="2022-01-27T12:33:42.014" v="3130" actId="20577"/>
          <ac:spMkLst>
            <pc:docMk/>
            <pc:sldMk cId="1102593250" sldId="723"/>
            <ac:spMk id="9" creationId="{5E465818-C358-4B07-9F4F-8F47BFA5EE3C}"/>
          </ac:spMkLst>
        </pc:spChg>
        <pc:spChg chg="add del mod">
          <ac:chgData name="Froduald Kabanza" userId="edf393d0-642b-4b9e-8c75-f62133241689" providerId="ADAL" clId="{D49CD8B0-F202-4199-8AB3-192CB7E272A1}" dt="2022-01-27T12:18:06.750" v="2190" actId="478"/>
          <ac:spMkLst>
            <pc:docMk/>
            <pc:sldMk cId="1102593250" sldId="723"/>
            <ac:spMk id="21506" creationId="{27F2368C-1AA9-4826-A792-30C5A5588C0D}"/>
          </ac:spMkLst>
        </pc:spChg>
        <pc:picChg chg="del">
          <ac:chgData name="Froduald Kabanza" userId="edf393d0-642b-4b9e-8c75-f62133241689" providerId="ADAL" clId="{D49CD8B0-F202-4199-8AB3-192CB7E272A1}" dt="2022-01-27T12:06:13.772" v="1823" actId="478"/>
          <ac:picMkLst>
            <pc:docMk/>
            <pc:sldMk cId="1102593250" sldId="723"/>
            <ac:picMk id="3" creationId="{5B2DD045-5664-4B55-BA3B-3BDAEA012E7D}"/>
          </ac:picMkLst>
        </pc:picChg>
      </pc:sldChg>
      <pc:sldChg chg="modSp add modAnim modNotesTx">
        <pc:chgData name="Froduald Kabanza" userId="edf393d0-642b-4b9e-8c75-f62133241689" providerId="ADAL" clId="{D49CD8B0-F202-4199-8AB3-192CB7E272A1}" dt="2022-01-27T12:37:30.713" v="3365" actId="20577"/>
        <pc:sldMkLst>
          <pc:docMk/>
          <pc:sldMk cId="382338790" sldId="724"/>
        </pc:sldMkLst>
        <pc:spChg chg="mod">
          <ac:chgData name="Froduald Kabanza" userId="edf393d0-642b-4b9e-8c75-f62133241689" providerId="ADAL" clId="{D49CD8B0-F202-4199-8AB3-192CB7E272A1}" dt="2022-01-27T12:37:30.713" v="3365" actId="20577"/>
          <ac:spMkLst>
            <pc:docMk/>
            <pc:sldMk cId="382338790" sldId="724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945819174" sldId="724"/>
        </pc:sldMkLst>
      </pc:sldChg>
      <pc:sldChg chg="modSp add mod modAnim modNotesTx">
        <pc:chgData name="Froduald Kabanza" userId="edf393d0-642b-4b9e-8c75-f62133241689" providerId="ADAL" clId="{D49CD8B0-F202-4199-8AB3-192CB7E272A1}" dt="2022-01-27T12:44:36.518" v="3942" actId="255"/>
        <pc:sldMkLst>
          <pc:docMk/>
          <pc:sldMk cId="630549713" sldId="725"/>
        </pc:sldMkLst>
        <pc:spChg chg="mod">
          <ac:chgData name="Froduald Kabanza" userId="edf393d0-642b-4b9e-8c75-f62133241689" providerId="ADAL" clId="{D49CD8B0-F202-4199-8AB3-192CB7E272A1}" dt="2022-01-27T12:44:36.518" v="3942" actId="255"/>
          <ac:spMkLst>
            <pc:docMk/>
            <pc:sldMk cId="630549713" sldId="725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291106472" sldId="72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549024386" sldId="726"/>
        </pc:sldMkLst>
      </pc:sldChg>
      <pc:sldChg chg="addSp delSp modSp add mod">
        <pc:chgData name="Froduald Kabanza" userId="edf393d0-642b-4b9e-8c75-f62133241689" providerId="ADAL" clId="{D49CD8B0-F202-4199-8AB3-192CB7E272A1}" dt="2022-01-27T12:48:00.654" v="4145" actId="20577"/>
        <pc:sldMkLst>
          <pc:docMk/>
          <pc:sldMk cId="806857235" sldId="726"/>
        </pc:sldMkLst>
        <pc:spChg chg="add mod">
          <ac:chgData name="Froduald Kabanza" userId="edf393d0-642b-4b9e-8c75-f62133241689" providerId="ADAL" clId="{D49CD8B0-F202-4199-8AB3-192CB7E272A1}" dt="2022-01-27T12:48:00.654" v="4145" actId="20577"/>
          <ac:spMkLst>
            <pc:docMk/>
            <pc:sldMk cId="806857235" sldId="726"/>
            <ac:spMk id="8" creationId="{D501070E-F9D2-4468-ABBE-9ADE09F3B069}"/>
          </ac:spMkLst>
        </pc:spChg>
        <pc:spChg chg="del">
          <ac:chgData name="Froduald Kabanza" userId="edf393d0-642b-4b9e-8c75-f62133241689" providerId="ADAL" clId="{D49CD8B0-F202-4199-8AB3-192CB7E272A1}" dt="2022-01-27T12:45:33.486" v="3971" actId="478"/>
          <ac:spMkLst>
            <pc:docMk/>
            <pc:sldMk cId="806857235" sldId="726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45:30.416" v="3970" actId="114"/>
          <ac:spMkLst>
            <pc:docMk/>
            <pc:sldMk cId="806857235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D49CD8B0-F202-4199-8AB3-192CB7E272A1}" dt="2022-01-27T12:46:10.659" v="3973" actId="478"/>
          <ac:picMkLst>
            <pc:docMk/>
            <pc:sldMk cId="806857235" sldId="726"/>
            <ac:picMk id="3" creationId="{55044C57-B48F-44E7-A091-4C879CA6A7F9}"/>
          </ac:picMkLst>
        </pc:picChg>
        <pc:picChg chg="add del">
          <ac:chgData name="Froduald Kabanza" userId="edf393d0-642b-4b9e-8c75-f62133241689" providerId="ADAL" clId="{D49CD8B0-F202-4199-8AB3-192CB7E272A1}" dt="2022-01-27T12:46:23.967" v="3975" actId="478"/>
          <ac:picMkLst>
            <pc:docMk/>
            <pc:sldMk cId="806857235" sldId="726"/>
            <ac:picMk id="5" creationId="{DA82D5BD-1805-499C-9F37-0C58CA8988CA}"/>
          </ac:picMkLst>
        </pc:picChg>
        <pc:picChg chg="add mod">
          <ac:chgData name="Froduald Kabanza" userId="edf393d0-642b-4b9e-8c75-f62133241689" providerId="ADAL" clId="{D49CD8B0-F202-4199-8AB3-192CB7E272A1}" dt="2022-01-27T12:46:37.788" v="3980" actId="1076"/>
          <ac:picMkLst>
            <pc:docMk/>
            <pc:sldMk cId="806857235" sldId="726"/>
            <ac:picMk id="7" creationId="{8A90FEDD-61D0-4BC8-9DE7-BB2853BEE48C}"/>
          </ac:picMkLst>
        </pc:pic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13719905" sldId="727"/>
        </pc:sldMkLst>
      </pc:sldChg>
      <pc:sldChg chg="modSp add mod modAnim">
        <pc:chgData name="Froduald Kabanza" userId="edf393d0-642b-4b9e-8c75-f62133241689" providerId="ADAL" clId="{D49CD8B0-F202-4199-8AB3-192CB7E272A1}" dt="2022-01-27T12:59:09.259" v="4964"/>
        <pc:sldMkLst>
          <pc:docMk/>
          <pc:sldMk cId="2817923177" sldId="727"/>
        </pc:sldMkLst>
        <pc:spChg chg="mod">
          <ac:chgData name="Froduald Kabanza" userId="edf393d0-642b-4b9e-8c75-f62133241689" providerId="ADAL" clId="{D49CD8B0-F202-4199-8AB3-192CB7E272A1}" dt="2022-01-27T12:58:46.231" v="4961" actId="20577"/>
          <ac:spMkLst>
            <pc:docMk/>
            <pc:sldMk cId="2817923177" sldId="727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55:20.814" v="4456" actId="20577"/>
          <ac:spMkLst>
            <pc:docMk/>
            <pc:sldMk cId="2817923177" sldId="727"/>
            <ac:spMk id="21505" creationId="{951A0312-4847-486A-AA12-7C8AB18BA3C7}"/>
          </ac:spMkLst>
        </pc:spChg>
      </pc:sldChg>
      <pc:sldChg chg="modSp add modAnim">
        <pc:chgData name="Froduald Kabanza" userId="edf393d0-642b-4b9e-8c75-f62133241689" providerId="ADAL" clId="{D49CD8B0-F202-4199-8AB3-192CB7E272A1}" dt="2022-01-27T12:59:51.861" v="4973"/>
        <pc:sldMkLst>
          <pc:docMk/>
          <pc:sldMk cId="2525625781" sldId="728"/>
        </pc:sldMkLst>
        <pc:spChg chg="mod">
          <ac:chgData name="Froduald Kabanza" userId="edf393d0-642b-4b9e-8c75-f62133241689" providerId="ADAL" clId="{D49CD8B0-F202-4199-8AB3-192CB7E272A1}" dt="2022-01-27T12:59:39.161" v="4970" actId="20577"/>
          <ac:spMkLst>
            <pc:docMk/>
            <pc:sldMk cId="2525625781" sldId="728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985514548" sldId="72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906261564" sldId="730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300869287" sldId="73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715205508" sldId="73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618409979" sldId="73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73926013" sldId="73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86866072" sldId="73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12409857" sldId="73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462133955" sldId="73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70738054" sldId="74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909994580" sldId="74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605397055" sldId="74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574133583" sldId="744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451924711" sldId="74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001726910" sldId="74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96109338" sldId="74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08510071" sldId="74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02268232" sldId="74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019804252" sldId="750"/>
        </pc:sldMkLst>
      </pc:sldChg>
    </pc:docChg>
  </pc:docChgLst>
  <pc:docChgLst>
    <pc:chgData name="DJeff Kanda Nkashama" userId="S::nkad2101@usherbrooke.ca::c3c87171-fd8c-4e2b-8ca8-32e7de6ccf7b" providerId="AD" clId="Web-{B9962151-8073-4501-A1D7-50C78C2AAB03}"/>
    <pc:docChg chg="modSld">
      <pc:chgData name="DJeff Kanda Nkashama" userId="S::nkad2101@usherbrooke.ca::c3c87171-fd8c-4e2b-8ca8-32e7de6ccf7b" providerId="AD" clId="Web-{B9962151-8073-4501-A1D7-50C78C2AAB03}" dt="2022-01-13T01:08:01.308" v="177"/>
      <pc:docMkLst>
        <pc:docMk/>
      </pc:docMkLst>
      <pc:sldChg chg="addSp delSp modSp">
        <pc:chgData name="DJeff Kanda Nkashama" userId="S::nkad2101@usherbrooke.ca::c3c87171-fd8c-4e2b-8ca8-32e7de6ccf7b" providerId="AD" clId="Web-{B9962151-8073-4501-A1D7-50C78C2AAB03}" dt="2022-01-13T01:08:01.308" v="177"/>
        <pc:sldMkLst>
          <pc:docMk/>
          <pc:sldMk cId="436770665" sldId="281"/>
        </pc:sldMkLst>
        <pc:spChg chg="ord">
          <ac:chgData name="DJeff Kanda Nkashama" userId="S::nkad2101@usherbrooke.ca::c3c87171-fd8c-4e2b-8ca8-32e7de6ccf7b" providerId="AD" clId="Web-{B9962151-8073-4501-A1D7-50C78C2AAB03}" dt="2022-01-13T01:07:40.996" v="172"/>
          <ac:spMkLst>
            <pc:docMk/>
            <pc:sldMk cId="436770665" sldId="281"/>
            <ac:spMk id="2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7:47.074" v="174"/>
          <ac:spMkLst>
            <pc:docMk/>
            <pc:sldMk cId="436770665" sldId="281"/>
            <ac:spMk id="5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8:01.308" v="177"/>
          <ac:spMkLst>
            <pc:docMk/>
            <pc:sldMk cId="436770665" sldId="281"/>
            <ac:spMk id="6" creationId="{00000000-0000-0000-0000-000000000000}"/>
          </ac:spMkLst>
        </pc:spChg>
        <pc:spChg chg="mod">
          <ac:chgData name="DJeff Kanda Nkashama" userId="S::nkad2101@usherbrooke.ca::c3c87171-fd8c-4e2b-8ca8-32e7de6ccf7b" providerId="AD" clId="Web-{B9962151-8073-4501-A1D7-50C78C2AAB03}" dt="2022-01-13T01:07:08.073" v="167" actId="1076"/>
          <ac:spMkLst>
            <pc:docMk/>
            <pc:sldMk cId="436770665" sldId="281"/>
            <ac:spMk id="7" creationId="{00000000-0000-0000-0000-00000000000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22" v="119" actId="1076"/>
          <ac:spMkLst>
            <pc:docMk/>
            <pc:sldMk cId="436770665" sldId="281"/>
            <ac:spMk id="9" creationId="{601B2254-17E8-4F66-BF90-FF934237DCCC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0:57:41.553" v="95"/>
          <ac:spMkLst>
            <pc:docMk/>
            <pc:sldMk cId="436770665" sldId="281"/>
            <ac:spMk id="10" creationId="{43018D5B-79A3-41D1-AD5E-37DA209F943B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1:06:22.964" v="163"/>
          <ac:spMkLst>
            <pc:docMk/>
            <pc:sldMk cId="436770665" sldId="281"/>
            <ac:spMk id="11" creationId="{4C4CDC81-C8E2-46D3-A7B3-F324AB4DC2E1}"/>
          </ac:spMkLst>
        </pc:spChg>
        <pc:spChg chg="add mod ord">
          <ac:chgData name="DJeff Kanda Nkashama" userId="S::nkad2101@usherbrooke.ca::c3c87171-fd8c-4e2b-8ca8-32e7de6ccf7b" providerId="AD" clId="Web-{B9962151-8073-4501-A1D7-50C78C2AAB03}" dt="2022-01-13T01:07:49.855" v="175" actId="1076"/>
          <ac:spMkLst>
            <pc:docMk/>
            <pc:sldMk cId="436770665" sldId="281"/>
            <ac:spMk id="12" creationId="{C3C1CB57-B618-41E9-BC18-71D4D55CE323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0" actId="1076"/>
          <ac:spMkLst>
            <pc:docMk/>
            <pc:sldMk cId="436770665" sldId="281"/>
            <ac:spMk id="19" creationId="{55136E59-92EB-4274-B469-2A6A0DC417B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1" actId="1076"/>
          <ac:spMkLst>
            <pc:docMk/>
            <pc:sldMk cId="436770665" sldId="281"/>
            <ac:spMk id="20" creationId="{575BA779-77C0-4EA8-B186-56551600A0E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2" actId="1076"/>
          <ac:spMkLst>
            <pc:docMk/>
            <pc:sldMk cId="436770665" sldId="281"/>
            <ac:spMk id="21" creationId="{F2DF4EC5-9EA6-4AE8-A31A-BBF4E6A3C0E8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3" actId="1076"/>
          <ac:spMkLst>
            <pc:docMk/>
            <pc:sldMk cId="436770665" sldId="281"/>
            <ac:spMk id="22" creationId="{1CD58E65-4A83-4E67-B087-51703308588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1.460" v="127" actId="1076"/>
          <ac:spMkLst>
            <pc:docMk/>
            <pc:sldMk cId="436770665" sldId="281"/>
            <ac:spMk id="23" creationId="{828CD79F-004A-448B-8C40-642362EA0764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69" v="125" actId="1076"/>
          <ac:spMkLst>
            <pc:docMk/>
            <pc:sldMk cId="436770665" sldId="281"/>
            <ac:spMk id="24" creationId="{F7E4BF57-C40C-4E9A-A9CF-D32353D3269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4.241" v="128" actId="1076"/>
          <ac:spMkLst>
            <pc:docMk/>
            <pc:sldMk cId="436770665" sldId="281"/>
            <ac:spMk id="26" creationId="{846B4978-DA94-4624-A28C-38EC74C337BC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11.614" v="87" actId="1076"/>
          <ac:spMkLst>
            <pc:docMk/>
            <pc:sldMk cId="436770665" sldId="281"/>
            <ac:spMk id="28" creationId="{E8D12F97-8BC3-48AF-B860-844FE212F54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70" v="79"/>
          <ac:spMkLst>
            <pc:docMk/>
            <pc:sldMk cId="436770665" sldId="281"/>
            <ac:spMk id="29" creationId="{B45982FC-CA8F-4A31-A663-7687CE0715B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86" v="80"/>
          <ac:spMkLst>
            <pc:docMk/>
            <pc:sldMk cId="436770665" sldId="281"/>
            <ac:spMk id="31" creationId="{E66D7DF6-CE23-43D0-866D-30EB29E3D45D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1"/>
          <ac:spMkLst>
            <pc:docMk/>
            <pc:sldMk cId="436770665" sldId="281"/>
            <ac:spMk id="32" creationId="{8E0DB2ED-4D66-4EF4-9B6D-F73F93EE642A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2"/>
          <ac:spMkLst>
            <pc:docMk/>
            <pc:sldMk cId="436770665" sldId="281"/>
            <ac:spMk id="33" creationId="{32CD6BD1-87A8-4718-A24F-2F915097D7D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17" v="83"/>
          <ac:spMkLst>
            <pc:docMk/>
            <pc:sldMk cId="436770665" sldId="281"/>
            <ac:spMk id="34" creationId="{ABECA23B-93EA-4AC4-8E49-504F940F2FE1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33" v="84"/>
          <ac:spMkLst>
            <pc:docMk/>
            <pc:sldMk cId="436770665" sldId="281"/>
            <ac:spMk id="35" creationId="{C4A9877C-F368-4DF2-A10C-7FAB42D07EB5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07.224" v="86" actId="1076"/>
          <ac:spMkLst>
            <pc:docMk/>
            <pc:sldMk cId="436770665" sldId="281"/>
            <ac:spMk id="36" creationId="{EF81E761-F3FC-4321-8945-72E0F19F9DE1}"/>
          </ac:spMkLst>
        </pc:spChg>
        <pc:cxnChg chg="add mod">
          <ac:chgData name="DJeff Kanda Nkashama" userId="S::nkad2101@usherbrooke.ca::c3c87171-fd8c-4e2b-8ca8-32e7de6ccf7b" providerId="AD" clId="Web-{B9962151-8073-4501-A1D7-50C78C2AAB03}" dt="2022-01-13T00:56:20.880" v="88" actId="14100"/>
          <ac:cxnSpMkLst>
            <pc:docMk/>
            <pc:sldMk cId="436770665" sldId="281"/>
            <ac:cxnSpMk id="3" creationId="{E3926B5E-C120-46CC-8A3D-FD3224B14B3D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3:44.019" v="14" actId="1076"/>
          <ac:cxnSpMkLst>
            <pc:docMk/>
            <pc:sldMk cId="436770665" sldId="281"/>
            <ac:cxnSpMk id="15" creationId="{2B6D7380-16EA-45A0-B1A3-DA8D0196AB1B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4:09.660" v="18" actId="1076"/>
          <ac:cxnSpMkLst>
            <pc:docMk/>
            <pc:sldMk cId="436770665" sldId="281"/>
            <ac:cxnSpMk id="17" creationId="{18BDE2C9-6519-484B-AC25-3D03C6E89382}"/>
          </ac:cxnSpMkLst>
        </pc:cxnChg>
      </pc:sldChg>
    </pc:docChg>
  </pc:docChgLst>
  <pc:docChgLst>
    <pc:chgData name="DJeff Kanda Nkashama" userId="S::nkad2101@usherbrooke.ca::c3c87171-fd8c-4e2b-8ca8-32e7de6ccf7b" providerId="AD" clId="Web-{1F65DA78-DCBD-42ED-BAD5-88DC378D2C68}"/>
    <pc:docChg chg="modSld">
      <pc:chgData name="DJeff Kanda Nkashama" userId="S::nkad2101@usherbrooke.ca::c3c87171-fd8c-4e2b-8ca8-32e7de6ccf7b" providerId="AD" clId="Web-{1F65DA78-DCBD-42ED-BAD5-88DC378D2C68}" dt="2022-01-13T01:35:23.510" v="81"/>
      <pc:docMkLst>
        <pc:docMk/>
      </pc:docMkLst>
      <pc:sldChg chg="addSp delSp modSp">
        <pc:chgData name="DJeff Kanda Nkashama" userId="S::nkad2101@usherbrooke.ca::c3c87171-fd8c-4e2b-8ca8-32e7de6ccf7b" providerId="AD" clId="Web-{1F65DA78-DCBD-42ED-BAD5-88DC378D2C68}" dt="2022-01-13T01:30:29.820" v="69" actId="1076"/>
        <pc:sldMkLst>
          <pc:docMk/>
          <pc:sldMk cId="2541051675" sldId="280"/>
        </pc:sldMkLst>
        <pc:picChg chg="add mod">
          <ac:chgData name="DJeff Kanda Nkashama" userId="S::nkad2101@usherbrooke.ca::c3c87171-fd8c-4e2b-8ca8-32e7de6ccf7b" providerId="AD" clId="Web-{1F65DA78-DCBD-42ED-BAD5-88DC378D2C68}" dt="2022-01-13T01:30:29.820" v="69" actId="1076"/>
          <ac:picMkLst>
            <pc:docMk/>
            <pc:sldMk cId="2541051675" sldId="280"/>
            <ac:picMk id="3" creationId="{D55B2EEE-653C-40B3-A40F-64C3D21BC087}"/>
          </ac:picMkLst>
        </pc:picChg>
        <pc:picChg chg="del mod">
          <ac:chgData name="DJeff Kanda Nkashama" userId="S::nkad2101@usherbrooke.ca::c3c87171-fd8c-4e2b-8ca8-32e7de6ccf7b" providerId="AD" clId="Web-{1F65DA78-DCBD-42ED-BAD5-88DC378D2C68}" dt="2022-01-13T01:28:57.570" v="62"/>
          <ac:picMkLst>
            <pc:docMk/>
            <pc:sldMk cId="2541051675" sldId="280"/>
            <ac:picMk id="16" creationId="{00000000-0000-0000-0000-000000000000}"/>
          </ac:picMkLst>
        </pc:picChg>
      </pc:sldChg>
      <pc:sldChg chg="addSp delSp modSp">
        <pc:chgData name="DJeff Kanda Nkashama" userId="S::nkad2101@usherbrooke.ca::c3c87171-fd8c-4e2b-8ca8-32e7de6ccf7b" providerId="AD" clId="Web-{1F65DA78-DCBD-42ED-BAD5-88DC378D2C68}" dt="2022-01-13T01:35:23.510" v="81"/>
        <pc:sldMkLst>
          <pc:docMk/>
          <pc:sldMk cId="436770665" sldId="281"/>
        </pc:sldMkLst>
        <pc:spChg chg="mod">
          <ac:chgData name="DJeff Kanda Nkashama" userId="S::nkad2101@usherbrooke.ca::c3c87171-fd8c-4e2b-8ca8-32e7de6ccf7b" providerId="AD" clId="Web-{1F65DA78-DCBD-42ED-BAD5-88DC378D2C68}" dt="2022-01-13T01:15:10.123" v="32" actId="1076"/>
          <ac:spMkLst>
            <pc:docMk/>
            <pc:sldMk cId="436770665" sldId="281"/>
            <ac:spMk id="7" creationId="{00000000-0000-0000-0000-000000000000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28:46.601" v="60"/>
          <ac:spMkLst>
            <pc:docMk/>
            <pc:sldMk cId="436770665" sldId="281"/>
            <ac:spMk id="10" creationId="{B1D631C7-F20E-4C11-90C5-46DEB0FF8174}"/>
          </ac:spMkLst>
        </pc:spChg>
        <pc:spChg chg="del mod">
          <ac:chgData name="DJeff Kanda Nkashama" userId="S::nkad2101@usherbrooke.ca::c3c87171-fd8c-4e2b-8ca8-32e7de6ccf7b" providerId="AD" clId="Web-{1F65DA78-DCBD-42ED-BAD5-88DC378D2C68}" dt="2022-01-13T01:12:56.263" v="13"/>
          <ac:spMkLst>
            <pc:docMk/>
            <pc:sldMk cId="436770665" sldId="281"/>
            <ac:spMk id="11" creationId="{4C4CDC81-C8E2-46D3-A7B3-F324AB4DC2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14.200" v="8" actId="1076"/>
          <ac:spMkLst>
            <pc:docMk/>
            <pc:sldMk cId="436770665" sldId="281"/>
            <ac:spMk id="12" creationId="{C3C1CB57-B618-41E9-BC18-71D4D55CE323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4.310" v="18" actId="1076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6.466" v="19" actId="1076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1.247" v="15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3.404" v="16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59.310" v="14" actId="1076"/>
          <ac:spMkLst>
            <pc:docMk/>
            <pc:sldMk cId="436770665" sldId="281"/>
            <ac:spMk id="31" creationId="{E66D7DF6-CE23-43D0-866D-30EB29E3D45D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9.466" v="20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22.372" v="21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1:15.965" v="1" actId="1076"/>
          <ac:spMkLst>
            <pc:docMk/>
            <pc:sldMk cId="436770665" sldId="281"/>
            <ac:spMk id="34" creationId="{ABECA23B-93EA-4AC4-8E49-504F940F2F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5.419" v="17" actId="1076"/>
          <ac:spMkLst>
            <pc:docMk/>
            <pc:sldMk cId="436770665" sldId="281"/>
            <ac:spMk id="35" creationId="{C4A9877C-F368-4DF2-A10C-7FAB42D07EB5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35:23.510" v="81"/>
          <ac:spMkLst>
            <pc:docMk/>
            <pc:sldMk cId="436770665" sldId="281"/>
            <ac:spMk id="37" creationId="{00BBBFF3-417E-4619-81C0-5C40260F281F}"/>
          </ac:spMkLst>
        </pc:spChg>
        <pc:grpChg chg="mod ord">
          <ac:chgData name="DJeff Kanda Nkashama" userId="S::nkad2101@usherbrooke.ca::c3c87171-fd8c-4e2b-8ca8-32e7de6ccf7b" providerId="AD" clId="Web-{1F65DA78-DCBD-42ED-BAD5-88DC378D2C68}" dt="2022-01-13T01:28:25.444" v="58" actId="1076"/>
          <ac:grpSpMkLst>
            <pc:docMk/>
            <pc:sldMk cId="436770665" sldId="281"/>
            <ac:grpSpMk id="8" creationId="{ABD36CA1-A20C-48FD-89B5-93C7B47E30A9}"/>
          </ac:grpSpMkLst>
        </pc:grpChg>
        <pc:picChg chg="add mod">
          <ac:chgData name="DJeff Kanda Nkashama" userId="S::nkad2101@usherbrooke.ca::c3c87171-fd8c-4e2b-8ca8-32e7de6ccf7b" providerId="AD" clId="Web-{1F65DA78-DCBD-42ED-BAD5-88DC378D2C68}" dt="2022-01-13T01:28:35.023" v="59" actId="1076"/>
          <ac:picMkLst>
            <pc:docMk/>
            <pc:sldMk cId="436770665" sldId="281"/>
            <ac:picMk id="13" creationId="{FC787B83-21C7-4251-9BC1-CAF206AFED1D}"/>
          </ac:picMkLst>
        </pc:picChg>
        <pc:picChg chg="del">
          <ac:chgData name="DJeff Kanda Nkashama" userId="S::nkad2101@usherbrooke.ca::c3c87171-fd8c-4e2b-8ca8-32e7de6ccf7b" providerId="AD" clId="Web-{1F65DA78-DCBD-42ED-BAD5-88DC378D2C68}" dt="2022-01-13T01:25:44.459" v="35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DJeff Kanda Nkashama" userId="S::nkad2101@usherbrooke.ca::c3c87171-fd8c-4e2b-8ca8-32e7de6ccf7b" providerId="AD" clId="Web-{1F65DA78-DCBD-42ED-BAD5-88DC378D2C68}" dt="2022-01-13T01:25:32.599" v="33" actId="1076"/>
          <ac:picMkLst>
            <pc:docMk/>
            <pc:sldMk cId="436770665" sldId="281"/>
            <ac:picMk id="30" creationId="{00000000-0000-0000-0000-000000000000}"/>
          </ac:picMkLst>
        </pc:picChg>
        <pc:cxnChg chg="mod">
          <ac:chgData name="DJeff Kanda Nkashama" userId="S::nkad2101@usherbrooke.ca::c3c87171-fd8c-4e2b-8ca8-32e7de6ccf7b" providerId="AD" clId="Web-{1F65DA78-DCBD-42ED-BAD5-88DC378D2C68}" dt="2022-01-13T01:12:20.841" v="9" actId="14100"/>
          <ac:cxnSpMkLst>
            <pc:docMk/>
            <pc:sldMk cId="436770665" sldId="281"/>
            <ac:cxnSpMk id="3" creationId="{E3926B5E-C120-46CC-8A3D-FD3224B14B3D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1:57.684" v="5" actId="14100"/>
          <ac:cxnSpMkLst>
            <pc:docMk/>
            <pc:sldMk cId="436770665" sldId="281"/>
            <ac:cxnSpMk id="15" creationId="{2B6D7380-16EA-45A0-B1A3-DA8D0196AB1B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2:33.169" v="10" actId="14100"/>
          <ac:cxnSpMkLst>
            <pc:docMk/>
            <pc:sldMk cId="436770665" sldId="281"/>
            <ac:cxnSpMk id="17" creationId="{18BDE2C9-6519-484B-AC25-3D03C6E89382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6:22.037" v="42" actId="1076"/>
          <ac:cxnSpMkLst>
            <pc:docMk/>
            <pc:sldMk cId="436770665" sldId="281"/>
            <ac:cxnSpMk id="18" creationId="{00000000-0000-0000-0000-000000000000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8:16.116" v="56" actId="1076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addSp delSp modSp">
        <pc:chgData name="DJeff Kanda Nkashama" userId="S::nkad2101@usherbrooke.ca::c3c87171-fd8c-4e2b-8ca8-32e7de6ccf7b" providerId="AD" clId="Web-{1F65DA78-DCBD-42ED-BAD5-88DC378D2C68}" dt="2022-01-13T01:33:27.103" v="78" actId="14100"/>
        <pc:sldMkLst>
          <pc:docMk/>
          <pc:sldMk cId="3834209445" sldId="282"/>
        </pc:sldMkLst>
        <pc:picChg chg="del">
          <ac:chgData name="DJeff Kanda Nkashama" userId="S::nkad2101@usherbrooke.ca::c3c87171-fd8c-4e2b-8ca8-32e7de6ccf7b" providerId="AD" clId="Web-{1F65DA78-DCBD-42ED-BAD5-88DC378D2C68}" dt="2022-01-13T01:30:34.148" v="70"/>
          <ac:picMkLst>
            <pc:docMk/>
            <pc:sldMk cId="3834209445" sldId="282"/>
            <ac:picMk id="3" creationId="{00000000-0000-0000-0000-000000000000}"/>
          </ac:picMkLst>
        </pc:picChg>
        <pc:picChg chg="add mod">
          <ac:chgData name="DJeff Kanda Nkashama" userId="S::nkad2101@usherbrooke.ca::c3c87171-fd8c-4e2b-8ca8-32e7de6ccf7b" providerId="AD" clId="Web-{1F65DA78-DCBD-42ED-BAD5-88DC378D2C68}" dt="2022-01-13T01:33:27.103" v="78" actId="14100"/>
          <ac:picMkLst>
            <pc:docMk/>
            <pc:sldMk cId="3834209445" sldId="282"/>
            <ac:picMk id="8" creationId="{4648FE15-9C7D-46A2-857E-01A46DD822F0}"/>
          </ac:picMkLst>
        </pc:picChg>
      </pc:sldChg>
    </pc:docChg>
  </pc:docChgLst>
  <pc:docChgLst>
    <pc:chgData name="Froduald Kabanza" userId="edf393d0-642b-4b9e-8c75-f62133241689" providerId="ADAL" clId="{4B9624B8-BA3E-4EE4-8971-7D5721A326BF}"/>
    <pc:docChg chg="custSel modSld">
      <pc:chgData name="Froduald Kabanza" userId="edf393d0-642b-4b9e-8c75-f62133241689" providerId="ADAL" clId="{4B9624B8-BA3E-4EE4-8971-7D5721A326BF}" dt="2022-01-28T15:39:24.760" v="0" actId="478"/>
      <pc:docMkLst>
        <pc:docMk/>
      </pc:docMkLst>
      <pc:sldChg chg="delSp modSp mod delAnim">
        <pc:chgData name="Froduald Kabanza" userId="edf393d0-642b-4b9e-8c75-f62133241689" providerId="ADAL" clId="{4B9624B8-BA3E-4EE4-8971-7D5721A326BF}" dt="2022-01-28T15:39:24.760" v="0" actId="478"/>
        <pc:sldMkLst>
          <pc:docMk/>
          <pc:sldMk cId="3380569862" sldId="314"/>
        </pc:sldMkLst>
        <pc:grpChg chg="del">
          <ac:chgData name="Froduald Kabanza" userId="edf393d0-642b-4b9e-8c75-f62133241689" providerId="ADAL" clId="{4B9624B8-BA3E-4EE4-8971-7D5721A326BF}" dt="2022-01-28T15:39:24.760" v="0" actId="478"/>
          <ac:grpSpMkLst>
            <pc:docMk/>
            <pc:sldMk cId="3380569862" sldId="314"/>
            <ac:grpSpMk id="25" creationId="{A725A516-CF27-45B8-AD03-D94CFC653E82}"/>
          </ac:grpSpMkLst>
        </pc:grpChg>
        <pc:cxnChg chg="mod">
          <ac:chgData name="Froduald Kabanza" userId="edf393d0-642b-4b9e-8c75-f62133241689" providerId="ADAL" clId="{4B9624B8-BA3E-4EE4-8971-7D5721A326BF}" dt="2022-01-28T15:39:24.760" v="0" actId="478"/>
          <ac:cxnSpMkLst>
            <pc:docMk/>
            <pc:sldMk cId="3380569862" sldId="314"/>
            <ac:cxnSpMk id="16" creationId="{DCF09B0D-E9CA-411B-8F0E-C90A73D4F281}"/>
          </ac:cxnSpMkLst>
        </pc:cxnChg>
      </pc:sldChg>
    </pc:docChg>
  </pc:docChgLst>
  <pc:docChgLst>
    <pc:chgData name="DJeff Kanda Nkashama" userId="S::nkad2101@usherbrooke.ca::c3c87171-fd8c-4e2b-8ca8-32e7de6ccf7b" providerId="AD" clId="Web-{A41AAC26-4EA1-4AE6-A3DC-FF4A62E05A7C}"/>
    <pc:docChg chg="modSld">
      <pc:chgData name="DJeff Kanda Nkashama" userId="S::nkad2101@usherbrooke.ca::c3c87171-fd8c-4e2b-8ca8-32e7de6ccf7b" providerId="AD" clId="Web-{A41AAC26-4EA1-4AE6-A3DC-FF4A62E05A7C}" dt="2022-01-13T00:48:50.147" v="0" actId="1076"/>
      <pc:docMkLst>
        <pc:docMk/>
      </pc:docMkLst>
      <pc:sldChg chg="modSp">
        <pc:chgData name="DJeff Kanda Nkashama" userId="S::nkad2101@usherbrooke.ca::c3c87171-fd8c-4e2b-8ca8-32e7de6ccf7b" providerId="AD" clId="Web-{A41AAC26-4EA1-4AE6-A3DC-FF4A62E05A7C}" dt="2022-01-13T00:48:50.147" v="0" actId="1076"/>
        <pc:sldMkLst>
          <pc:docMk/>
          <pc:sldMk cId="436770665" sldId="281"/>
        </pc:sldMkLst>
        <pc:grpChg chg="mod">
          <ac:chgData name="DJeff Kanda Nkashama" userId="S::nkad2101@usherbrooke.ca::c3c87171-fd8c-4e2b-8ca8-32e7de6ccf7b" providerId="AD" clId="Web-{A41AAC26-4EA1-4AE6-A3DC-FF4A62E05A7C}" dt="2022-01-13T00:48:50.147" v="0" actId="1076"/>
          <ac:grpSpMkLst>
            <pc:docMk/>
            <pc:sldMk cId="436770665" sldId="281"/>
            <ac:grpSpMk id="8" creationId="{ABD36CA1-A20C-48FD-89B5-93C7B47E30A9}"/>
          </ac:grpSpMkLst>
        </pc:grpChg>
      </pc:sldChg>
    </pc:docChg>
  </pc:docChgLst>
  <pc:docChgLst>
    <pc:chgData name="Froduald Kabanza" userId="edf393d0-642b-4b9e-8c75-f62133241689" providerId="ADAL" clId="{7FC3092F-C307-4C13-9C65-618F9C543ADF}"/>
    <pc:docChg chg="undo custSel addSld delSld modSld sldOrd modMainMaster">
      <pc:chgData name="Froduald Kabanza" userId="edf393d0-642b-4b9e-8c75-f62133241689" providerId="ADAL" clId="{7FC3092F-C307-4C13-9C65-618F9C543ADF}" dt="2022-01-06T14:39:58.874" v="737" actId="1076"/>
      <pc:docMkLst>
        <pc:docMk/>
      </pc:docMkLst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00433490" sldId="261"/>
        </pc:sldMkLst>
      </pc:sldChg>
      <pc:sldChg chg="addSp modSp add mod modNotes">
        <pc:chgData name="Froduald Kabanza" userId="edf393d0-642b-4b9e-8c75-f62133241689" providerId="ADAL" clId="{7FC3092F-C307-4C13-9C65-618F9C543ADF}" dt="2022-01-06T14:38:44.282" v="696" actId="1076"/>
        <pc:sldMkLst>
          <pc:docMk/>
          <pc:sldMk cId="3233877371" sldId="292"/>
        </pc:sldMkLst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2" creationId="{A4DCF708-4755-44F8-8D0C-B1EAD83A4E7C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4" creationId="{B258AA6F-0B92-4A07-845F-88EA165B39AE}"/>
          </ac:spMkLst>
        </pc:spChg>
        <pc:spChg chg="add mod">
          <ac:chgData name="Froduald Kabanza" userId="edf393d0-642b-4b9e-8c75-f62133241689" providerId="ADAL" clId="{7FC3092F-C307-4C13-9C65-618F9C543ADF}" dt="2022-01-06T14:38:44.282" v="696" actId="1076"/>
          <ac:spMkLst>
            <pc:docMk/>
            <pc:sldMk cId="3233877371" sldId="292"/>
            <ac:spMk id="53" creationId="{166BB1E6-2E15-4258-A1E4-87D4CCCBDA55}"/>
          </ac:spMkLst>
        </pc:spChg>
        <pc:spChg chg="mod">
          <ac:chgData name="Froduald Kabanza" userId="edf393d0-642b-4b9e-8c75-f62133241689" providerId="ADAL" clId="{7FC3092F-C307-4C13-9C65-618F9C543ADF}" dt="2022-01-06T13:14:28.147" v="601" actId="20577"/>
          <ac:spMkLst>
            <pc:docMk/>
            <pc:sldMk cId="3233877371" sldId="292"/>
            <ac:spMk id="58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38" creationId="{BAC28436-4332-45C9-87E7-A7FAF52DBFD0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0" creationId="{C11AFCA0-CD57-4D26-AFA9-A59924E6BB66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43" creationId="{8786E60E-2F80-4894-824A-089CA98B0D97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4" creationId="{57FFC868-CED2-4EDE-8BB3-92E08A62A3B3}"/>
          </ac:spMkLst>
        </pc:spChg>
        <pc:grpChg chg="mod">
          <ac:chgData name="Froduald Kabanza" userId="edf393d0-642b-4b9e-8c75-f62133241689" providerId="ADAL" clId="{7FC3092F-C307-4C13-9C65-618F9C543ADF}" dt="2022-01-06T13:16:29.749" v="628" actId="1076"/>
          <ac:grpSpMkLst>
            <pc:docMk/>
            <pc:sldMk cId="3233877371" sldId="292"/>
            <ac:grpSpMk id="98" creationId="{4303211F-66C9-421F-AC74-CF40499F9088}"/>
          </ac:grpSpMkLst>
        </pc:grpChg>
        <pc:grpChg chg="mod">
          <ac:chgData name="Froduald Kabanza" userId="edf393d0-642b-4b9e-8c75-f62133241689" providerId="ADAL" clId="{7FC3092F-C307-4C13-9C65-618F9C543ADF}" dt="2022-01-06T14:38:40.130" v="695" actId="1076"/>
          <ac:grpSpMkLst>
            <pc:docMk/>
            <pc:sldMk cId="3233877371" sldId="292"/>
            <ac:grpSpMk id="99" creationId="{66264351-1349-483E-87FA-F509FCE1F433}"/>
          </ac:grpSpMkLst>
        </pc:grpChg>
        <pc:picChg chg="add mod">
          <ac:chgData name="Froduald Kabanza" userId="edf393d0-642b-4b9e-8c75-f62133241689" providerId="ADAL" clId="{7FC3092F-C307-4C13-9C65-618F9C543ADF}" dt="2022-01-06T14:38:44.282" v="696" actId="1076"/>
          <ac:picMkLst>
            <pc:docMk/>
            <pc:sldMk cId="3233877371" sldId="292"/>
            <ac:picMk id="52" creationId="{5930F938-0E33-4A0A-9FF9-1E2A8B4522BB}"/>
          </ac:picMkLst>
        </pc:pic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35" creationId="{EA787536-7073-4D66-9031-A3E01D498CDB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36" creationId="{77AAB168-16DB-4CC6-9346-7801F9F437EB}"/>
          </ac:cxnSpMkLst>
        </pc:cxn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41" creationId="{DA93E1C9-CEAB-46C1-AB5D-44D827EDF179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42" creationId="{7505A25B-6E78-45EB-8740-9BD86EF3D50E}"/>
          </ac:cxnSpMkLst>
        </pc:cxn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25082672" sldId="322"/>
        </pc:sldMkLst>
      </pc:sldChg>
      <pc:sldChg chg="del">
        <pc:chgData name="Froduald Kabanza" userId="edf393d0-642b-4b9e-8c75-f62133241689" providerId="ADAL" clId="{7FC3092F-C307-4C13-9C65-618F9C543ADF}" dt="2022-01-06T13:06:01.945" v="82" actId="2696"/>
        <pc:sldMkLst>
          <pc:docMk/>
          <pc:sldMk cId="729628377" sldId="323"/>
        </pc:sldMkLst>
      </pc:sldChg>
      <pc:sldChg chg="modSp mod modNotesTx">
        <pc:chgData name="Froduald Kabanza" userId="edf393d0-642b-4b9e-8c75-f62133241689" providerId="ADAL" clId="{7FC3092F-C307-4C13-9C65-618F9C543ADF}" dt="2022-01-06T13:06:52.170" v="134" actId="20577"/>
        <pc:sldMkLst>
          <pc:docMk/>
          <pc:sldMk cId="1691088075" sldId="324"/>
        </pc:sldMkLst>
        <pc:spChg chg="mod">
          <ac:chgData name="Froduald Kabanza" userId="edf393d0-642b-4b9e-8c75-f62133241689" providerId="ADAL" clId="{7FC3092F-C307-4C13-9C65-618F9C543ADF}" dt="2022-01-06T13:06:52.170" v="134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07916198" sldId="32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47258862" sldId="328"/>
        </pc:sldMkLst>
      </pc:sldChg>
      <pc:sldChg chg="addSp delSp modSp mod">
        <pc:chgData name="Froduald Kabanza" userId="edf393d0-642b-4b9e-8c75-f62133241689" providerId="ADAL" clId="{7FC3092F-C307-4C13-9C65-618F9C543ADF}" dt="2022-01-06T13:01:00.976" v="65" actId="1076"/>
        <pc:sldMkLst>
          <pc:docMk/>
          <pc:sldMk cId="154423500" sldId="332"/>
        </pc:sldMkLst>
        <pc:spChg chg="add del mod">
          <ac:chgData name="Froduald Kabanza" userId="edf393d0-642b-4b9e-8c75-f62133241689" providerId="ADAL" clId="{7FC3092F-C307-4C13-9C65-618F9C543ADF}" dt="2022-01-06T13:00:25.634" v="2" actId="478"/>
          <ac:spMkLst>
            <pc:docMk/>
            <pc:sldMk cId="154423500" sldId="332"/>
            <ac:spMk id="2" creationId="{59B1DA6C-44F1-41F4-BF20-AEB35022A593}"/>
          </ac:spMkLst>
        </pc:spChg>
        <pc:spChg chg="add del mod">
          <ac:chgData name="Froduald Kabanza" userId="edf393d0-642b-4b9e-8c75-f62133241689" providerId="ADAL" clId="{7FC3092F-C307-4C13-9C65-618F9C543ADF}" dt="2022-01-06T13:00:24.127" v="1" actId="478"/>
          <ac:spMkLst>
            <pc:docMk/>
            <pc:sldMk cId="154423500" sldId="332"/>
            <ac:spMk id="3" creationId="{C46772A5-551D-4B95-9153-C4A8EF7411A3}"/>
          </ac:spMkLst>
        </pc:spChg>
        <pc:spChg chg="add mod">
          <ac:chgData name="Froduald Kabanza" userId="edf393d0-642b-4b9e-8c75-f62133241689" providerId="ADAL" clId="{7FC3092F-C307-4C13-9C65-618F9C543ADF}" dt="2022-01-06T13:00:57.409" v="64" actId="20577"/>
          <ac:spMkLst>
            <pc:docMk/>
            <pc:sldMk cId="154423500" sldId="332"/>
            <ac:spMk id="6" creationId="{50B0FB34-D872-45C2-9416-85ECF442F569}"/>
          </ac:spMkLst>
        </pc:spChg>
        <pc:spChg chg="add mod">
          <ac:chgData name="Froduald Kabanza" userId="edf393d0-642b-4b9e-8c75-f62133241689" providerId="ADAL" clId="{7FC3092F-C307-4C13-9C65-618F9C543ADF}" dt="2022-01-06T13:01:00.976" v="65" actId="1076"/>
          <ac:spMkLst>
            <pc:docMk/>
            <pc:sldMk cId="154423500" sldId="332"/>
            <ac:spMk id="7" creationId="{9D9D7E22-6E14-4E34-957C-A91469454C2C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3074" creationId="{00000000-0000-0000-0000-000000000000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4198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04:07.284" v="79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7FC3092F-C307-4C13-9C65-618F9C543ADF}" dt="2022-01-06T13:03:42.990" v="77" actId="20577"/>
          <ac:spMkLst>
            <pc:docMk/>
            <pc:sldMk cId="2174123187" sldId="333"/>
            <ac:spMk id="3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04:07.284" v="79" actId="20577"/>
          <ac:spMkLst>
            <pc:docMk/>
            <pc:sldMk cId="2174123187" sldId="333"/>
            <ac:spMk id="5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7:51.498" v="633" actId="729"/>
        <pc:sldMkLst>
          <pc:docMk/>
          <pc:sldMk cId="1824756835" sldId="335"/>
        </pc:sldMkLst>
        <pc:spChg chg="mod">
          <ac:chgData name="Froduald Kabanza" userId="edf393d0-642b-4b9e-8c75-f62133241689" providerId="ADAL" clId="{7FC3092F-C307-4C13-9C65-618F9C543ADF}" dt="2022-01-06T13:17:41.518" v="632" actId="20577"/>
          <ac:spMkLst>
            <pc:docMk/>
            <pc:sldMk cId="1824756835" sldId="335"/>
            <ac:spMk id="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19:33.046" v="669" actId="20577"/>
        <pc:sldMkLst>
          <pc:docMk/>
          <pc:sldMk cId="2381963916" sldId="340"/>
        </pc:sldMkLst>
        <pc:spChg chg="mod">
          <ac:chgData name="Froduald Kabanza" userId="edf393d0-642b-4b9e-8c75-f62133241689" providerId="ADAL" clId="{7FC3092F-C307-4C13-9C65-618F9C543ADF}" dt="2022-01-06T13:19:33.046" v="669" actId="20577"/>
          <ac:spMkLst>
            <pc:docMk/>
            <pc:sldMk cId="2381963916" sldId="340"/>
            <ac:spMk id="14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77165631" sldId="35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93141121" sldId="35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36940500" sldId="35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303548347" sldId="35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10155042" sldId="35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52054025" sldId="36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15946955" sldId="36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89178091" sldId="3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05903888" sldId="3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10787380" sldId="3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27874042" sldId="3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29735721" sldId="3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67819306" sldId="3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36068796" sldId="3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6777868" sldId="3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43617455" sldId="3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40645864" sldId="3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92375401" sldId="3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62530695" sldId="3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27399003" sldId="3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38586336" sldId="3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10590881" sldId="3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98500377" sldId="3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68839530" sldId="3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66310323" sldId="3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1049922" sldId="3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79468699" sldId="3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229253" sldId="3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1902575" sldId="3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60866511" sldId="3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24668854" sldId="3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9901601" sldId="3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59160002" sldId="3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35141610" sldId="3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92767746" sldId="3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87111815" sldId="3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47645405" sldId="3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89392472" sldId="3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8850334" sldId="4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60659519" sldId="402"/>
        </pc:sldMkLst>
      </pc:sldChg>
      <pc:sldChg chg="modSp mod">
        <pc:chgData name="Froduald Kabanza" userId="edf393d0-642b-4b9e-8c75-f62133241689" providerId="ADAL" clId="{7FC3092F-C307-4C13-9C65-618F9C543ADF}" dt="2022-01-06T13:09:50.575" v="502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7FC3092F-C307-4C13-9C65-618F9C543ADF}" dt="2022-01-06T13:09:50.575" v="502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3923606" sldId="435"/>
        </pc:sldMkLst>
      </pc:sldChg>
      <pc:sldChg chg="del">
        <pc:chgData name="Froduald Kabanza" userId="edf393d0-642b-4b9e-8c75-f62133241689" providerId="ADAL" clId="{7FC3092F-C307-4C13-9C65-618F9C543ADF}" dt="2022-01-06T13:11:38.380" v="503" actId="2696"/>
        <pc:sldMkLst>
          <pc:docMk/>
          <pc:sldMk cId="1195770199" sldId="437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4107579451" sldId="438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2526814027" sldId="439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965552575" sldId="44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40477382" sldId="44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49615836" sldId="447"/>
        </pc:sldMkLst>
      </pc:sldChg>
      <pc:sldChg chg="modSp mod ord">
        <pc:chgData name="Froduald Kabanza" userId="edf393d0-642b-4b9e-8c75-f62133241689" providerId="ADAL" clId="{7FC3092F-C307-4C13-9C65-618F9C543ADF}" dt="2022-01-06T14:39:58.874" v="737" actId="1076"/>
        <pc:sldMkLst>
          <pc:docMk/>
          <pc:sldMk cId="2285799096" sldId="448"/>
        </pc:sldMkLst>
        <pc:spChg chg="mod">
          <ac:chgData name="Froduald Kabanza" userId="edf393d0-642b-4b9e-8c75-f62133241689" providerId="ADAL" clId="{7FC3092F-C307-4C13-9C65-618F9C543ADF}" dt="2022-01-06T14:39:58.874" v="737" actId="1076"/>
          <ac:spMkLst>
            <pc:docMk/>
            <pc:sldMk cId="2285799096" sldId="448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128973846" sldId="449"/>
        </pc:sldMkLst>
        <pc:spChg chg="mod">
          <ac:chgData name="Froduald Kabanza" userId="edf393d0-642b-4b9e-8c75-f62133241689" providerId="ADAL" clId="{7FC3092F-C307-4C13-9C65-618F9C543ADF}" dt="2022-01-06T13:04:12.581" v="80" actId="20577"/>
          <ac:spMkLst>
            <pc:docMk/>
            <pc:sldMk cId="3128973846" sldId="449"/>
            <ac:spMk id="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49704254" sldId="4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79142198" sldId="4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20998056" sldId="4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50232221" sldId="4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14544585" sldId="4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91162088" sldId="4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6248008" sldId="46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90072904" sldId="4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526501547" sldId="4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37001353" sldId="4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2387533" sldId="47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03178162" sldId="4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4609870" sldId="4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1423517" sldId="4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034949484" sldId="47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5512005" sldId="47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9420734" sldId="47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92271390" sldId="47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830421175" sldId="4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19896714" sldId="4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01759473" sldId="4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859599525" sldId="4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47034509" sldId="4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383461" sldId="4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06890917" sldId="4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084894" sldId="4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25209509" sldId="4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97227344" sldId="4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9293302" sldId="4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673762443" sldId="4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34325805" sldId="4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68285429" sldId="4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05869672" sldId="4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52324276" sldId="4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87000245" sldId="4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8583367" sldId="4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1973589" sldId="49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07980064" sldId="4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47828573" sldId="50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48410270" sldId="5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1646269" sldId="502"/>
        </pc:sldMkLst>
      </pc:sldChg>
      <pc:sldMasterChg chg="modSp delSldLayout modSldLayout">
        <pc:chgData name="Froduald Kabanza" userId="edf393d0-642b-4b9e-8c75-f62133241689" providerId="ADAL" clId="{7FC3092F-C307-4C13-9C65-618F9C543ADF}" dt="2022-01-06T13:05:13.970" v="81" actId="2696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7FC3092F-C307-4C13-9C65-618F9C543ADF}" dt="2022-01-06T13:02:53.542" v="72" actId="207"/>
          <ac:spMkLst>
            <pc:docMk/>
            <pc:sldMasterMk cId="0" sldId="2147483684"/>
            <ac:spMk id="83970" creationId="{00000000-0000-0000-0000-000000000000}"/>
          </ac:spMkLst>
        </pc:spChg>
        <pc:sldLayoutChg chg="addSp modSp mod">
          <pc:chgData name="Froduald Kabanza" userId="edf393d0-642b-4b9e-8c75-f62133241689" providerId="ADAL" clId="{7FC3092F-C307-4C13-9C65-618F9C543ADF}" dt="2022-01-06T13:02:07.746" v="67" actId="14100"/>
          <pc:sldLayoutMkLst>
            <pc:docMk/>
            <pc:sldMasterMk cId="0" sldId="2147483675"/>
            <pc:sldLayoutMk cId="1877467656" sldId="2147483676"/>
          </pc:sldLayoutMkLst>
          <pc:picChg chg="add mod">
            <ac:chgData name="Froduald Kabanza" userId="edf393d0-642b-4b9e-8c75-f62133241689" providerId="ADAL" clId="{7FC3092F-C307-4C13-9C65-618F9C543ADF}" dt="2022-01-06T13:02:07.746" v="67" actId="14100"/>
            <ac:picMkLst>
              <pc:docMk/>
              <pc:sldMasterMk cId="0" sldId="2147483675"/>
              <pc:sldLayoutMk cId="1877467656" sldId="2147483676"/>
              <ac:picMk id="7" creationId="{E6C35373-7272-4165-962A-1CA037CFFB1C}"/>
            </ac:picMkLst>
          </pc:picChg>
        </pc:sldLayoutChg>
        <pc:sldLayoutChg chg="modSp mod">
          <pc:chgData name="Froduald Kabanza" userId="edf393d0-642b-4b9e-8c75-f62133241689" providerId="ADAL" clId="{7FC3092F-C307-4C13-9C65-618F9C543ADF}" dt="2022-01-06T13:03:57.555" v="7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7FC3092F-C307-4C13-9C65-618F9C543ADF}" dt="2022-01-06T13:03:57.555" v="7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7FC3092F-C307-4C13-9C65-618F9C543ADF}" dt="2022-01-06T13:03:02.526" v="73" actId="2696"/>
          <pc:sldLayoutMkLst>
            <pc:docMk/>
            <pc:sldMasterMk cId="0" sldId="2147483684"/>
            <pc:sldLayoutMk cId="1506589762" sldId="2147483680"/>
          </pc:sldLayoutMkLst>
        </pc:sldLayoutChg>
        <pc:sldLayoutChg chg="del">
          <pc:chgData name="Froduald Kabanza" userId="edf393d0-642b-4b9e-8c75-f62133241689" providerId="ADAL" clId="{7FC3092F-C307-4C13-9C65-618F9C543ADF}" dt="2022-01-06T13:02:19.109" v="68" actId="2696"/>
          <pc:sldLayoutMkLst>
            <pc:docMk/>
            <pc:sldMasterMk cId="0" sldId="2147483684"/>
            <pc:sldLayoutMk cId="73248521" sldId="2147483683"/>
          </pc:sldLayoutMkLst>
        </pc:sldLayoutChg>
        <pc:sldLayoutChg chg="del">
          <pc:chgData name="Froduald Kabanza" userId="edf393d0-642b-4b9e-8c75-f62133241689" providerId="ADAL" clId="{7FC3092F-C307-4C13-9C65-618F9C543ADF}" dt="2022-01-06T13:02:19.136" v="69" actId="2696"/>
          <pc:sldLayoutMkLst>
            <pc:docMk/>
            <pc:sldMasterMk cId="0" sldId="2147483684"/>
            <pc:sldLayoutMk cId="4087826793" sldId="2147483684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0" actId="2696"/>
          <pc:sldLayoutMkLst>
            <pc:docMk/>
            <pc:sldMasterMk cId="0" sldId="2147483684"/>
            <pc:sldLayoutMk cId="1947669632" sldId="2147483685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1" actId="2696"/>
          <pc:sldLayoutMkLst>
            <pc:docMk/>
            <pc:sldMasterMk cId="0" sldId="2147483684"/>
            <pc:sldLayoutMk cId="312424625" sldId="2147483686"/>
          </pc:sldLayoutMkLst>
        </pc:sldLayoutChg>
        <pc:sldLayoutChg chg="del">
          <pc:chgData name="Froduald Kabanza" userId="edf393d0-642b-4b9e-8c75-f62133241689" providerId="ADAL" clId="{7FC3092F-C307-4C13-9C65-618F9C543ADF}" dt="2022-01-06T13:03:09.185" v="74" actId="2696"/>
          <pc:sldLayoutMkLst>
            <pc:docMk/>
            <pc:sldMasterMk cId="0" sldId="2147483684"/>
            <pc:sldLayoutMk cId="1595422640" sldId="2147483688"/>
          </pc:sldLayoutMkLst>
        </pc:sldLayoutChg>
        <pc:sldLayoutChg chg="del">
          <pc:chgData name="Froduald Kabanza" userId="edf393d0-642b-4b9e-8c75-f62133241689" providerId="ADAL" clId="{7FC3092F-C307-4C13-9C65-618F9C543ADF}" dt="2022-01-06T13:05:13.970" v="81" actId="2696"/>
          <pc:sldLayoutMkLst>
            <pc:docMk/>
            <pc:sldMasterMk cId="0" sldId="2147483684"/>
            <pc:sldLayoutMk cId="3782662822" sldId="2147483689"/>
          </pc:sldLayoutMkLst>
        </pc:sldLayoutChg>
      </pc:sldMasterChg>
    </pc:docChg>
  </pc:docChgLst>
  <pc:docChgLst>
    <pc:chgData name="Froduald Kabanza" userId="edf393d0-642b-4b9e-8c75-f62133241689" providerId="ADAL" clId="{6A794C28-E0BB-45D4-B164-B06BE35F58F5}"/>
    <pc:docChg chg="undo redo custSel addSld delSld modSld sldOrd addSection modSection">
      <pc:chgData name="Froduald Kabanza" userId="edf393d0-642b-4b9e-8c75-f62133241689" providerId="ADAL" clId="{6A794C28-E0BB-45D4-B164-B06BE35F58F5}" dt="2022-01-28T00:44:52.135" v="1441" actId="729"/>
      <pc:docMkLst>
        <pc:docMk/>
      </pc:docMkLst>
      <pc:sldChg chg="modSp add mod">
        <pc:chgData name="Froduald Kabanza" userId="edf393d0-642b-4b9e-8c75-f62133241689" providerId="ADAL" clId="{6A794C28-E0BB-45D4-B164-B06BE35F58F5}" dt="2022-01-27T23:18:21.855" v="678" actId="20577"/>
        <pc:sldMkLst>
          <pc:docMk/>
          <pc:sldMk cId="0" sldId="258"/>
        </pc:sldMkLst>
        <pc:spChg chg="mod">
          <ac:chgData name="Froduald Kabanza" userId="edf393d0-642b-4b9e-8c75-f62133241689" providerId="ADAL" clId="{6A794C28-E0BB-45D4-B164-B06BE35F58F5}" dt="2022-01-27T23:18:21.855" v="678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7T22:50:19.551" v="284"/>
        <pc:sldMkLst>
          <pc:docMk/>
          <pc:sldMk cId="0" sldId="259"/>
        </pc:sldMkLst>
        <pc:spChg chg="add del mod">
          <ac:chgData name="Froduald Kabanza" userId="edf393d0-642b-4b9e-8c75-f62133241689" providerId="ADAL" clId="{6A794C28-E0BB-45D4-B164-B06BE35F58F5}" dt="2022-01-27T22:46:28.556" v="253" actId="478"/>
          <ac:spMkLst>
            <pc:docMk/>
            <pc:sldMk cId="0" sldId="259"/>
            <ac:spMk id="5" creationId="{42D9A0DB-B1A9-4D27-B9EE-6097FE5B4B1E}"/>
          </ac:spMkLst>
        </pc:spChg>
        <pc:spChg chg="mod">
          <ac:chgData name="Froduald Kabanza" userId="edf393d0-642b-4b9e-8c75-f62133241689" providerId="ADAL" clId="{6A794C28-E0BB-45D4-B164-B06BE35F58F5}" dt="2022-01-27T22:49:37.662" v="279" actId="20577"/>
          <ac:spMkLst>
            <pc:docMk/>
            <pc:sldMk cId="0" sldId="259"/>
            <ac:spMk id="4608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3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5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48:23.286" v="263" actId="165"/>
          <ac:grpSpMkLst>
            <pc:docMk/>
            <pc:sldMk cId="0" sldId="259"/>
            <ac:grpSpMk id="2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7T22:49:10.836" v="273" actId="165"/>
          <ac:grpSpMkLst>
            <pc:docMk/>
            <pc:sldMk cId="0" sldId="259"/>
            <ac:grpSpMk id="3" creationId="{00000000-0000-0000-0000-000000000000}"/>
          </ac:grpSpMkLst>
        </pc:grpChg>
        <pc:grpChg chg="mod">
          <ac:chgData name="Froduald Kabanza" userId="edf393d0-642b-4b9e-8c75-f62133241689" providerId="ADAL" clId="{6A794C28-E0BB-45D4-B164-B06BE35F58F5}" dt="2022-01-27T22:49:04.676" v="271" actId="1076"/>
          <ac:grpSpMkLst>
            <pc:docMk/>
            <pc:sldMk cId="0" sldId="259"/>
            <ac:grpSpMk id="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2:49:00.393" v="270" actId="1076"/>
          <ac:grpSpMkLst>
            <pc:docMk/>
            <pc:sldMk cId="0" sldId="259"/>
            <ac:grpSpMk id="6" creationId="{9D8FF7FE-1C9A-442F-8EE6-B91F8A095D21}"/>
          </ac:grpSpMkLst>
        </pc:grpChg>
        <pc:grpChg chg="add mod">
          <ac:chgData name="Froduald Kabanza" userId="edf393d0-642b-4b9e-8c75-f62133241689" providerId="ADAL" clId="{6A794C28-E0BB-45D4-B164-B06BE35F58F5}" dt="2022-01-27T22:49:29.053" v="278" actId="164"/>
          <ac:grpSpMkLst>
            <pc:docMk/>
            <pc:sldMk cId="0" sldId="259"/>
            <ac:grpSpMk id="7" creationId="{9FA0EFCE-A8BC-4F90-AACD-972802D9AF49}"/>
          </ac:grpSpMkLst>
        </pc:grpChg>
        <pc:picChg chg="add mod ord">
          <ac:chgData name="Froduald Kabanza" userId="edf393d0-642b-4b9e-8c75-f62133241689" providerId="ADAL" clId="{6A794C28-E0BB-45D4-B164-B06BE35F58F5}" dt="2022-01-27T22:48:51.870" v="268" actId="1076"/>
          <ac:picMkLst>
            <pc:docMk/>
            <pc:sldMk cId="0" sldId="259"/>
            <ac:picMk id="17" creationId="{F3234D83-9E6F-48EC-9E1D-4D88D391504F}"/>
          </ac:picMkLst>
        </pc:picChg>
        <pc:picChg chg="del">
          <ac:chgData name="Froduald Kabanza" userId="edf393d0-642b-4b9e-8c75-f62133241689" providerId="ADAL" clId="{6A794C28-E0BB-45D4-B164-B06BE35F58F5}" dt="2022-01-27T22:46:24.207" v="252" actId="478"/>
          <ac:picMkLst>
            <pc:docMk/>
            <pc:sldMk cId="0" sldId="259"/>
            <ac:picMk id="46083" creationId="{00000000-0000-0000-0000-000000000000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5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8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9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70"/>
        </pc:sldMkLst>
      </pc:sldChg>
      <pc:sldChg chg="add mod ord modShow">
        <pc:chgData name="Froduald Kabanza" userId="edf393d0-642b-4b9e-8c75-f62133241689" providerId="ADAL" clId="{6A794C28-E0BB-45D4-B164-B06BE35F58F5}" dt="2022-01-27T23:51:25.251" v="960" actId="729"/>
        <pc:sldMkLst>
          <pc:docMk/>
          <pc:sldMk cId="0" sldId="27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84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6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7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1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718596149" sldId="29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2874717157" sldId="295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77752330" sldId="299"/>
        </pc:sldMkLst>
      </pc:sldChg>
      <pc:sldChg chg="modSp add mod modShow">
        <pc:chgData name="Froduald Kabanza" userId="edf393d0-642b-4b9e-8c75-f62133241689" providerId="ADAL" clId="{6A794C28-E0BB-45D4-B164-B06BE35F58F5}" dt="2022-01-28T00:30:39.575" v="1385" actId="729"/>
        <pc:sldMkLst>
          <pc:docMk/>
          <pc:sldMk cId="2667678292" sldId="300"/>
        </pc:sldMkLst>
        <pc:spChg chg="mod">
          <ac:chgData name="Froduald Kabanza" userId="edf393d0-642b-4b9e-8c75-f62133241689" providerId="ADAL" clId="{6A794C28-E0BB-45D4-B164-B06BE35F58F5}" dt="2022-01-27T22:59:47.202" v="425" actId="5793"/>
          <ac:spMkLst>
            <pc:docMk/>
            <pc:sldMk cId="2667678292" sldId="300"/>
            <ac:spMk id="4813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59:15.158" v="412" actId="20577"/>
          <ac:spMkLst>
            <pc:docMk/>
            <pc:sldMk cId="2667678292" sldId="300"/>
            <ac:spMk id="50178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8T00:41:04.360" v="142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6A794C28-E0BB-45D4-B164-B06BE35F58F5}" dt="2022-01-28T00:41:04.360" v="1421" actId="20577"/>
          <ac:spMkLst>
            <pc:docMk/>
            <pc:sldMk cId="2156395761" sldId="30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3:19:21.018" v="702" actId="20577"/>
          <ac:spMkLst>
            <pc:docMk/>
            <pc:sldMk cId="2156395761" sldId="301"/>
            <ac:spMk id="50178" creationId="{00000000-0000-0000-0000-000000000000}"/>
          </ac:spMkLst>
        </pc:spChg>
        <pc:graphicFrameChg chg="del">
          <ac:chgData name="Froduald Kabanza" userId="edf393d0-642b-4b9e-8c75-f62133241689" providerId="ADAL" clId="{6A794C28-E0BB-45D4-B164-B06BE35F58F5}" dt="2022-01-27T23:02:25.385" v="428" actId="478"/>
          <ac:graphicFrameMkLst>
            <pc:docMk/>
            <pc:sldMk cId="2156395761" sldId="30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06:55.829" v="550" actId="1076"/>
          <ac:picMkLst>
            <pc:docMk/>
            <pc:sldMk cId="2156395761" sldId="301"/>
            <ac:picMk id="4" creationId="{447D90B5-02DF-495C-B467-815B1021C09A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29:19.301" v="737"/>
        <pc:sldMkLst>
          <pc:docMk/>
          <pc:sldMk cId="1031080359" sldId="302"/>
        </pc:sldMkLst>
        <pc:spChg chg="mod">
          <ac:chgData name="Froduald Kabanza" userId="edf393d0-642b-4b9e-8c75-f62133241689" providerId="ADAL" clId="{6A794C28-E0BB-45D4-B164-B06BE35F58F5}" dt="2022-01-27T23:27:20.485" v="726" actId="208"/>
          <ac:spMkLst>
            <pc:docMk/>
            <pc:sldMk cId="1031080359" sldId="302"/>
            <ac:spMk id="2" creationId="{00000000-0000-0000-0000-000000000000}"/>
          </ac:spMkLst>
        </pc:spChg>
        <pc:spChg chg="del mod">
          <ac:chgData name="Froduald Kabanza" userId="edf393d0-642b-4b9e-8c75-f62133241689" providerId="ADAL" clId="{6A794C28-E0BB-45D4-B164-B06BE35F58F5}" dt="2022-01-27T23:25:14.127" v="708" actId="478"/>
          <ac:spMkLst>
            <pc:docMk/>
            <pc:sldMk cId="1031080359" sldId="302"/>
            <ac:spMk id="4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3:25:18.532" v="709" actId="478"/>
          <ac:spMkLst>
            <pc:docMk/>
            <pc:sldMk cId="1031080359" sldId="302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27:08.123" v="724" actId="1076"/>
          <ac:spMkLst>
            <pc:docMk/>
            <pc:sldMk cId="1031080359" sldId="302"/>
            <ac:spMk id="16" creationId="{AEF68D0A-8E6D-4240-BFEF-1FBDA77DD61F}"/>
          </ac:spMkLst>
        </pc:spChg>
        <pc:spChg chg="add mod">
          <ac:chgData name="Froduald Kabanza" userId="edf393d0-642b-4b9e-8c75-f62133241689" providerId="ADAL" clId="{6A794C28-E0BB-45D4-B164-B06BE35F58F5}" dt="2022-01-27T23:28:11.239" v="729" actId="208"/>
          <ac:spMkLst>
            <pc:docMk/>
            <pc:sldMk cId="1031080359" sldId="302"/>
            <ac:spMk id="18" creationId="{69EE59D9-E373-4809-82E5-5B25A92F6886}"/>
          </ac:spMkLst>
        </pc:spChg>
        <pc:graphicFrameChg chg="del">
          <ac:chgData name="Froduald Kabanza" userId="edf393d0-642b-4b9e-8c75-f62133241689" providerId="ADAL" clId="{6A794C28-E0BB-45D4-B164-B06BE35F58F5}" dt="2022-01-27T23:20:31.983" v="704" actId="478"/>
          <ac:graphicFrameMkLst>
            <pc:docMk/>
            <pc:sldMk cId="1031080359" sldId="302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20:42.578" v="705"/>
          <ac:picMkLst>
            <pc:docMk/>
            <pc:sldMk cId="1031080359" sldId="302"/>
            <ac:picMk id="11" creationId="{8A3AEE62-54F9-4022-BB80-E0F818391DA5}"/>
          </ac:picMkLst>
        </pc:picChg>
        <pc:cxnChg chg="add del mod">
          <ac:chgData name="Froduald Kabanza" userId="edf393d0-642b-4b9e-8c75-f62133241689" providerId="ADAL" clId="{6A794C28-E0BB-45D4-B164-B06BE35F58F5}" dt="2022-01-27T23:26:06.074" v="715" actId="478"/>
          <ac:cxnSpMkLst>
            <pc:docMk/>
            <pc:sldMk cId="1031080359" sldId="302"/>
            <ac:cxnSpMk id="6" creationId="{0DAC10E4-58DE-496A-A4EB-461A400E37E1}"/>
          </ac:cxnSpMkLst>
        </pc:cxnChg>
      </pc:sldChg>
      <pc:sldChg chg="addSp delSp modSp add mod modAnim">
        <pc:chgData name="Froduald Kabanza" userId="edf393d0-642b-4b9e-8c75-f62133241689" providerId="ADAL" clId="{6A794C28-E0BB-45D4-B164-B06BE35F58F5}" dt="2022-01-27T23:59:53.283" v="1117" actId="14100"/>
        <pc:sldMkLst>
          <pc:docMk/>
          <pc:sldMk cId="3845446957" sldId="303"/>
        </pc:sldMkLst>
        <pc:spChg chg="mod">
          <ac:chgData name="Froduald Kabanza" userId="edf393d0-642b-4b9e-8c75-f62133241689" providerId="ADAL" clId="{6A794C28-E0BB-45D4-B164-B06BE35F58F5}" dt="2022-01-27T23:59:53.283" v="1117" actId="14100"/>
          <ac:spMkLst>
            <pc:docMk/>
            <pc:sldMk cId="3845446957" sldId="303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2" creationId="{27416E6F-DE7B-4F54-A8F7-E84208ADF510}"/>
          </ac:spMkLst>
        </pc:spChg>
        <pc:spChg chg="add del mod">
          <ac:chgData name="Froduald Kabanza" userId="edf393d0-642b-4b9e-8c75-f62133241689" providerId="ADAL" clId="{6A794C28-E0BB-45D4-B164-B06BE35F58F5}" dt="2022-01-27T23:33:09.735" v="747"/>
          <ac:spMkLst>
            <pc:docMk/>
            <pc:sldMk cId="3845446957" sldId="303"/>
            <ac:spMk id="13" creationId="{935F4E07-150B-4E06-939E-75FF54F4243A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4" creationId="{D42FF42E-62F8-410A-93C3-373340F5E0F8}"/>
          </ac:spMkLst>
        </pc:spChg>
        <pc:graphicFrameChg chg="del">
          <ac:chgData name="Froduald Kabanza" userId="edf393d0-642b-4b9e-8c75-f62133241689" providerId="ADAL" clId="{6A794C28-E0BB-45D4-B164-B06BE35F58F5}" dt="2022-01-27T23:30:28.932" v="738" actId="478"/>
          <ac:graphicFrameMkLst>
            <pc:docMk/>
            <pc:sldMk cId="3845446957" sldId="303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3:43.681" v="1042" actId="1076"/>
          <ac:picMkLst>
            <pc:docMk/>
            <pc:sldMk cId="3845446957" sldId="303"/>
            <ac:picMk id="11" creationId="{E484356F-7262-4FD4-9921-07ED2CB185F3}"/>
          </ac:picMkLst>
        </pc:picChg>
      </pc:sldChg>
      <pc:sldChg chg="addSp delSp modSp add mod modAnim modShow">
        <pc:chgData name="Froduald Kabanza" userId="edf393d0-642b-4b9e-8c75-f62133241689" providerId="ADAL" clId="{6A794C28-E0BB-45D4-B164-B06BE35F58F5}" dt="2022-01-28T00:21:55.441" v="1324" actId="729"/>
        <pc:sldMkLst>
          <pc:docMk/>
          <pc:sldMk cId="727868616" sldId="304"/>
        </pc:sldMkLst>
        <pc:spChg chg="mod">
          <ac:chgData name="Froduald Kabanza" userId="edf393d0-642b-4b9e-8c75-f62133241689" providerId="ADAL" clId="{6A794C28-E0BB-45D4-B164-B06BE35F58F5}" dt="2022-01-27T23:59:43.701" v="1114" actId="5793"/>
          <ac:spMkLst>
            <pc:docMk/>
            <pc:sldMk cId="727868616" sldId="304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34:17.669" v="754"/>
          <ac:spMkLst>
            <pc:docMk/>
            <pc:sldMk cId="727868616" sldId="304"/>
            <ac:spMk id="12" creationId="{3708A5BA-9B4B-4F4E-894E-3BB34DDD2322}"/>
          </ac:spMkLst>
        </pc:spChg>
        <pc:spChg chg="add mod">
          <ac:chgData name="Froduald Kabanza" userId="edf393d0-642b-4b9e-8c75-f62133241689" providerId="ADAL" clId="{6A794C28-E0BB-45D4-B164-B06BE35F58F5}" dt="2022-01-27T23:35:56.915" v="768" actId="1076"/>
          <ac:spMkLst>
            <pc:docMk/>
            <pc:sldMk cId="727868616" sldId="304"/>
            <ac:spMk id="13" creationId="{E8296404-32CD-401D-ABA0-46A0C08204AB}"/>
          </ac:spMkLst>
        </pc:spChg>
        <pc:spChg chg="add mod">
          <ac:chgData name="Froduald Kabanza" userId="edf393d0-642b-4b9e-8c75-f62133241689" providerId="ADAL" clId="{6A794C28-E0BB-45D4-B164-B06BE35F58F5}" dt="2022-01-27T23:35:37.170" v="767" actId="1076"/>
          <ac:spMkLst>
            <pc:docMk/>
            <pc:sldMk cId="727868616" sldId="304"/>
            <ac:spMk id="14" creationId="{3D71BB8A-8E96-4235-ADC9-B50F5BD49525}"/>
          </ac:spMkLst>
        </pc:spChg>
        <pc:spChg chg="add mod">
          <ac:chgData name="Froduald Kabanza" userId="edf393d0-642b-4b9e-8c75-f62133241689" providerId="ADAL" clId="{6A794C28-E0BB-45D4-B164-B06BE35F58F5}" dt="2022-01-27T23:35:31.565" v="766" actId="1076"/>
          <ac:spMkLst>
            <pc:docMk/>
            <pc:sldMk cId="727868616" sldId="304"/>
            <ac:spMk id="15" creationId="{4980B7B0-B2A8-4FE4-9457-F9884719576D}"/>
          </ac:spMkLst>
        </pc:spChg>
        <pc:graphicFrameChg chg="del">
          <ac:chgData name="Froduald Kabanza" userId="edf393d0-642b-4b9e-8c75-f62133241689" providerId="ADAL" clId="{6A794C28-E0BB-45D4-B164-B06BE35F58F5}" dt="2022-01-27T23:34:04.044" v="753" actId="478"/>
          <ac:graphicFrameMkLst>
            <pc:docMk/>
            <pc:sldMk cId="727868616" sldId="30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35:28.576" v="764" actId="1076"/>
          <ac:picMkLst>
            <pc:docMk/>
            <pc:sldMk cId="727868616" sldId="304"/>
            <ac:picMk id="11" creationId="{33B93352-1706-4E62-B048-20D75CD1EA84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47:02.658" v="956" actId="113"/>
        <pc:sldMkLst>
          <pc:docMk/>
          <pc:sldMk cId="1831209848" sldId="305"/>
        </pc:sldMkLst>
        <pc:spChg chg="mod">
          <ac:chgData name="Froduald Kabanza" userId="edf393d0-642b-4b9e-8c75-f62133241689" providerId="ADAL" clId="{6A794C28-E0BB-45D4-B164-B06BE35F58F5}" dt="2022-01-27T23:47:02.658" v="956" actId="113"/>
          <ac:spMkLst>
            <pc:docMk/>
            <pc:sldMk cId="1831209848" sldId="305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2" creationId="{DFF6395C-23FF-49B7-9FB2-12F9003864F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3" creationId="{26958181-8091-46A0-ABCD-768BF3E1065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4" creationId="{0A3AAEF2-AF89-4E2B-A4B9-F9C91F2C692C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5" creationId="{5F7414BD-1025-4DA7-B42F-001C3A8A87D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6" creationId="{ABFD1E2A-4E0F-4C0B-992C-363922358067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7" creationId="{3CE02CA9-64F7-4957-AF93-4D451F38E20E}"/>
          </ac:spMkLst>
        </pc:spChg>
        <pc:graphicFrameChg chg="del">
          <ac:chgData name="Froduald Kabanza" userId="edf393d0-642b-4b9e-8c75-f62133241689" providerId="ADAL" clId="{6A794C28-E0BB-45D4-B164-B06BE35F58F5}" dt="2022-01-27T23:36:46.537" v="769" actId="478"/>
          <ac:graphicFrameMkLst>
            <pc:docMk/>
            <pc:sldMk cId="1831209848" sldId="305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46:54.848" v="954" actId="1076"/>
          <ac:picMkLst>
            <pc:docMk/>
            <pc:sldMk cId="1831209848" sldId="305"/>
            <ac:picMk id="11" creationId="{93EBAC08-0A65-4B3B-87D6-029FE8C66BC2}"/>
          </ac:picMkLst>
        </pc:picChg>
      </pc:sldChg>
      <pc:sldChg chg="addSp delSp modSp add mod delAnim modAnim">
        <pc:chgData name="Froduald Kabanza" userId="edf393d0-642b-4b9e-8c75-f62133241689" providerId="ADAL" clId="{6A794C28-E0BB-45D4-B164-B06BE35F58F5}" dt="2022-01-28T00:31:24.091" v="1389"/>
        <pc:sldMkLst>
          <pc:docMk/>
          <pc:sldMk cId="1419507535" sldId="306"/>
        </pc:sldMkLst>
        <pc:spChg chg="mod">
          <ac:chgData name="Froduald Kabanza" userId="edf393d0-642b-4b9e-8c75-f62133241689" providerId="ADAL" clId="{6A794C28-E0BB-45D4-B164-B06BE35F58F5}" dt="2022-01-28T00:03:27.513" v="1148" actId="14100"/>
          <ac:spMkLst>
            <pc:docMk/>
            <pc:sldMk cId="1419507535" sldId="306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3:01.339" v="1146" actId="208"/>
          <ac:spMkLst>
            <pc:docMk/>
            <pc:sldMk cId="1419507535" sldId="306"/>
            <ac:spMk id="3" creationId="{E4242ABE-3403-4BE9-8CD7-24C59E36DBA1}"/>
          </ac:spMkLst>
        </pc:spChg>
        <pc:spChg chg="del">
          <ac:chgData name="Froduald Kabanza" userId="edf393d0-642b-4b9e-8c75-f62133241689" providerId="ADAL" clId="{6A794C28-E0BB-45D4-B164-B06BE35F58F5}" dt="2022-01-27T23:58:25.851" v="1065" actId="478"/>
          <ac:spMkLst>
            <pc:docMk/>
            <pc:sldMk cId="1419507535" sldId="306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18" creationId="{E45321B2-742D-4EB0-B433-C28AA63BD256}"/>
          </ac:spMkLst>
        </pc:spChg>
        <pc:spChg chg="del">
          <ac:chgData name="Froduald Kabanza" userId="edf393d0-642b-4b9e-8c75-f62133241689" providerId="ADAL" clId="{6A794C28-E0BB-45D4-B164-B06BE35F58F5}" dt="2022-01-27T23:58:26.998" v="1066" actId="478"/>
          <ac:spMkLst>
            <pc:docMk/>
            <pc:sldMk cId="1419507535" sldId="306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20" creationId="{CB2EFCAF-CDAA-4116-9042-1BC8C6E39524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1" creationId="{EAA7AD4D-3936-48AE-9BC5-EB914F34BFCD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2" creationId="{F86A88CC-ADA6-4E9C-9AD0-0001F87DF36D}"/>
          </ac:spMkLst>
        </pc:spChg>
        <pc:grpChg chg="del">
          <ac:chgData name="Froduald Kabanza" userId="edf393d0-642b-4b9e-8c75-f62133241689" providerId="ADAL" clId="{6A794C28-E0BB-45D4-B164-B06BE35F58F5}" dt="2022-01-27T23:58:23.218" v="1063" actId="478"/>
          <ac:grpSpMkLst>
            <pc:docMk/>
            <pc:sldMk cId="1419507535" sldId="306"/>
            <ac:grpSpMk id="14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3:58:24.499" v="1064" actId="478"/>
          <ac:grpSpMkLst>
            <pc:docMk/>
            <pc:sldMk cId="1419507535" sldId="306"/>
            <ac:grpSpMk id="1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7T23:58:20.034" v="1062" actId="478"/>
          <ac:graphicFrameMkLst>
            <pc:docMk/>
            <pc:sldMk cId="1419507535" sldId="306"/>
            <ac:graphicFrameMk id="10" creationId="{00000000-0000-0000-0000-000000000000}"/>
          </ac:graphicFrameMkLst>
        </pc:graphicFrameChg>
        <pc:picChg chg="add del mod">
          <ac:chgData name="Froduald Kabanza" userId="edf393d0-642b-4b9e-8c75-f62133241689" providerId="ADAL" clId="{6A794C28-E0BB-45D4-B164-B06BE35F58F5}" dt="2022-01-28T00:02:13.075" v="1137" actId="478"/>
          <ac:picMkLst>
            <pc:docMk/>
            <pc:sldMk cId="1419507535" sldId="306"/>
            <ac:picMk id="16" creationId="{CE4C7CAA-A0BA-41BD-89B1-180E353BA12F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116829216" sldId="308"/>
        </pc:sldMkLst>
      </pc:sldChg>
      <pc:sldChg chg="addSp delSp modSp add mod modAnim modShow">
        <pc:chgData name="Froduald Kabanza" userId="edf393d0-642b-4b9e-8c75-f62133241689" providerId="ADAL" clId="{6A794C28-E0BB-45D4-B164-B06BE35F58F5}" dt="2022-01-28T00:22:10.768" v="1325" actId="729"/>
        <pc:sldMkLst>
          <pc:docMk/>
          <pc:sldMk cId="2829588892" sldId="311"/>
        </pc:sldMkLst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2" creationId="{266DDB56-8200-48EF-B08A-A6891644E5C6}"/>
          </ac:spMkLst>
        </pc:spChg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3" creationId="{EEB76B50-D777-4900-84FB-D3A4E9D7B459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4" creationId="{91CBF1C3-A5C7-44EE-9CC3-820CC0A6EE65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5" creationId="{7637C149-A985-438F-90A1-E5E9CA8D8908}"/>
          </ac:spMkLst>
        </pc:spChg>
        <pc:graphicFrameChg chg="del">
          <ac:chgData name="Froduald Kabanza" userId="edf393d0-642b-4b9e-8c75-f62133241689" providerId="ADAL" clId="{6A794C28-E0BB-45D4-B164-B06BE35F58F5}" dt="2022-01-27T23:55:29.974" v="1051" actId="478"/>
          <ac:graphicFrameMkLst>
            <pc:docMk/>
            <pc:sldMk cId="2829588892" sldId="31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5:40.405" v="1052"/>
          <ac:picMkLst>
            <pc:docMk/>
            <pc:sldMk cId="2829588892" sldId="311"/>
            <ac:picMk id="11" creationId="{5B3B6BD4-1A3B-44CB-B647-1267EAA867C8}"/>
          </ac:picMkLst>
        </pc:picChg>
      </pc:sldChg>
      <pc:sldChg chg="add del">
        <pc:chgData name="Froduald Kabanza" userId="edf393d0-642b-4b9e-8c75-f62133241689" providerId="ADAL" clId="{6A794C28-E0BB-45D4-B164-B06BE35F58F5}" dt="2022-01-27T23:19:53.201" v="703" actId="2696"/>
        <pc:sldMkLst>
          <pc:docMk/>
          <pc:sldMk cId="3622993980" sldId="31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384656867" sldId="313"/>
        </pc:sldMkLst>
      </pc:sldChg>
      <pc:sldChg chg="addSp delSp modSp add mod addAnim delAnim modAnim">
        <pc:chgData name="Froduald Kabanza" userId="edf393d0-642b-4b9e-8c75-f62133241689" providerId="ADAL" clId="{6A794C28-E0BB-45D4-B164-B06BE35F58F5}" dt="2022-01-28T00:00:03.501" v="1119" actId="5793"/>
        <pc:sldMkLst>
          <pc:docMk/>
          <pc:sldMk cId="3380569862" sldId="314"/>
        </pc:sldMkLst>
        <pc:spChg chg="mod">
          <ac:chgData name="Froduald Kabanza" userId="edf393d0-642b-4b9e-8c75-f62133241689" providerId="ADAL" clId="{6A794C28-E0BB-45D4-B164-B06BE35F58F5}" dt="2022-01-28T00:00:03.501" v="1119" actId="5793"/>
          <ac:spMkLst>
            <pc:docMk/>
            <pc:sldMk cId="3380569862" sldId="314"/>
            <ac:spMk id="2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2:01.079" v="574" actId="478"/>
          <ac:spMkLst>
            <pc:docMk/>
            <pc:sldMk cId="3380569862" sldId="314"/>
            <ac:spMk id="3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3:54.080" v="592" actId="478"/>
          <ac:spMkLst>
            <pc:docMk/>
            <pc:sldMk cId="3380569862" sldId="314"/>
            <ac:spMk id="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6:21.408" v="611" actId="164"/>
          <ac:spMkLst>
            <pc:docMk/>
            <pc:sldMk cId="3380569862" sldId="314"/>
            <ac:spMk id="11" creationId="{0F243097-AF05-4248-950E-32EC757C6D2A}"/>
          </ac:spMkLst>
        </pc:spChg>
        <pc:spChg chg="mod topLvl">
          <ac:chgData name="Froduald Kabanza" userId="edf393d0-642b-4b9e-8c75-f62133241689" providerId="ADAL" clId="{6A794C28-E0BB-45D4-B164-B06BE35F58F5}" dt="2022-01-27T23:15:51.668" v="608" actId="164"/>
          <ac:spMkLst>
            <pc:docMk/>
            <pc:sldMk cId="3380569862" sldId="314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20" creationId="{FA7EA440-72EE-4FEE-B012-3CCDA8063332}"/>
          </ac:spMkLst>
        </pc:spChg>
        <pc:grpChg chg="del mod">
          <ac:chgData name="Froduald Kabanza" userId="edf393d0-642b-4b9e-8c75-f62133241689" providerId="ADAL" clId="{6A794C28-E0BB-45D4-B164-B06BE35F58F5}" dt="2022-01-27T23:11:56.885" v="573" actId="165"/>
          <ac:grpSpMkLst>
            <pc:docMk/>
            <pc:sldMk cId="3380569862" sldId="314"/>
            <ac:grpSpMk id="6" creationId="{00000000-0000-0000-0000-000000000000}"/>
          </ac:grpSpMkLst>
        </pc:grpChg>
        <pc:grpChg chg="add del">
          <ac:chgData name="Froduald Kabanza" userId="edf393d0-642b-4b9e-8c75-f62133241689" providerId="ADAL" clId="{6A794C28-E0BB-45D4-B164-B06BE35F58F5}" dt="2022-01-27T23:13:48.768" v="591" actId="165"/>
          <ac:grpSpMkLst>
            <pc:docMk/>
            <pc:sldMk cId="3380569862" sldId="314"/>
            <ac:grpSpMk id="1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3:15:43.784" v="607" actId="164"/>
          <ac:grpSpMkLst>
            <pc:docMk/>
            <pc:sldMk cId="3380569862" sldId="314"/>
            <ac:grpSpMk id="23" creationId="{8C2B0F8F-F8F1-4500-8743-043D0B11D80F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4" creationId="{48BC9747-04D6-4774-8714-C7020F2F02EE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5" creationId="{A725A516-CF27-45B8-AD03-D94CFC653E82}"/>
          </ac:grpSpMkLst>
        </pc:grpChg>
        <pc:graphicFrameChg chg="del">
          <ac:chgData name="Froduald Kabanza" userId="edf393d0-642b-4b9e-8c75-f62133241689" providerId="ADAL" clId="{6A794C28-E0BB-45D4-B164-B06BE35F58F5}" dt="2022-01-27T23:08:45.106" v="565" actId="478"/>
          <ac:graphicFrameMkLst>
            <pc:docMk/>
            <pc:sldMk cId="3380569862" sldId="31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10:31.349" v="570" actId="1076"/>
          <ac:picMkLst>
            <pc:docMk/>
            <pc:sldMk cId="3380569862" sldId="314"/>
            <ac:picMk id="15" creationId="{6040B4D5-FEFE-4236-B5F6-F3C3A3C14E20}"/>
          </ac:picMkLst>
        </pc:picChg>
        <pc:cxnChg chg="add mod">
          <ac:chgData name="Froduald Kabanza" userId="edf393d0-642b-4b9e-8c75-f62133241689" providerId="ADAL" clId="{6A794C28-E0BB-45D4-B164-B06BE35F58F5}" dt="2022-01-27T23:15:51.668" v="608" actId="164"/>
          <ac:cxnSpMkLst>
            <pc:docMk/>
            <pc:sldMk cId="3380569862" sldId="314"/>
            <ac:cxnSpMk id="16" creationId="{DCF09B0D-E9CA-411B-8F0E-C90A73D4F281}"/>
          </ac:cxnSpMkLst>
        </pc:cxnChg>
        <pc:cxnChg chg="add mod">
          <ac:chgData name="Froduald Kabanza" userId="edf393d0-642b-4b9e-8c75-f62133241689" providerId="ADAL" clId="{6A794C28-E0BB-45D4-B164-B06BE35F58F5}" dt="2022-01-27T23:15:43.784" v="607" actId="164"/>
          <ac:cxnSpMkLst>
            <pc:docMk/>
            <pc:sldMk cId="3380569862" sldId="314"/>
            <ac:cxnSpMk id="22" creationId="{FB1D4C4B-16AE-453C-89EA-DE7BB99B4F1D}"/>
          </ac:cxnSpMkLst>
        </pc:cxnChg>
      </pc:sldChg>
      <pc:sldChg chg="modSp add mod modAnim">
        <pc:chgData name="Froduald Kabanza" userId="edf393d0-642b-4b9e-8c75-f62133241689" providerId="ADAL" clId="{6A794C28-E0BB-45D4-B164-B06BE35F58F5}" dt="2022-01-28T00:38:20.852" v="1411"/>
        <pc:sldMkLst>
          <pc:docMk/>
          <pc:sldMk cId="2610094761" sldId="315"/>
        </pc:sldMkLst>
        <pc:spChg chg="mod">
          <ac:chgData name="Froduald Kabanza" userId="edf393d0-642b-4b9e-8c75-f62133241689" providerId="ADAL" clId="{6A794C28-E0BB-45D4-B164-B06BE35F58F5}" dt="2022-01-28T00:17:25.386" v="1315" actId="14100"/>
          <ac:spMkLst>
            <pc:docMk/>
            <pc:sldMk cId="2610094761" sldId="315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1:42.246" v="1425" actId="478"/>
        <pc:sldMkLst>
          <pc:docMk/>
          <pc:sldMk cId="3462170054" sldId="316"/>
        </pc:sldMkLst>
        <pc:spChg chg="mod">
          <ac:chgData name="Froduald Kabanza" userId="edf393d0-642b-4b9e-8c75-f62133241689" providerId="ADAL" clId="{6A794C28-E0BB-45D4-B164-B06BE35F58F5}" dt="2022-01-28T00:09:57.892" v="1234" actId="208"/>
          <ac:spMkLst>
            <pc:docMk/>
            <pc:sldMk cId="3462170054" sldId="31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49.293" v="1233" actId="207"/>
          <ac:spMkLst>
            <pc:docMk/>
            <pc:sldMk cId="3462170054" sldId="316"/>
            <ac:spMk id="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38.151" v="1232" actId="207"/>
          <ac:spMkLst>
            <pc:docMk/>
            <pc:sldMk cId="3462170054" sldId="316"/>
            <ac:spMk id="1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10:04.720" v="1235" actId="208"/>
          <ac:spMkLst>
            <pc:docMk/>
            <pc:sldMk cId="3462170054" sldId="31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1:38.602" v="1423" actId="20577"/>
          <ac:spMkLst>
            <pc:docMk/>
            <pc:sldMk cId="3462170054" sldId="316"/>
            <ac:spMk id="71683" creationId="{00000000-0000-0000-0000-000000000000}"/>
          </ac:spMkLst>
        </pc:spChg>
        <pc:grpChg chg="del mod">
          <ac:chgData name="Froduald Kabanza" userId="edf393d0-642b-4b9e-8c75-f62133241689" providerId="ADAL" clId="{6A794C28-E0BB-45D4-B164-B06BE35F58F5}" dt="2022-01-28T00:41:42.246" v="1425" actId="478"/>
          <ac:grpSpMkLst>
            <pc:docMk/>
            <pc:sldMk cId="3462170054" sldId="316"/>
            <ac:grpSpMk id="6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8T00:41:41.087" v="1424" actId="478"/>
          <ac:grpSpMkLst>
            <pc:docMk/>
            <pc:sldMk cId="3462170054" sldId="316"/>
            <ac:grpSpMk id="10" creationId="{00000000-0000-0000-0000-000000000000}"/>
          </ac:grpSpMkLst>
        </pc:grpChg>
        <pc:cxnChg chg="mod">
          <ac:chgData name="Froduald Kabanza" userId="edf393d0-642b-4b9e-8c75-f62133241689" providerId="ADAL" clId="{6A794C28-E0BB-45D4-B164-B06BE35F58F5}" dt="2022-01-28T00:09:57.892" v="1234" actId="208"/>
          <ac:cxnSpMkLst>
            <pc:docMk/>
            <pc:sldMk cId="3462170054" sldId="316"/>
            <ac:cxnSpMk id="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8T00:10:04.720" v="1235" actId="208"/>
          <ac:cxnSpMkLst>
            <pc:docMk/>
            <pc:sldMk cId="3462170054" sldId="316"/>
            <ac:cxnSpMk id="13" creationId="{00000000-0000-0000-0000-000000000000}"/>
          </ac:cxnSpMkLst>
        </pc:cxnChg>
      </pc:sldChg>
      <pc:sldChg chg="add mod modShow">
        <pc:chgData name="Froduald Kabanza" userId="edf393d0-642b-4b9e-8c75-f62133241689" providerId="ADAL" clId="{6A794C28-E0BB-45D4-B164-B06BE35F58F5}" dt="2022-01-28T00:20:18.230" v="1320" actId="729"/>
        <pc:sldMkLst>
          <pc:docMk/>
          <pc:sldMk cId="195208514" sldId="317"/>
        </pc:sldMkLst>
      </pc:sldChg>
      <pc:sldChg chg="add del ord">
        <pc:chgData name="Froduald Kabanza" userId="edf393d0-642b-4b9e-8c75-f62133241689" providerId="ADAL" clId="{6A794C28-E0BB-45D4-B164-B06BE35F58F5}" dt="2022-01-28T00:29:51.120" v="1384"/>
        <pc:sldMkLst>
          <pc:docMk/>
          <pc:sldMk cId="2783460332" sldId="318"/>
        </pc:sldMkLst>
      </pc:sldChg>
      <pc:sldChg chg="add mod modShow">
        <pc:chgData name="Froduald Kabanza" userId="edf393d0-642b-4b9e-8c75-f62133241689" providerId="ADAL" clId="{6A794C28-E0BB-45D4-B164-B06BE35F58F5}" dt="2022-01-28T00:20:29.735" v="1321" actId="729"/>
        <pc:sldMkLst>
          <pc:docMk/>
          <pc:sldMk cId="1126359096" sldId="320"/>
        </pc:sldMkLst>
      </pc:sldChg>
      <pc:sldChg chg="delSp modSp add mod delAnim modAnim">
        <pc:chgData name="Froduald Kabanza" userId="edf393d0-642b-4b9e-8c75-f62133241689" providerId="ADAL" clId="{6A794C28-E0BB-45D4-B164-B06BE35F58F5}" dt="2022-01-28T00:43:33.935" v="1431" actId="20577"/>
        <pc:sldMkLst>
          <pc:docMk/>
          <pc:sldMk cId="729640008" sldId="321"/>
        </pc:sldMkLst>
        <pc:spChg chg="del mod">
          <ac:chgData name="Froduald Kabanza" userId="edf393d0-642b-4b9e-8c75-f62133241689" providerId="ADAL" clId="{6A794C28-E0BB-45D4-B164-B06BE35F58F5}" dt="2022-01-28T00:43:29.229" v="1429" actId="478"/>
          <ac:spMkLst>
            <pc:docMk/>
            <pc:sldMk cId="729640008" sldId="32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3:33.935" v="1431" actId="20577"/>
          <ac:spMkLst>
            <pc:docMk/>
            <pc:sldMk cId="729640008" sldId="321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4:37.358" v="1440" actId="478"/>
        <pc:sldMkLst>
          <pc:docMk/>
          <pc:sldMk cId="1030035001" sldId="322"/>
        </pc:sldMkLst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19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2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3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4:31.226" v="1437" actId="14100"/>
          <ac:spMkLst>
            <pc:docMk/>
            <pc:sldMk cId="1030035001" sldId="322"/>
            <ac:spMk id="82947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8T00:44:37.358" v="1440" actId="478"/>
          <ac:grpSpMkLst>
            <pc:docMk/>
            <pc:sldMk cId="1030035001" sldId="322"/>
            <ac:grpSpMk id="21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8T00:44:36.178" v="1439" actId="478"/>
          <ac:grpSpMkLst>
            <pc:docMk/>
            <pc:sldMk cId="1030035001" sldId="322"/>
            <ac:grpSpMk id="2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8T00:44:35.035" v="1438" actId="478"/>
          <ac:graphicFrameMkLst>
            <pc:docMk/>
            <pc:sldMk cId="1030035001" sldId="322"/>
            <ac:graphicFrameMk id="7" creationId="{00000000-0000-0000-0000-000000000000}"/>
          </ac:graphicFrameMkLst>
        </pc:graphicFrameChg>
      </pc:sldChg>
      <pc:sldChg chg="add mod modShow">
        <pc:chgData name="Froduald Kabanza" userId="edf393d0-642b-4b9e-8c75-f62133241689" providerId="ADAL" clId="{6A794C28-E0BB-45D4-B164-B06BE35F58F5}" dt="2022-01-28T00:39:51.643" v="1420" actId="729"/>
        <pc:sldMkLst>
          <pc:docMk/>
          <pc:sldMk cId="1497012420" sldId="324"/>
        </pc:sldMkLst>
      </pc:sldChg>
      <pc:sldChg chg="modSp add mod modShow">
        <pc:chgData name="Froduald Kabanza" userId="edf393d0-642b-4b9e-8c75-f62133241689" providerId="ADAL" clId="{6A794C28-E0BB-45D4-B164-B06BE35F58F5}" dt="2022-01-28T00:35:03.118" v="1408" actId="20577"/>
        <pc:sldMkLst>
          <pc:docMk/>
          <pc:sldMk cId="730812303" sldId="325"/>
        </pc:sldMkLst>
        <pc:spChg chg="mod">
          <ac:chgData name="Froduald Kabanza" userId="edf393d0-642b-4b9e-8c75-f62133241689" providerId="ADAL" clId="{6A794C28-E0BB-45D4-B164-B06BE35F58F5}" dt="2022-01-28T00:35:03.118" v="1408" actId="20577"/>
          <ac:spMkLst>
            <pc:docMk/>
            <pc:sldMk cId="730812303" sldId="325"/>
            <ac:spMk id="84995" creationId="{00000000-0000-0000-0000-000000000000}"/>
          </ac:spMkLst>
        </pc:spChg>
      </pc:sldChg>
      <pc:sldChg chg="add">
        <pc:chgData name="Froduald Kabanza" userId="edf393d0-642b-4b9e-8c75-f62133241689" providerId="ADAL" clId="{6A794C28-E0BB-45D4-B164-B06BE35F58F5}" dt="2022-01-27T23:02:14.933" v="427"/>
        <pc:sldMkLst>
          <pc:docMk/>
          <pc:sldMk cId="2293528354" sldId="327"/>
        </pc:sldMkLst>
      </pc:sldChg>
      <pc:sldChg chg="add ord">
        <pc:chgData name="Froduald Kabanza" userId="edf393d0-642b-4b9e-8c75-f62133241689" providerId="ADAL" clId="{6A794C28-E0BB-45D4-B164-B06BE35F58F5}" dt="2022-01-27T22:42:26.699" v="236"/>
        <pc:sldMkLst>
          <pc:docMk/>
          <pc:sldMk cId="2878374036" sldId="328"/>
        </pc:sldMkLst>
      </pc:sldChg>
      <pc:sldChg chg="add mod modShow">
        <pc:chgData name="Froduald Kabanza" userId="edf393d0-642b-4b9e-8c75-f62133241689" providerId="ADAL" clId="{6A794C28-E0BB-45D4-B164-B06BE35F58F5}" dt="2022-01-28T00:33:53.979" v="1391" actId="729"/>
        <pc:sldMkLst>
          <pc:docMk/>
          <pc:sldMk cId="2087469875" sldId="32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582336383" sldId="33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6A794C28-E0BB-45D4-B164-B06BE35F58F5}" dt="2022-01-27T22:18:06.329" v="47" actId="207"/>
        <pc:sldMkLst>
          <pc:docMk/>
          <pc:sldMk cId="154423500" sldId="332"/>
        </pc:sldMkLst>
        <pc:spChg chg="mod">
          <ac:chgData name="Froduald Kabanza" userId="edf393d0-642b-4b9e-8c75-f62133241689" providerId="ADAL" clId="{6A794C28-E0BB-45D4-B164-B06BE35F58F5}" dt="2022-01-27T22:18:06.329" v="47" actId="20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0" sldId="405"/>
        </pc:sldMkLst>
      </pc:sldChg>
      <pc:sldChg chg="delSp modSp del mod">
        <pc:chgData name="Froduald Kabanza" userId="edf393d0-642b-4b9e-8c75-f62133241689" providerId="ADAL" clId="{6A794C28-E0BB-45D4-B164-B06BE35F58F5}" dt="2022-01-27T22:24:15.377" v="66" actId="2696"/>
        <pc:sldMkLst>
          <pc:docMk/>
          <pc:sldMk cId="2282563712" sldId="696"/>
        </pc:sldMkLst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18:44.845" v="55" actId="478"/>
          <ac:spMkLst>
            <pc:docMk/>
            <pc:sldMk cId="2282563712" sldId="696"/>
            <ac:spMk id="29" creationId="{30C3C5B1-5776-4650-8EF8-E56C7045F286}"/>
          </ac:spMkLst>
        </pc:spChg>
        <pc:spChg chg="del">
          <ac:chgData name="Froduald Kabanza" userId="edf393d0-642b-4b9e-8c75-f62133241689" providerId="ADAL" clId="{6A794C28-E0BB-45D4-B164-B06BE35F58F5}" dt="2022-01-27T22:18:34.737" v="50" actId="478"/>
          <ac:spMkLst>
            <pc:docMk/>
            <pc:sldMk cId="2282563712" sldId="696"/>
            <ac:spMk id="32" creationId="{D439E595-C23F-4975-BC48-622137693B5B}"/>
          </ac:spMkLst>
        </pc:spChg>
        <pc:spChg chg="del">
          <ac:chgData name="Froduald Kabanza" userId="edf393d0-642b-4b9e-8c75-f62133241689" providerId="ADAL" clId="{6A794C28-E0BB-45D4-B164-B06BE35F58F5}" dt="2022-01-27T22:18:43.586" v="54" actId="478"/>
          <ac:spMkLst>
            <pc:docMk/>
            <pc:sldMk cId="2282563712" sldId="696"/>
            <ac:spMk id="48" creationId="{BFB80F63-8F2A-4533-97C3-E8A2F92798B9}"/>
          </ac:spMkLst>
        </pc:spChg>
        <pc:grpChg chg="del">
          <ac:chgData name="Froduald Kabanza" userId="edf393d0-642b-4b9e-8c75-f62133241689" providerId="ADAL" clId="{6A794C28-E0BB-45D4-B164-B06BE35F58F5}" dt="2022-01-27T22:18:39.632" v="52" actId="478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0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42.024" v="53" actId="478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8:39.632" v="52" actId="478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7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36.478" v="51" actId="478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6A794C28-E0BB-45D4-B164-B06BE35F58F5}" dt="2022-01-27T22:21:40.400" v="65" actId="207"/>
        <pc:sldMkLst>
          <pc:docMk/>
          <pc:sldMk cId="0" sldId="697"/>
        </pc:sldMkLst>
        <pc:spChg chg="mod">
          <ac:chgData name="Froduald Kabanza" userId="edf393d0-642b-4b9e-8c75-f62133241689" providerId="ADAL" clId="{6A794C28-E0BB-45D4-B164-B06BE35F58F5}" dt="2022-01-27T22:21:28.749" v="62" actId="208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32.031" v="63" actId="208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40.400" v="65" actId="207"/>
          <ac:spMkLst>
            <pc:docMk/>
            <pc:sldMk cId="0" sldId="697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21:22.015" v="61" actId="478"/>
          <ac:spMkLst>
            <pc:docMk/>
            <pc:sldMk cId="0" sldId="697"/>
            <ac:spMk id="32" creationId="{D439E595-C23F-4975-BC48-622137693B5B}"/>
          </ac:spMkLst>
        </pc:spChg>
        <pc:cxnChg chg="del mod">
          <ac:chgData name="Froduald Kabanza" userId="edf393d0-642b-4b9e-8c75-f62133241689" providerId="ADAL" clId="{6A794C28-E0BB-45D4-B164-B06BE35F58F5}" dt="2022-01-27T22:21:22.015" v="61" actId="478"/>
          <ac:cxnSpMkLst>
            <pc:docMk/>
            <pc:sldMk cId="0" sldId="697"/>
            <ac:cxnSpMk id="53" creationId="{1E28376C-BF10-4029-9D4A-8BC049E4E93D}"/>
          </ac:cxnSpMkLst>
        </pc:cxnChg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042594984" sldId="698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4051689559" sldId="699"/>
        </pc:sldMkLst>
      </pc:sldChg>
      <pc:sldChg chg="addSp delSp modSp add mod delAnim modNotesTx">
        <pc:chgData name="Froduald Kabanza" userId="edf393d0-642b-4b9e-8c75-f62133241689" providerId="ADAL" clId="{6A794C28-E0BB-45D4-B164-B06BE35F58F5}" dt="2022-01-27T22:53:18.894" v="374" actId="20577"/>
        <pc:sldMkLst>
          <pc:docMk/>
          <pc:sldMk cId="954024358" sldId="700"/>
        </pc:sldMkLst>
        <pc:spChg chg="add del mod">
          <ac:chgData name="Froduald Kabanza" userId="edf393d0-642b-4b9e-8c75-f62133241689" providerId="ADAL" clId="{6A794C28-E0BB-45D4-B164-B06BE35F58F5}" dt="2022-01-27T22:50:34.836" v="286" actId="478"/>
          <ac:spMkLst>
            <pc:docMk/>
            <pc:sldMk cId="954024358" sldId="700"/>
            <ac:spMk id="5" creationId="{57F5CEAE-128F-43CE-B41E-153E672C015C}"/>
          </ac:spMkLst>
        </pc:spChg>
        <pc:spChg chg="mod">
          <ac:chgData name="Froduald Kabanza" userId="edf393d0-642b-4b9e-8c75-f62133241689" providerId="ADAL" clId="{6A794C28-E0BB-45D4-B164-B06BE35F58F5}" dt="2022-01-27T22:51:59.219" v="368" actId="20577"/>
          <ac:spMkLst>
            <pc:docMk/>
            <pc:sldMk cId="954024358" sldId="700"/>
            <ac:spMk id="46082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50:38.559" v="288" actId="478"/>
          <ac:grpSpMkLst>
            <pc:docMk/>
            <pc:sldMk cId="954024358" sldId="700"/>
            <ac:grpSpMk id="2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40.069" v="289" actId="478"/>
          <ac:grpSpMkLst>
            <pc:docMk/>
            <pc:sldMk cId="954024358" sldId="700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36.268" v="287" actId="478"/>
          <ac:grpSpMkLst>
            <pc:docMk/>
            <pc:sldMk cId="954024358" sldId="700"/>
            <ac:grpSpMk id="4" creationId="{00000000-0000-0000-0000-000000000000}"/>
          </ac:grpSpMkLst>
        </pc:grpChg>
        <pc:picChg chg="add mod">
          <ac:chgData name="Froduald Kabanza" userId="edf393d0-642b-4b9e-8c75-f62133241689" providerId="ADAL" clId="{6A794C28-E0BB-45D4-B164-B06BE35F58F5}" dt="2022-01-27T22:53:11.645" v="373" actId="1076"/>
          <ac:picMkLst>
            <pc:docMk/>
            <pc:sldMk cId="954024358" sldId="700"/>
            <ac:picMk id="7" creationId="{731690A8-E34D-4326-8322-194242E1CE08}"/>
          </ac:picMkLst>
        </pc:picChg>
        <pc:picChg chg="del">
          <ac:chgData name="Froduald Kabanza" userId="edf393d0-642b-4b9e-8c75-f62133241689" providerId="ADAL" clId="{6A794C28-E0BB-45D4-B164-B06BE35F58F5}" dt="2022-01-27T22:50:31.141" v="285" actId="478"/>
          <ac:picMkLst>
            <pc:docMk/>
            <pc:sldMk cId="954024358" sldId="700"/>
            <ac:picMk id="46083" creationId="{00000000-0000-0000-0000-000000000000}"/>
          </ac:picMkLst>
        </pc:picChg>
      </pc:sldChg>
      <pc:sldChg chg="modSp add del mod">
        <pc:chgData name="Froduald Kabanza" userId="edf393d0-642b-4b9e-8c75-f62133241689" providerId="ADAL" clId="{6A794C28-E0BB-45D4-B164-B06BE35F58F5}" dt="2022-01-27T23:47:09.434" v="957" actId="2696"/>
        <pc:sldMkLst>
          <pc:docMk/>
          <pc:sldMk cId="2064014537" sldId="701"/>
        </pc:sldMkLst>
        <pc:spChg chg="mod">
          <ac:chgData name="Froduald Kabanza" userId="edf393d0-642b-4b9e-8c75-f62133241689" providerId="ADAL" clId="{6A794C28-E0BB-45D4-B164-B06BE35F58F5}" dt="2022-01-27T23:41:26.567" v="881" actId="20577"/>
          <ac:spMkLst>
            <pc:docMk/>
            <pc:sldMk cId="2064014537" sldId="701"/>
            <ac:spMk id="2" creationId="{00000000-0000-0000-0000-000000000000}"/>
          </ac:spMkLst>
        </pc:spChg>
      </pc:sldChg>
      <pc:sldChg chg="modSp add mod ord modNotesTx">
        <pc:chgData name="Froduald Kabanza" userId="edf393d0-642b-4b9e-8c75-f62133241689" providerId="ADAL" clId="{6A794C28-E0BB-45D4-B164-B06BE35F58F5}" dt="2022-01-28T00:19:53.301" v="1319"/>
        <pc:sldMkLst>
          <pc:docMk/>
          <pc:sldMk cId="3327362603" sldId="701"/>
        </pc:sldMkLst>
        <pc:spChg chg="mod">
          <ac:chgData name="Froduald Kabanza" userId="edf393d0-642b-4b9e-8c75-f62133241689" providerId="ADAL" clId="{6A794C28-E0BB-45D4-B164-B06BE35F58F5}" dt="2022-01-28T00:14:57.378" v="1291" actId="20577"/>
          <ac:spMkLst>
            <pc:docMk/>
            <pc:sldMk cId="3327362603" sldId="701"/>
            <ac:spMk id="71683" creationId="{00000000-0000-0000-0000-000000000000}"/>
          </ac:spMkLst>
        </pc:spChg>
      </pc:sldChg>
      <pc:sldChg chg="add mod modShow">
        <pc:chgData name="Froduald Kabanza" userId="edf393d0-642b-4b9e-8c75-f62133241689" providerId="ADAL" clId="{6A794C28-E0BB-45D4-B164-B06BE35F58F5}" dt="2022-01-28T00:41:46.309" v="1426" actId="729"/>
        <pc:sldMkLst>
          <pc:docMk/>
          <pc:sldMk cId="455541592" sldId="702"/>
        </pc:sldMkLst>
      </pc:sldChg>
      <pc:sldChg chg="add mod modAnim modShow">
        <pc:chgData name="Froduald Kabanza" userId="edf393d0-642b-4b9e-8c75-f62133241689" providerId="ADAL" clId="{6A794C28-E0BB-45D4-B164-B06BE35F58F5}" dt="2022-01-28T00:43:51.883" v="1433" actId="729"/>
        <pc:sldMkLst>
          <pc:docMk/>
          <pc:sldMk cId="2843424620" sldId="703"/>
        </pc:sldMkLst>
      </pc:sldChg>
      <pc:sldChg chg="add mod modShow">
        <pc:chgData name="Froduald Kabanza" userId="edf393d0-642b-4b9e-8c75-f62133241689" providerId="ADAL" clId="{6A794C28-E0BB-45D4-B164-B06BE35F58F5}" dt="2022-01-28T00:44:52.135" v="1441" actId="729"/>
        <pc:sldMkLst>
          <pc:docMk/>
          <pc:sldMk cId="3606334556" sldId="70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25303256" sldId="721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4057936831" sldId="722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02593250" sldId="723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382338790" sldId="72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630549713" sldId="725"/>
        </pc:sldMkLst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806857235" sldId="726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817923177" sldId="727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525625781" sldId="728"/>
        </pc:sldMkLst>
      </pc:sldChg>
    </pc:docChg>
  </pc:docChgLst>
  <pc:docChgLst>
    <pc:chgData name="Froduald Kabanza" userId="edf393d0-642b-4b9e-8c75-f62133241689" providerId="ADAL" clId="{FD76EFDA-3628-4D21-80C0-A7A4E3F7DB09}"/>
    <pc:docChg chg="undo custSel addSld delSld modSld sldOrd addSection delSection modSection">
      <pc:chgData name="Froduald Kabanza" userId="edf393d0-642b-4b9e-8c75-f62133241689" providerId="ADAL" clId="{FD76EFDA-3628-4D21-80C0-A7A4E3F7DB09}" dt="2022-01-14T14:33:56.175" v="4169" actId="729"/>
      <pc:docMkLst>
        <pc:docMk/>
      </pc:docMkLst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37432705" sldId="27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17194344" sldId="27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598221116" sldId="27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41051675" sldId="28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36770665" sldId="28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34209445" sldId="28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842712576" sldId="28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88343803" sldId="284"/>
        </pc:sldMkLst>
      </pc:sldChg>
      <pc:sldChg chg="addSp delSp modSp add mod">
        <pc:chgData name="Froduald Kabanza" userId="edf393d0-642b-4b9e-8c75-f62133241689" providerId="ADAL" clId="{FD76EFDA-3628-4D21-80C0-A7A4E3F7DB09}" dt="2022-01-13T12:38:39.200" v="1613" actId="20577"/>
        <pc:sldMkLst>
          <pc:docMk/>
          <pc:sldMk cId="384707231" sldId="285"/>
        </pc:sldMkLst>
        <pc:spChg chg="mod">
          <ac:chgData name="Froduald Kabanza" userId="edf393d0-642b-4b9e-8c75-f62133241689" providerId="ADAL" clId="{FD76EFDA-3628-4D21-80C0-A7A4E3F7DB09}" dt="2022-01-13T12:38:39.200" v="1613" actId="20577"/>
          <ac:spMkLst>
            <pc:docMk/>
            <pc:sldMk cId="384707231" sldId="285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12:37:16.801" v="1586" actId="14100"/>
          <ac:spMkLst>
            <pc:docMk/>
            <pc:sldMk cId="384707231" sldId="285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12:35:17.633" v="1543" actId="164"/>
          <ac:spMkLst>
            <pc:docMk/>
            <pc:sldMk cId="384707231" sldId="285"/>
            <ac:spMk id="11" creationId="{9F28E306-C47D-4AFC-BBD2-6E747AB34C63}"/>
          </ac:spMkLst>
        </pc:spChg>
        <pc:spChg chg="mod">
          <ac:chgData name="Froduald Kabanza" userId="edf393d0-642b-4b9e-8c75-f62133241689" providerId="ADAL" clId="{FD76EFDA-3628-4D21-80C0-A7A4E3F7DB09}" dt="2022-01-13T12:33:01.711" v="1498" actId="1076"/>
          <ac:spMkLst>
            <pc:docMk/>
            <pc:sldMk cId="384707231" sldId="285"/>
            <ac:spMk id="38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12:36:13.132" v="1582" actId="165"/>
          <ac:grpSpMkLst>
            <pc:docMk/>
            <pc:sldMk cId="384707231" sldId="285"/>
            <ac:grpSpMk id="8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5:17.633" v="1543" actId="164"/>
          <ac:grpSpMkLst>
            <pc:docMk/>
            <pc:sldMk cId="384707231" sldId="285"/>
            <ac:grpSpMk id="13" creationId="{7D8D8779-83EF-4E5C-AD1E-6BBAEBC46FD7}"/>
          </ac:grpSpMkLst>
        </pc:grpChg>
        <pc:grpChg chg="del mod topLvl">
          <ac:chgData name="Froduald Kabanza" userId="edf393d0-642b-4b9e-8c75-f62133241689" providerId="ADAL" clId="{FD76EFDA-3628-4D21-80C0-A7A4E3F7DB09}" dt="2022-01-13T12:36:19.516" v="1583" actId="165"/>
          <ac:grpSpMkLst>
            <pc:docMk/>
            <pc:sldMk cId="384707231" sldId="285"/>
            <ac:grpSpMk id="17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8:06.755" v="1597" actId="164"/>
          <ac:grpSpMkLst>
            <pc:docMk/>
            <pc:sldMk cId="384707231" sldId="285"/>
            <ac:grpSpMk id="18" creationId="{35D016D2-E7A3-4D86-A629-9A8AB1C9597F}"/>
          </ac:grpSpMkLst>
        </pc:grp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2:35:17.633" v="1543" actId="164"/>
          <ac:picMkLst>
            <pc:docMk/>
            <pc:sldMk cId="384707231" sldId="285"/>
            <ac:picMk id="10" creationId="{F918AB97-F8A4-4151-9E5C-8B14D4EA7C6A}"/>
          </ac:picMkLst>
        </pc:picChg>
        <pc:picChg chg="del mod">
          <ac:chgData name="Froduald Kabanza" userId="edf393d0-642b-4b9e-8c75-f62133241689" providerId="ADAL" clId="{FD76EFDA-3628-4D21-80C0-A7A4E3F7DB09}" dt="2022-01-13T12:36:01.401" v="1581" actId="478"/>
          <ac:picMkLst>
            <pc:docMk/>
            <pc:sldMk cId="384707231" sldId="285"/>
            <ac:picMk id="12" creationId="{00000000-0000-0000-0000-000000000000}"/>
          </ac:picMkLst>
        </pc:picChg>
        <pc:picChg chg="del mod topLvl">
          <ac:chgData name="Froduald Kabanza" userId="edf393d0-642b-4b9e-8c75-f62133241689" providerId="ADAL" clId="{FD76EFDA-3628-4D21-80C0-A7A4E3F7DB09}" dt="2022-01-13T12:36:25.732" v="1585" actId="478"/>
          <ac:picMkLst>
            <pc:docMk/>
            <pc:sldMk cId="384707231" sldId="285"/>
            <ac:picMk id="14" creationId="{00000000-0000-0000-0000-000000000000}"/>
          </ac:picMkLst>
        </pc:picChg>
        <pc:picChg chg="add mod ord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6" creationId="{5C44EACF-83C1-42E5-A0A4-266A46090786}"/>
          </ac:picMkLst>
        </pc:pic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9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35:59.883" v="1580" actId="478"/>
          <ac:picMkLst>
            <pc:docMk/>
            <pc:sldMk cId="384707231" sldId="285"/>
            <ac:picMk id="20" creationId="{00000000-0000-0000-0000-000000000000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14:24:30.684" v="2085" actId="20577"/>
        <pc:sldMkLst>
          <pc:docMk/>
          <pc:sldMk cId="1078233146" sldId="286"/>
        </pc:sldMkLst>
        <pc:spChg chg="mod">
          <ac:chgData name="Froduald Kabanza" userId="edf393d0-642b-4b9e-8c75-f62133241689" providerId="ADAL" clId="{FD76EFDA-3628-4D21-80C0-A7A4E3F7DB09}" dt="2022-01-13T12:38:47.963" v="1629" actId="20577"/>
          <ac:spMkLst>
            <pc:docMk/>
            <pc:sldMk cId="1078233146" sldId="286"/>
            <ac:spMk id="5" creationId="{00000000-0000-0000-0000-000000000000}"/>
          </ac:spMkLst>
        </pc:spChg>
        <pc:spChg chg="del mod">
          <ac:chgData name="Froduald Kabanza" userId="edf393d0-642b-4b9e-8c75-f62133241689" providerId="ADAL" clId="{FD76EFDA-3628-4D21-80C0-A7A4E3F7DB09}" dt="2022-01-13T03:52:28.307" v="266" actId="478"/>
          <ac:spMkLst>
            <pc:docMk/>
            <pc:sldMk cId="1078233146" sldId="286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3:52:45.204" v="270" actId="478"/>
          <ac:spMkLst>
            <pc:docMk/>
            <pc:sldMk cId="1078233146" sldId="286"/>
            <ac:spMk id="12" creationId="{A6A2C56A-EE25-4AB2-BCBC-500551D8B4A8}"/>
          </ac:spMkLst>
        </pc:spChg>
        <pc:spChg chg="add mod">
          <ac:chgData name="Froduald Kabanza" userId="edf393d0-642b-4b9e-8c75-f62133241689" providerId="ADAL" clId="{FD76EFDA-3628-4D21-80C0-A7A4E3F7DB09}" dt="2022-01-13T03:57:06.252" v="386" actId="164"/>
          <ac:spMkLst>
            <pc:docMk/>
            <pc:sldMk cId="1078233146" sldId="286"/>
            <ac:spMk id="13" creationId="{F317B582-6551-4D49-A514-4AEE84BDEEA7}"/>
          </ac:spMkLst>
        </pc:spChg>
        <pc:spChg chg="add mod">
          <ac:chgData name="Froduald Kabanza" userId="edf393d0-642b-4b9e-8c75-f62133241689" providerId="ADAL" clId="{FD76EFDA-3628-4D21-80C0-A7A4E3F7DB09}" dt="2022-01-13T14:24:30.684" v="2085" actId="20577"/>
          <ac:spMkLst>
            <pc:docMk/>
            <pc:sldMk cId="1078233146" sldId="286"/>
            <ac:spMk id="16" creationId="{09265148-76CA-46BB-BC40-777B6B5481B4}"/>
          </ac:spMkLst>
        </pc:spChg>
        <pc:spChg chg="add mod">
          <ac:chgData name="Froduald Kabanza" userId="edf393d0-642b-4b9e-8c75-f62133241689" providerId="ADAL" clId="{FD76EFDA-3628-4D21-80C0-A7A4E3F7DB09}" dt="2022-01-13T03:54:12.564" v="330" actId="20577"/>
          <ac:spMkLst>
            <pc:docMk/>
            <pc:sldMk cId="1078233146" sldId="286"/>
            <ac:spMk id="17" creationId="{7DC3E06C-A72A-43E6-B1E1-D1DB8C904AFA}"/>
          </ac:spMkLst>
        </pc:spChg>
        <pc:spChg chg="add mod">
          <ac:chgData name="Froduald Kabanza" userId="edf393d0-642b-4b9e-8c75-f62133241689" providerId="ADAL" clId="{FD76EFDA-3628-4D21-80C0-A7A4E3F7DB09}" dt="2022-01-13T03:58:07.498" v="473" actId="1076"/>
          <ac:spMkLst>
            <pc:docMk/>
            <pc:sldMk cId="1078233146" sldId="286"/>
            <ac:spMk id="18" creationId="{B283D908-813F-4950-83E1-BB60BCFCE5AB}"/>
          </ac:spMkLst>
        </pc:spChg>
        <pc:spChg chg="add mod">
          <ac:chgData name="Froduald Kabanza" userId="edf393d0-642b-4b9e-8c75-f62133241689" providerId="ADAL" clId="{FD76EFDA-3628-4D21-80C0-A7A4E3F7DB09}" dt="2022-01-13T03:58:16.761" v="474" actId="207"/>
          <ac:spMkLst>
            <pc:docMk/>
            <pc:sldMk cId="1078233146" sldId="286"/>
            <ac:spMk id="19" creationId="{54201F65-E07A-41E8-8239-BB0165D1048A}"/>
          </ac:spMkLst>
        </pc:spChg>
        <pc:spChg chg="add mod">
          <ac:chgData name="Froduald Kabanza" userId="edf393d0-642b-4b9e-8c75-f62133241689" providerId="ADAL" clId="{FD76EFDA-3628-4D21-80C0-A7A4E3F7DB09}" dt="2022-01-13T03:57:55.719" v="471" actId="20577"/>
          <ac:spMkLst>
            <pc:docMk/>
            <pc:sldMk cId="1078233146" sldId="286"/>
            <ac:spMk id="23" creationId="{EFB5B29D-84C6-4F29-8656-C6DE62484B36}"/>
          </ac:spMkLst>
        </pc:spChg>
        <pc:grpChg chg="add mod">
          <ac:chgData name="Froduald Kabanza" userId="edf393d0-642b-4b9e-8c75-f62133241689" providerId="ADAL" clId="{FD76EFDA-3628-4D21-80C0-A7A4E3F7DB09}" dt="2022-01-13T03:57:06.252" v="386" actId="164"/>
          <ac:grpSpMkLst>
            <pc:docMk/>
            <pc:sldMk cId="1078233146" sldId="286"/>
            <ac:grpSpMk id="14" creationId="{E2167A89-D314-49FE-B728-EAAC17032878}"/>
          </ac:grpSpMkLst>
        </pc:grpChg>
        <pc:picChg chg="mod">
          <ac:chgData name="Froduald Kabanza" userId="edf393d0-642b-4b9e-8c75-f62133241689" providerId="ADAL" clId="{FD76EFDA-3628-4D21-80C0-A7A4E3F7DB09}" dt="2022-01-13T03:57:06.252" v="386" actId="164"/>
          <ac:picMkLst>
            <pc:docMk/>
            <pc:sldMk cId="1078233146" sldId="286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4.276" v="234" actId="478"/>
          <ac:picMkLst>
            <pc:docMk/>
            <pc:sldMk cId="1078233146" sldId="286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9.377" v="232" actId="478"/>
          <ac:picMkLst>
            <pc:docMk/>
            <pc:sldMk cId="1078233146" sldId="286"/>
            <ac:picMk id="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6.761" v="235" actId="478"/>
          <ac:picMkLst>
            <pc:docMk/>
            <pc:sldMk cId="1078233146" sldId="286"/>
            <ac:picMk id="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7.292" v="231" actId="478"/>
          <ac:picMkLst>
            <pc:docMk/>
            <pc:sldMk cId="1078233146" sldId="286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3T03:58:00.929" v="472" actId="1076"/>
          <ac:picMkLst>
            <pc:docMk/>
            <pc:sldMk cId="1078233146" sldId="286"/>
            <ac:picMk id="15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04.691" v="278" actId="478"/>
          <ac:picMkLst>
            <pc:docMk/>
            <pc:sldMk cId="1078233146" sldId="286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58.510" v="322" actId="478"/>
          <ac:picMkLst>
            <pc:docMk/>
            <pc:sldMk cId="1078233146" sldId="286"/>
            <ac:picMk id="22" creationId="{00000000-0000-0000-0000-000000000000}"/>
          </ac:picMkLst>
        </pc:picChg>
      </pc:sldChg>
      <pc:sldChg chg="delSp modSp add mod">
        <pc:chgData name="Froduald Kabanza" userId="edf393d0-642b-4b9e-8c75-f62133241689" providerId="ADAL" clId="{FD76EFDA-3628-4D21-80C0-A7A4E3F7DB09}" dt="2022-01-14T12:03:50.526" v="2478" actId="790"/>
        <pc:sldMkLst>
          <pc:docMk/>
          <pc:sldMk cId="2780644363" sldId="287"/>
        </pc:sldMkLst>
        <pc:spChg chg="del">
          <ac:chgData name="Froduald Kabanza" userId="edf393d0-642b-4b9e-8c75-f62133241689" providerId="ADAL" clId="{FD76EFDA-3628-4D21-80C0-A7A4E3F7DB09}" dt="2022-01-14T00:19:39.556" v="2262" actId="478"/>
          <ac:spMkLst>
            <pc:docMk/>
            <pc:sldMk cId="2780644363" sldId="287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1:42.087" v="2340" actId="20577"/>
          <ac:spMkLst>
            <pc:docMk/>
            <pc:sldMk cId="2780644363" sldId="287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03:50.526" v="2478" actId="790"/>
          <ac:spMkLst>
            <pc:docMk/>
            <pc:sldMk cId="2780644363" sldId="287"/>
            <ac:spMk id="7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19:41.873" v="2263" actId="478"/>
          <ac:spMkLst>
            <pc:docMk/>
            <pc:sldMk cId="2780644363" sldId="287"/>
            <ac:spMk id="8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4T00:19:43.091" v="2264" actId="478"/>
          <ac:picMkLst>
            <pc:docMk/>
            <pc:sldMk cId="2780644363" sldId="287"/>
            <ac:picMk id="11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342979568" sldId="288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43587431" sldId="289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5.621" v="2795" actId="164"/>
        <pc:sldMkLst>
          <pc:docMk/>
          <pc:sldMk cId="2201054131" sldId="290"/>
        </pc:sldMkLst>
        <pc:spChg chg="mod">
          <ac:chgData name="Froduald Kabanza" userId="edf393d0-642b-4b9e-8c75-f62133241689" providerId="ADAL" clId="{FD76EFDA-3628-4D21-80C0-A7A4E3F7DB09}" dt="2022-01-14T12:18:09.163" v="2724" actId="14100"/>
          <ac:spMkLst>
            <pc:docMk/>
            <pc:sldMk cId="2201054131" sldId="290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6:38.527" v="2653" actId="14100"/>
          <ac:spMkLst>
            <pc:docMk/>
            <pc:sldMk cId="2201054131" sldId="290"/>
            <ac:spMk id="15" creationId="{C0695B16-CB1D-4C01-A05B-C92FE8817269}"/>
          </ac:spMkLst>
        </pc:spChg>
        <pc:spChg chg="del">
          <ac:chgData name="Froduald Kabanza" userId="edf393d0-642b-4b9e-8c75-f62133241689" providerId="ADAL" clId="{FD76EFDA-3628-4D21-80C0-A7A4E3F7DB09}" dt="2022-01-13T12:46:37.080" v="1787" actId="478"/>
          <ac:spMkLst>
            <pc:docMk/>
            <pc:sldMk cId="2201054131" sldId="290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22" creationId="{C505C3DC-0984-4257-A375-E1357DBAAD54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7" creationId="{40CEA214-6E37-47F4-B087-9B256B610F1E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8" creationId="{0C234CFF-E04D-4FF0-94F7-A888654393E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3" creationId="{2792B0A5-1F36-4B81-A64A-3A8D78A8629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4" creationId="{E3B74DB5-1C88-4C2C-8E28-EC3C3CC581A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0" creationId="{A2FE489C-631D-4D41-A61C-A1DCAE58A601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1" creationId="{C829ED2C-FD66-40C1-8FF2-F39A79DCD29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6" creationId="{9492AD3B-09A2-422B-8A07-1C03AF235FA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7" creationId="{3E9A902C-E12F-4355-B8FC-3842B5387C19}"/>
          </ac:spMkLst>
        </pc:spChg>
        <pc:spChg chg="del mod">
          <ac:chgData name="Froduald Kabanza" userId="edf393d0-642b-4b9e-8c75-f62133241689" providerId="ADAL" clId="{FD76EFDA-3628-4D21-80C0-A7A4E3F7DB09}" dt="2022-01-13T12:45:43.705" v="1783" actId="478"/>
          <ac:spMkLst>
            <pc:docMk/>
            <pc:sldMk cId="2201054131" sldId="290"/>
            <ac:spMk id="7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4" creationId="{F3A42FD2-E977-49BF-9F7E-B341F4A44003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8" creationId="{7A6C66AB-E348-47DA-A3BA-A2C7B405660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9" creationId="{7BDD8B0F-2C0C-42FB-8465-21666798104A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0" creationId="{B4604440-D7A4-4AEB-A200-2D515A3B3E3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3" creationId="{1B38BD54-B0AC-4078-A97C-1D591B35BC3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4" creationId="{2EBAEC60-E8D2-4E9E-8BB8-312F52FA5B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9" creationId="{0ED38159-32B5-4B26-8AE6-60F67F8825D4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0" creationId="{19C8E734-8D05-4FE8-8CA2-FAF2DCD0641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1" creationId="{337F30AF-762D-4E6C-BF1F-C3BC9F59E1A4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2" creationId="{0F2B21E2-6C10-45C6-9CF6-1590689DFA2D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3" creationId="{67E43622-7009-488C-AA83-375C6613FA7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4" creationId="{0A6389BE-ED31-4EDA-BCED-47DB154EB380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5" creationId="{468F6ACB-3032-47F9-B016-EC9DA75FAE9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6" creationId="{FDD14CAE-9947-40A2-9A28-E68806684D0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7" creationId="{9A07632C-7CAC-493D-9B14-D689E6484D6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8" creationId="{03539773-B8AB-4AA4-B97F-6B8B00BDE4B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9" creationId="{AC5E1C35-7FF4-4681-9C39-1E956C6E0607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10" creationId="{922726EB-AB36-4B11-8D8F-BF49F690002B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2" creationId="{67191A24-06B0-4AEC-A888-D8BE72278297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3" creationId="{47E8424F-8887-4D23-BBD1-65665ECBBA3A}"/>
          </ac:spMkLst>
        </pc:spChg>
        <pc:spChg chg="del">
          <ac:chgData name="Froduald Kabanza" userId="edf393d0-642b-4b9e-8c75-f62133241689" providerId="ADAL" clId="{FD76EFDA-3628-4D21-80C0-A7A4E3F7DB09}" dt="2022-01-14T12:14:24.576" v="2632" actId="478"/>
          <ac:spMkLst>
            <pc:docMk/>
            <pc:sldMk cId="2201054131" sldId="290"/>
            <ac:spMk id="121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32" creationId="{D4ECDC71-D435-4703-8395-6F8A4D60C37A}"/>
          </ac:grpSpMkLst>
        </pc:grpChg>
        <pc:grpChg chg="add del mod">
          <ac:chgData name="Froduald Kabanza" userId="edf393d0-642b-4b9e-8c75-f62133241689" providerId="ADAL" clId="{FD76EFDA-3628-4D21-80C0-A7A4E3F7DB09}" dt="2022-01-14T12:22:07.375" v="2783" actId="165"/>
          <ac:grpSpMkLst>
            <pc:docMk/>
            <pc:sldMk cId="2201054131" sldId="290"/>
            <ac:grpSpMk id="49" creationId="{72771524-FC23-41DA-A940-E2A5EA258055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2" creationId="{3616873E-6F3C-4DB0-89A0-88C2522956C4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5" creationId="{51096821-E278-4441-9B69-4A6C7F4BEBDE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6" creationId="{AADC296C-AC13-402F-9ECE-14A2BACFDEA8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8" creationId="{62E208FC-0AD3-4AE0-A83D-F96F7B2BB1AF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9" creationId="{504E35D9-1B64-4B89-8CC7-945ED2D18AB4}"/>
          </ac:grpSpMkLst>
        </pc:grpChg>
        <pc:grpChg chg="del mod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7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8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4T12:15:29.653" v="2634" actId="478"/>
          <ac:picMkLst>
            <pc:docMk/>
            <pc:sldMk cId="2201054131" sldId="290"/>
            <ac:picMk id="7" creationId="{00000000-0000-0000-0000-000000000000}"/>
          </ac:picMkLst>
        </pc:picChg>
        <pc:cxnChg chg="add mod">
          <ac:chgData name="Froduald Kabanza" userId="edf393d0-642b-4b9e-8c75-f62133241689" providerId="ADAL" clId="{FD76EFDA-3628-4D21-80C0-A7A4E3F7DB09}" dt="2022-01-14T12:16:43.012" v="2654" actId="14100"/>
          <ac:cxnSpMkLst>
            <pc:docMk/>
            <pc:sldMk cId="2201054131" sldId="290"/>
            <ac:cxnSpMk id="13" creationId="{043F08D9-724B-4EBC-9FAF-D5A4C507DE95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0" creationId="{08968B20-E822-4848-B64B-A1BD6AFE7C9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1" creationId="{9049E1E2-40A8-4E71-A2CD-D48EF486F41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2" creationId="{3FBEFEF3-C498-4631-ACC4-8D8B623A586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3" creationId="{06A9BAC7-9030-47CC-99EC-07BA1D1990F8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7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6" creationId="{058D0812-13A3-4E08-A9D0-66981EE74AE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8" creationId="{EE0BD712-5153-4556-9628-F16A5C97967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9" creationId="{74AEC370-C732-4933-8EED-D5B5D65AB233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1" creationId="{0DB82F48-303E-4393-8DEA-BFFD78BE4302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2" creationId="{18C43570-DC5A-4C17-BC08-E66D415956F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3" creationId="{5AB291CB-B5B0-47C4-8BE2-FBE478A8E59F}"/>
          </ac:cxnSpMkLst>
        </pc:cxnChg>
        <pc:cxnChg chg="add mod">
          <ac:chgData name="Froduald Kabanza" userId="edf393d0-642b-4b9e-8c75-f62133241689" providerId="ADAL" clId="{FD76EFDA-3628-4D21-80C0-A7A4E3F7DB09}" dt="2022-01-14T12:16:48.573" v="2656" actId="14100"/>
          <ac:cxnSpMkLst>
            <pc:docMk/>
            <pc:sldMk cId="2201054131" sldId="290"/>
            <ac:cxnSpMk id="111" creationId="{6F2DE114-F16D-4A47-AD0F-F8ED55C75DA8}"/>
          </ac:cxnSpMkLst>
        </pc:cxnChg>
        <pc:cxnChg chg="add mod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114" creationId="{E5A967A9-5107-4BD7-85CD-7695070F1CB8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4:32:56.488" v="4168" actId="114"/>
        <pc:sldMkLst>
          <pc:docMk/>
          <pc:sldMk cId="1468201806" sldId="291"/>
        </pc:sldMkLst>
        <pc:spChg chg="mod">
          <ac:chgData name="Froduald Kabanza" userId="edf393d0-642b-4b9e-8c75-f62133241689" providerId="ADAL" clId="{FD76EFDA-3628-4D21-80C0-A7A4E3F7DB09}" dt="2022-01-13T15:10:44.127" v="2121" actId="1076"/>
          <ac:spMkLst>
            <pc:docMk/>
            <pc:sldMk cId="1468201806" sldId="291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4:32:56.488" v="4168" actId="114"/>
          <ac:spMkLst>
            <pc:docMk/>
            <pc:sldMk cId="1468201806" sldId="291"/>
            <ac:spMk id="11" creationId="{DA17290E-86D6-4B3F-A653-2509C9B03EEC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00:18:38.540" v="2259" actId="1076"/>
          <ac:spMkLst>
            <pc:docMk/>
            <pc:sldMk cId="1468201806" sldId="291"/>
            <ac:spMk id="18" creationId="{767C6A07-F90B-4FB1-9C71-A5F3CDE88987}"/>
          </ac:spMkLst>
        </pc:spChg>
        <pc:spChg chg="add mod">
          <ac:chgData name="Froduald Kabanza" userId="edf393d0-642b-4b9e-8c75-f62133241689" providerId="ADAL" clId="{FD76EFDA-3628-4D21-80C0-A7A4E3F7DB09}" dt="2022-01-13T15:10:52.832" v="2124" actId="1076"/>
          <ac:spMkLst>
            <pc:docMk/>
            <pc:sldMk cId="1468201806" sldId="291"/>
            <ac:spMk id="19" creationId="{FC6099D2-E529-4ECA-8E26-2F3028D05FA2}"/>
          </ac:spMkLst>
        </pc:spChg>
        <pc:spChg chg="add mod">
          <ac:chgData name="Froduald Kabanza" userId="edf393d0-642b-4b9e-8c75-f62133241689" providerId="ADAL" clId="{FD76EFDA-3628-4D21-80C0-A7A4E3F7DB09}" dt="2022-01-13T15:24:41.524" v="2179"/>
          <ac:spMkLst>
            <pc:docMk/>
            <pc:sldMk cId="1468201806" sldId="291"/>
            <ac:spMk id="20" creationId="{6F7019C7-5602-48D2-9666-78A62492A63E}"/>
          </ac:spMkLst>
        </pc:spChg>
        <pc:spChg chg="add mod">
          <ac:chgData name="Froduald Kabanza" userId="edf393d0-642b-4b9e-8c75-f62133241689" providerId="ADAL" clId="{FD76EFDA-3628-4D21-80C0-A7A4E3F7DB09}" dt="2022-01-13T15:26:29.557" v="2196" actId="1076"/>
          <ac:spMkLst>
            <pc:docMk/>
            <pc:sldMk cId="1468201806" sldId="291"/>
            <ac:spMk id="21" creationId="{2BD7D72C-2A16-42CC-916A-EE877E17F58A}"/>
          </ac:spMkLst>
        </pc:spChg>
        <pc:spChg chg="add mod">
          <ac:chgData name="Froduald Kabanza" userId="edf393d0-642b-4b9e-8c75-f62133241689" providerId="ADAL" clId="{FD76EFDA-3628-4D21-80C0-A7A4E3F7DB09}" dt="2022-01-13T15:26:35.517" v="2197" actId="1076"/>
          <ac:spMkLst>
            <pc:docMk/>
            <pc:sldMk cId="1468201806" sldId="291"/>
            <ac:spMk id="22" creationId="{BB96C078-7499-41F8-A203-1C4A5173C3B3}"/>
          </ac:spMkLst>
        </pc:spChg>
        <pc:spChg chg="add mod">
          <ac:chgData name="Froduald Kabanza" userId="edf393d0-642b-4b9e-8c75-f62133241689" providerId="ADAL" clId="{FD76EFDA-3628-4D21-80C0-A7A4E3F7DB09}" dt="2022-01-13T15:26:41.430" v="2198" actId="1076"/>
          <ac:spMkLst>
            <pc:docMk/>
            <pc:sldMk cId="1468201806" sldId="291"/>
            <ac:spMk id="23" creationId="{4E6CB825-46E6-4449-B468-7C6793D6D517}"/>
          </ac:spMkLst>
        </pc:spChg>
        <pc:spChg chg="add mod">
          <ac:chgData name="Froduald Kabanza" userId="edf393d0-642b-4b9e-8c75-f62133241689" providerId="ADAL" clId="{FD76EFDA-3628-4D21-80C0-A7A4E3F7DB09}" dt="2022-01-13T15:26:53.181" v="2201" actId="1076"/>
          <ac:spMkLst>
            <pc:docMk/>
            <pc:sldMk cId="1468201806" sldId="291"/>
            <ac:spMk id="24" creationId="{DA3A9221-0321-47C1-8D3A-E2764067A615}"/>
          </ac:spMkLst>
        </pc:spChg>
        <pc:spChg chg="add mod">
          <ac:chgData name="Froduald Kabanza" userId="edf393d0-642b-4b9e-8c75-f62133241689" providerId="ADAL" clId="{FD76EFDA-3628-4D21-80C0-A7A4E3F7DB09}" dt="2022-01-13T15:27:12.228" v="2202" actId="1076"/>
          <ac:spMkLst>
            <pc:docMk/>
            <pc:sldMk cId="1468201806" sldId="291"/>
            <ac:spMk id="25" creationId="{FA512CEC-AFAC-49F8-81C4-CBC85F5280BD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3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81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82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3T15:26:01.053" v="2190" actId="1076"/>
          <ac:grpSpMkLst>
            <pc:docMk/>
            <pc:sldMk cId="1468201806" sldId="291"/>
            <ac:grpSpMk id="15" creationId="{4F49860C-C91F-4C82-9D41-57D5D8E09BF4}"/>
          </ac:grpSpMkLst>
        </pc:grpChg>
        <pc:picChg chg="add del">
          <ac:chgData name="Froduald Kabanza" userId="edf393d0-642b-4b9e-8c75-f62133241689" providerId="ADAL" clId="{FD76EFDA-3628-4D21-80C0-A7A4E3F7DB09}" dt="2022-01-13T15:18:48.798" v="2133" actId="478"/>
          <ac:picMkLst>
            <pc:docMk/>
            <pc:sldMk cId="1468201806" sldId="291"/>
            <ac:picMk id="8" creationId="{A9CD8D53-172B-402D-9319-2964EE8AA251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0" creationId="{9E592AA2-353A-4DCE-903E-9EDA68B4BDC3}"/>
          </ac:picMkLst>
        </pc:picChg>
        <pc:picChg chg="mod">
          <ac:chgData name="Froduald Kabanza" userId="edf393d0-642b-4b9e-8c75-f62133241689" providerId="ADAL" clId="{FD76EFDA-3628-4D21-80C0-A7A4E3F7DB09}" dt="2022-01-13T15:10:46.688" v="2122" actId="1076"/>
          <ac:picMkLst>
            <pc:docMk/>
            <pc:sldMk cId="1468201806" sldId="291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4" creationId="{A791C178-6C7F-4041-A59A-852EFDE678F9}"/>
          </ac:picMkLst>
        </pc:picChg>
        <pc:picChg chg="del mod">
          <ac:chgData name="Froduald Kabanza" userId="edf393d0-642b-4b9e-8c75-f62133241689" providerId="ADAL" clId="{FD76EFDA-3628-4D21-80C0-A7A4E3F7DB09}" dt="2022-01-13T15:18:43.679" v="2131" actId="478"/>
          <ac:picMkLst>
            <pc:docMk/>
            <pc:sldMk cId="1468201806" sldId="291"/>
            <ac:picMk id="16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15:16:57.823" v="2130" actId="478"/>
          <ac:picMkLst>
            <pc:docMk/>
            <pc:sldMk cId="1468201806" sldId="291"/>
            <ac:picMk id="28" creationId="{00000000-0000-0000-0000-000000000000}"/>
          </ac:picMkLst>
        </pc:picChg>
      </pc:sldChg>
      <pc:sldChg chg="addSp delSp modSp add del mod ord modNotesTx">
        <pc:chgData name="Froduald Kabanza" userId="edf393d0-642b-4b9e-8c75-f62133241689" providerId="ADAL" clId="{FD76EFDA-3628-4D21-80C0-A7A4E3F7DB09}" dt="2022-01-14T13:12:17.665" v="4126" actId="2696"/>
        <pc:sldMkLst>
          <pc:docMk/>
          <pc:sldMk cId="539950645" sldId="292"/>
        </pc:sldMkLst>
        <pc:spChg chg="mod">
          <ac:chgData name="Froduald Kabanza" userId="edf393d0-642b-4b9e-8c75-f62133241689" providerId="ADAL" clId="{FD76EFDA-3628-4D21-80C0-A7A4E3F7DB09}" dt="2022-01-14T12:12:14.607" v="2630" actId="113"/>
          <ac:spMkLst>
            <pc:docMk/>
            <pc:sldMk cId="539950645" sldId="292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7" creationId="{43E99BE8-6BA4-4558-9A20-9FFF8C4E14B9}"/>
          </ac:spMkLst>
        </pc:spChg>
        <pc:spChg chg="add mod or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50" creationId="{FA3A0BB4-6865-45B8-9E7D-CCAAD13E8594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4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6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9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1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4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0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6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7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40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09:09.689" v="2483" actId="478"/>
          <ac:grpSpMkLst>
            <pc:docMk/>
            <pc:sldMk cId="539950645" sldId="292"/>
            <ac:grpSpMk id="11" creationId="{280B620C-5F43-4C9E-88E5-DD4D2B9424FB}"/>
          </ac:grpSpMkLst>
        </pc:grpChg>
        <pc:grpChg chg="de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48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2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3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6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3T12:51:07.178" v="1868" actId="478"/>
          <ac:picMkLst>
            <pc:docMk/>
            <pc:sldMk cId="539950645" sldId="29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22.045" v="2532" actId="478"/>
          <ac:picMkLst>
            <pc:docMk/>
            <pc:sldMk cId="539950645" sldId="29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18.508" v="2531" actId="478"/>
          <ac:picMkLst>
            <pc:docMk/>
            <pc:sldMk cId="539950645" sldId="292"/>
            <ac:picMk id="43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51:35.160" v="1879" actId="478"/>
          <ac:picMkLst>
            <pc:docMk/>
            <pc:sldMk cId="539950645" sldId="292"/>
            <ac:picMk id="46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1:52:38.281" v="2433" actId="478"/>
          <ac:picMkLst>
            <pc:docMk/>
            <pc:sldMk cId="539950645" sldId="292"/>
            <ac:picMk id="51" creationId="{A9372C8C-0AF4-4EAC-BF33-A969D9F96A23}"/>
          </ac:picMkLst>
        </pc:picChg>
        <pc:cxnChg chg="add mod">
          <ac:chgData name="Froduald Kabanza" userId="edf393d0-642b-4b9e-8c75-f62133241689" providerId="ADAL" clId="{FD76EFDA-3628-4D21-80C0-A7A4E3F7DB09}" dt="2022-01-14T11:57:56.726" v="2475" actId="164"/>
          <ac:cxnSpMkLst>
            <pc:docMk/>
            <pc:sldMk cId="539950645" sldId="292"/>
            <ac:cxnSpMk id="9" creationId="{0D7E1A57-1902-43A2-A67B-778500608AB6}"/>
          </ac:cxnSpMkLst>
        </pc:cxnChg>
        <pc:cxnChg chg="add mod">
          <ac:chgData name="Froduald Kabanza" userId="edf393d0-642b-4b9e-8c75-f62133241689" providerId="ADAL" clId="{FD76EFDA-3628-4D21-80C0-A7A4E3F7DB09}" dt="2022-01-14T12:22:53.192" v="2792" actId="1076"/>
          <ac:cxnSpMkLst>
            <pc:docMk/>
            <pc:sldMk cId="539950645" sldId="292"/>
            <ac:cxnSpMk id="57" creationId="{7899FEC9-50C9-426B-A47A-F974A9E5DF93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1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5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6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7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8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9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1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FD76EFDA-3628-4D21-80C0-A7A4E3F7DB09}" dt="2022-01-14T00:27:33.435" v="2391" actId="478"/>
        <pc:sldMkLst>
          <pc:docMk/>
          <pc:sldMk cId="1137589390" sldId="293"/>
        </pc:sldMkLst>
        <pc:spChg chg="del mod">
          <ac:chgData name="Froduald Kabanza" userId="edf393d0-642b-4b9e-8c75-f62133241689" providerId="ADAL" clId="{FD76EFDA-3628-4D21-80C0-A7A4E3F7DB09}" dt="2022-01-14T00:27:33.435" v="2391" actId="478"/>
          <ac:spMkLst>
            <pc:docMk/>
            <pc:sldMk cId="1137589390" sldId="293"/>
            <ac:spMk id="2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27:18.435" v="2388" actId="478"/>
          <ac:spMkLst>
            <pc:docMk/>
            <pc:sldMk cId="1137589390" sldId="293"/>
            <ac:spMk id="22" creationId="{00000000-0000-0000-0000-000000000000}"/>
          </ac:spMkLst>
        </pc:spChg>
        <pc:picChg chg="del">
          <ac:chgData name="Froduald Kabanza" userId="edf393d0-642b-4b9e-8c75-f62133241689" providerId="ADAL" clId="{FD76EFDA-3628-4D21-80C0-A7A4E3F7DB09}" dt="2022-01-14T00:27:32.210" v="2390" actId="478"/>
          <ac:picMkLst>
            <pc:docMk/>
            <pc:sldMk cId="1137589390" sldId="293"/>
            <ac:picMk id="21" creationId="{00000000-0000-0000-0000-000000000000}"/>
          </ac:picMkLst>
        </pc:picChg>
      </pc:sldChg>
      <pc:sldChg chg="addSp modSp add mod">
        <pc:chgData name="Froduald Kabanza" userId="edf393d0-642b-4b9e-8c75-f62133241689" providerId="ADAL" clId="{FD76EFDA-3628-4D21-80C0-A7A4E3F7DB09}" dt="2022-01-14T13:13:03.095" v="4128" actId="1076"/>
        <pc:sldMkLst>
          <pc:docMk/>
          <pc:sldMk cId="2921400890" sldId="294"/>
        </pc:sldMkLst>
        <pc:cxnChg chg="add mod">
          <ac:chgData name="Froduald Kabanza" userId="edf393d0-642b-4b9e-8c75-f62133241689" providerId="ADAL" clId="{FD76EFDA-3628-4D21-80C0-A7A4E3F7DB09}" dt="2022-01-14T13:13:03.095" v="4128" actId="1076"/>
          <ac:cxnSpMkLst>
            <pc:docMk/>
            <pc:sldMk cId="2921400890" sldId="294"/>
            <ac:cxnSpMk id="51" creationId="{DF2556FB-400A-40D8-8A4D-62EED5DE1952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4T13:23:34.023" v="4143" actId="1076"/>
        <pc:sldMkLst>
          <pc:docMk/>
          <pc:sldMk cId="1022742266" sldId="295"/>
        </pc:sldMkLst>
        <pc:picChg chg="add del mod">
          <ac:chgData name="Froduald Kabanza" userId="edf393d0-642b-4b9e-8c75-f62133241689" providerId="ADAL" clId="{FD76EFDA-3628-4D21-80C0-A7A4E3F7DB09}" dt="2022-01-14T13:23:34.023" v="4143" actId="1076"/>
          <ac:picMkLst>
            <pc:docMk/>
            <pc:sldMk cId="1022742266" sldId="295"/>
            <ac:picMk id="8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3:21:31.222" v="4133"/>
          <ac:picMkLst>
            <pc:docMk/>
            <pc:sldMk cId="1022742266" sldId="295"/>
            <ac:picMk id="67" creationId="{3CAAD175-A938-48E5-AD52-C51D31C853A4}"/>
          </ac:picMkLst>
        </pc:picChg>
        <pc:picChg chg="add del mod">
          <ac:chgData name="Froduald Kabanza" userId="edf393d0-642b-4b9e-8c75-f62133241689" providerId="ADAL" clId="{FD76EFDA-3628-4D21-80C0-A7A4E3F7DB09}" dt="2022-01-14T13:23:33.291" v="4142"/>
          <ac:picMkLst>
            <pc:docMk/>
            <pc:sldMk cId="1022742266" sldId="295"/>
            <ac:picMk id="68" creationId="{EEB949A1-67FB-4843-8910-EEA56AC4B598}"/>
          </ac:picMkLst>
        </pc:picChg>
        <pc:cxnChg chg="add mod">
          <ac:chgData name="Froduald Kabanza" userId="edf393d0-642b-4b9e-8c75-f62133241689" providerId="ADAL" clId="{FD76EFDA-3628-4D21-80C0-A7A4E3F7DB09}" dt="2022-01-14T13:13:11.399" v="4130" actId="1076"/>
          <ac:cxnSpMkLst>
            <pc:docMk/>
            <pc:sldMk cId="1022742266" sldId="295"/>
            <ac:cxnSpMk id="62" creationId="{A1964196-50D9-4BCD-A2EF-EF01D8429C5D}"/>
          </ac:cxnSpMkLst>
        </pc:cxnChg>
      </pc:sldChg>
      <pc:sldChg chg="modSp add del mod ord modShow">
        <pc:chgData name="Froduald Kabanza" userId="edf393d0-642b-4b9e-8c75-f62133241689" providerId="ADAL" clId="{FD76EFDA-3628-4D21-80C0-A7A4E3F7DB09}" dt="2022-01-14T13:24:51.748" v="4163"/>
        <pc:sldMkLst>
          <pc:docMk/>
          <pc:sldMk cId="2756581671" sldId="296"/>
        </pc:sldMkLst>
        <pc:spChg chg="mod">
          <ac:chgData name="Froduald Kabanza" userId="edf393d0-642b-4b9e-8c75-f62133241689" providerId="ADAL" clId="{FD76EFDA-3628-4D21-80C0-A7A4E3F7DB09}" dt="2022-01-14T13:24:08.059" v="4158" actId="20577"/>
          <ac:spMkLst>
            <pc:docMk/>
            <pc:sldMk cId="2756581671" sldId="296"/>
            <ac:spMk id="7" creationId="{00000000-0000-0000-0000-000000000000}"/>
          </ac:spMkLst>
        </pc:spChg>
        <pc:picChg chg="mod">
          <ac:chgData name="Froduald Kabanza" userId="edf393d0-642b-4b9e-8c75-f62133241689" providerId="ADAL" clId="{FD76EFDA-3628-4D21-80C0-A7A4E3F7DB09}" dt="2022-01-14T13:22:18.506" v="4135" actId="1076"/>
          <ac:picMkLst>
            <pc:docMk/>
            <pc:sldMk cId="2756581671" sldId="296"/>
            <ac:picMk id="33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4T00:26:33.465" v="2386" actId="1076"/>
        <pc:sldMkLst>
          <pc:docMk/>
          <pc:sldMk cId="3786721930" sldId="297"/>
        </pc:sldMkLst>
        <pc:spChg chg="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00:24:05.450" v="2351" actId="478"/>
          <ac:spMkLst>
            <pc:docMk/>
            <pc:sldMk cId="3786721930" sldId="297"/>
            <ac:spMk id="7" creationId="{DF3BAC5D-6E20-4380-B75D-E3317DA0C6ED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6:33.465" v="2386" actId="1076"/>
          <ac:spMkLst>
            <pc:docMk/>
            <pc:sldMk cId="3786721930" sldId="297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2:38.704" v="2341"/>
          <ac:spMkLst>
            <pc:docMk/>
            <pc:sldMk cId="3786721930" sldId="297"/>
            <ac:spMk id="24" creationId="{527C3974-5346-42F0-9ADF-62CA784A0047}"/>
          </ac:spMkLst>
        </pc:spChg>
        <pc:spChg chg="add mod">
          <ac:chgData name="Froduald Kabanza" userId="edf393d0-642b-4b9e-8c75-f62133241689" providerId="ADAL" clId="{FD76EFDA-3628-4D21-80C0-A7A4E3F7DB09}" dt="2022-01-14T00:24:28.762" v="2371" actId="14100"/>
          <ac:spMkLst>
            <pc:docMk/>
            <pc:sldMk cId="3786721930" sldId="297"/>
            <ac:spMk id="26" creationId="{F4C17648-C0AC-47C6-9246-3088C9DC9088}"/>
          </ac:spMkLst>
        </pc:spChg>
        <pc:spChg chg="add mod">
          <ac:chgData name="Froduald Kabanza" userId="edf393d0-642b-4b9e-8c75-f62133241689" providerId="ADAL" clId="{FD76EFDA-3628-4D21-80C0-A7A4E3F7DB09}" dt="2022-01-14T00:25:00.871" v="2378" actId="1076"/>
          <ac:spMkLst>
            <pc:docMk/>
            <pc:sldMk cId="3786721930" sldId="297"/>
            <ac:spMk id="27" creationId="{4CAA0B24-D096-4019-95A2-BEB028EF066C}"/>
          </ac:spMkLst>
        </pc:spChg>
        <pc:spChg chg="mod">
          <ac:chgData name="Froduald Kabanza" userId="edf393d0-642b-4b9e-8c75-f62133241689" providerId="ADAL" clId="{FD76EFDA-3628-4D21-80C0-A7A4E3F7DB09}" dt="2022-01-14T00:25:16.359" v="2379"/>
          <ac:spMkLst>
            <pc:docMk/>
            <pc:sldMk cId="3786721930" sldId="297"/>
            <ac:spMk id="31" creationId="{B3B83A65-1A48-4F05-A87B-673DF4F31EA1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3" creationId="{79F2473D-5140-4E83-ABA2-FDEE4AFA7FF2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4" creationId="{50E93E8B-E100-48FF-A973-8549A3E493FC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5" creationId="{06298E5E-0D50-4A08-8F70-00A67340E0DB}"/>
          </ac:spMkLst>
        </pc:spChg>
        <pc:spChg chg="mod">
          <ac:chgData name="Froduald Kabanza" userId="edf393d0-642b-4b9e-8c75-f62133241689" providerId="ADAL" clId="{FD76EFDA-3628-4D21-80C0-A7A4E3F7DB09}" dt="2022-01-14T00:25:54.138" v="2382"/>
          <ac:spMkLst>
            <pc:docMk/>
            <pc:sldMk cId="3786721930" sldId="297"/>
            <ac:spMk id="38" creationId="{43270506-757E-4015-8249-0453E4BA875C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0" creationId="{50348A46-0268-4C34-B881-DA3DD3B78A02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1" creationId="{A0871CAE-6A26-43C8-AFE6-BC515BAEE4F3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2" creationId="{545937A0-1D39-4B56-B51A-93EB1A266C4F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3" creationId="{35EBB2C3-B65E-4609-B436-0AE60330F28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4" creationId="{B692D376-B54E-48CD-A859-CCEA048EF6C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5" creationId="{CAF44262-5B71-4844-AA2F-9741F4DF0FC8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3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8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79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81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8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00:23:07.583" v="2343" actId="478"/>
          <ac:grpSpMkLst>
            <pc:docMk/>
            <pc:sldMk cId="3786721930" sldId="297"/>
            <ac:grpSpMk id="21" creationId="{6F7432D4-6EB5-44B5-A18D-E28CBC9DCAD9}"/>
          </ac:grpSpMkLst>
        </pc:grpChg>
        <pc:grpChg chg="add del mod">
          <ac:chgData name="Froduald Kabanza" userId="edf393d0-642b-4b9e-8c75-f62133241689" providerId="ADAL" clId="{FD76EFDA-3628-4D21-80C0-A7A4E3F7DB09}" dt="2022-01-14T00:25:31.141" v="2381" actId="478"/>
          <ac:grpSpMkLst>
            <pc:docMk/>
            <pc:sldMk cId="3786721930" sldId="297"/>
            <ac:grpSpMk id="29" creationId="{7D23FEFF-D7DB-4DAD-9463-F480FB7B9239}"/>
          </ac:grpSpMkLst>
        </pc:grpChg>
        <pc:grpChg chg="add mod">
          <ac:chgData name="Froduald Kabanza" userId="edf393d0-642b-4b9e-8c75-f62133241689" providerId="ADAL" clId="{FD76EFDA-3628-4D21-80C0-A7A4E3F7DB09}" dt="2022-01-14T00:26:02.910" v="2383" actId="1076"/>
          <ac:grpSpMkLst>
            <pc:docMk/>
            <pc:sldMk cId="3786721930" sldId="297"/>
            <ac:grpSpMk id="36" creationId="{D3775BE7-359A-4B4B-9BBD-6BDAEBEACCAD}"/>
          </ac:grpSpMkLst>
        </pc:grp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1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2" creationId="{0C26AAFC-4D23-4205-BF94-3128DD36F575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5" creationId="{EE2B533E-07EB-4AB0-AE4F-362AA4B2ED07}"/>
          </ac:picMkLst>
        </pc:pic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28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0" creationId="{20FF3B45-6877-43BC-BD28-6C977D4C5C67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2" creationId="{29CD69ED-6830-4F24-858E-8475B52A7189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7" creationId="{C1BBC618-55CB-41F4-942D-A4D8C8EAD777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9" creationId="{8C91A479-C6D2-4C5C-B6A0-69D350EA660A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3T12:38:56.183" v="1645" actId="20577"/>
        <pc:sldMkLst>
          <pc:docMk/>
          <pc:sldMk cId="3402660454" sldId="298"/>
        </pc:sldMkLst>
        <pc:spChg chg="mod">
          <ac:chgData name="Froduald Kabanza" userId="edf393d0-642b-4b9e-8c75-f62133241689" providerId="ADAL" clId="{FD76EFDA-3628-4D21-80C0-A7A4E3F7DB09}" dt="2022-01-13T12:38:56.183" v="1645" actId="20577"/>
          <ac:spMkLst>
            <pc:docMk/>
            <pc:sldMk cId="3402660454" sldId="298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3:45:00.344" v="214" actId="14100"/>
          <ac:spMkLst>
            <pc:docMk/>
            <pc:sldMk cId="3402660454" sldId="298"/>
            <ac:spMk id="7" creationId="{00000000-0000-0000-0000-000000000000}"/>
          </ac:spMkLst>
        </pc:spChg>
        <pc:spChg chg="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03:43:28.303" v="183" actId="1076"/>
          <ac:spMkLst>
            <pc:docMk/>
            <pc:sldMk cId="3402660454" sldId="298"/>
            <ac:spMk id="12" creationId="{96D2318E-E16B-4738-9A03-9013EED1097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3" creationId="{DC589AEB-FEBB-474A-B5DA-A867A603681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4" creationId="{ADB3298C-C8AE-4B73-A70A-F4A5AA40203E}"/>
          </ac:spMkLst>
        </pc:spChg>
        <pc:picChg chg="del">
          <ac:chgData name="Froduald Kabanza" userId="edf393d0-642b-4b9e-8c75-f62133241689" providerId="ADAL" clId="{FD76EFDA-3628-4D21-80C0-A7A4E3F7DB09}" dt="2022-01-13T03:40:12.441" v="139" actId="478"/>
          <ac:picMkLst>
            <pc:docMk/>
            <pc:sldMk cId="3402660454" sldId="298"/>
            <ac:picMk id="8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03:44:05.153" v="204" actId="478"/>
          <ac:picMkLst>
            <pc:docMk/>
            <pc:sldMk cId="3402660454" sldId="298"/>
            <ac:picMk id="9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3:45:45.471" v="227" actId="1076"/>
          <ac:picMkLst>
            <pc:docMk/>
            <pc:sldMk cId="3402660454" sldId="298"/>
            <ac:picMk id="11" creationId="{ABE10474-C67F-486C-BA50-03A61F039F4D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802917911" sldId="299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533186122" sldId="300"/>
        </pc:sldMkLst>
      </pc:sldChg>
      <pc:sldChg chg="add mod modShow">
        <pc:chgData name="Froduald Kabanza" userId="edf393d0-642b-4b9e-8c75-f62133241689" providerId="ADAL" clId="{FD76EFDA-3628-4D21-80C0-A7A4E3F7DB09}" dt="2022-01-14T14:33:56.175" v="4169" actId="729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334352291" sldId="30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78316958" sldId="30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41673613" sldId="3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748585956" sldId="3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27977529" sldId="30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1390196" sldId="30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873655752" sldId="30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5856328" sldId="31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984947524" sldId="31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2630763" sldId="31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2794274" sldId="313"/>
        </pc:sldMkLst>
      </pc:sldChg>
      <pc:sldChg chg="add del mod modShow">
        <pc:chgData name="Froduald Kabanza" userId="edf393d0-642b-4b9e-8c75-f62133241689" providerId="ADAL" clId="{FD76EFDA-3628-4D21-80C0-A7A4E3F7DB09}" dt="2022-01-14T12:08:23.242" v="2482" actId="2696"/>
        <pc:sldMkLst>
          <pc:docMk/>
          <pc:sldMk cId="166861636" sldId="314"/>
        </pc:sldMkLst>
      </pc:sldChg>
      <pc:sldChg chg="add ord">
        <pc:chgData name="Froduald Kabanza" userId="edf393d0-642b-4b9e-8c75-f62133241689" providerId="ADAL" clId="{FD76EFDA-3628-4D21-80C0-A7A4E3F7DB09}" dt="2022-01-13T04:03:36.982" v="508"/>
        <pc:sldMkLst>
          <pc:docMk/>
          <pc:sldMk cId="887528362" sldId="315"/>
        </pc:sldMkLst>
      </pc:sldChg>
      <pc:sldChg chg="delSp modSp add mod ord">
        <pc:chgData name="Froduald Kabanza" userId="edf393d0-642b-4b9e-8c75-f62133241689" providerId="ADAL" clId="{FD76EFDA-3628-4D21-80C0-A7A4E3F7DB09}" dt="2022-01-13T04:03:36.982" v="508"/>
        <pc:sldMkLst>
          <pc:docMk/>
          <pc:sldMk cId="3247295168" sldId="316"/>
        </pc:sldMkLst>
        <pc:spChg chg="mod">
          <ac:chgData name="Froduald Kabanza" userId="edf393d0-642b-4b9e-8c75-f62133241689" providerId="ADAL" clId="{FD76EFDA-3628-4D21-80C0-A7A4E3F7DB09}" dt="2022-01-13T04:02:56.180" v="506" actId="20577"/>
          <ac:spMkLst>
            <pc:docMk/>
            <pc:sldMk cId="3247295168" sldId="316"/>
            <ac:spMk id="3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3T04:02:38.277" v="491" actId="478"/>
          <ac:picMkLst>
            <pc:docMk/>
            <pc:sldMk cId="3247295168" sldId="316"/>
            <ac:picMk id="8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754317728" sldId="31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65397883" sldId="31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631832539" sldId="32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9345070" sldId="32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83720708" sldId="32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8533659" sldId="32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82900533" sldId="32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1219693" sldId="32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430609234" sldId="32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3095923" sldId="32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053412895" sldId="32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783229" sldId="33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FD76EFDA-3628-4D21-80C0-A7A4E3F7DB09}" dt="2022-01-13T02:55:13.515" v="3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D76EFDA-3628-4D21-80C0-A7A4E3F7DB09}" dt="2022-01-13T02:55:13.515" v="34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FD76EFDA-3628-4D21-80C0-A7A4E3F7DB09}" dt="2022-01-13T12:45:10.920" v="1781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FD76EFDA-3628-4D21-80C0-A7A4E3F7DB09}" dt="2022-01-13T12:45:10.920" v="1781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91324528" sldId="334"/>
        </pc:sldMkLst>
      </pc:sldChg>
      <pc:sldChg chg="modSp add mod">
        <pc:chgData name="Froduald Kabanza" userId="edf393d0-642b-4b9e-8c75-f62133241689" providerId="ADAL" clId="{FD76EFDA-3628-4D21-80C0-A7A4E3F7DB09}" dt="2022-01-14T00:28:42.737" v="2394" actId="313"/>
        <pc:sldMkLst>
          <pc:docMk/>
          <pc:sldMk cId="3233692689" sldId="335"/>
        </pc:sldMkLst>
        <pc:spChg chg="mod">
          <ac:chgData name="Froduald Kabanza" userId="edf393d0-642b-4b9e-8c75-f62133241689" providerId="ADAL" clId="{FD76EFDA-3628-4D21-80C0-A7A4E3F7DB09}" dt="2022-01-14T00:28:42.737" v="2394" actId="313"/>
          <ac:spMkLst>
            <pc:docMk/>
            <pc:sldMk cId="3233692689" sldId="335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4.536" v="2396" actId="313"/>
        <pc:sldMkLst>
          <pc:docMk/>
          <pc:sldMk cId="2505903100" sldId="336"/>
        </pc:sldMkLst>
        <pc:spChg chg="mod">
          <ac:chgData name="Froduald Kabanza" userId="edf393d0-642b-4b9e-8c75-f62133241689" providerId="ADAL" clId="{FD76EFDA-3628-4D21-80C0-A7A4E3F7DB09}" dt="2022-01-14T00:28:44.536" v="2396" actId="313"/>
          <ac:spMkLst>
            <pc:docMk/>
            <pc:sldMk cId="2505903100" sldId="336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6.045" v="2398" actId="313"/>
        <pc:sldMkLst>
          <pc:docMk/>
          <pc:sldMk cId="760469732" sldId="337"/>
        </pc:sldMkLst>
        <pc:spChg chg="mod">
          <ac:chgData name="Froduald Kabanza" userId="edf393d0-642b-4b9e-8c75-f62133241689" providerId="ADAL" clId="{FD76EFDA-3628-4D21-80C0-A7A4E3F7DB09}" dt="2022-01-14T00:28:46.045" v="2398" actId="313"/>
          <ac:spMkLst>
            <pc:docMk/>
            <pc:sldMk cId="760469732" sldId="337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7.645" v="2400" actId="313"/>
        <pc:sldMkLst>
          <pc:docMk/>
          <pc:sldMk cId="1659542426" sldId="338"/>
        </pc:sldMkLst>
        <pc:spChg chg="mod">
          <ac:chgData name="Froduald Kabanza" userId="edf393d0-642b-4b9e-8c75-f62133241689" providerId="ADAL" clId="{FD76EFDA-3628-4D21-80C0-A7A4E3F7DB09}" dt="2022-01-14T00:28:47.645" v="2400" actId="313"/>
          <ac:spMkLst>
            <pc:docMk/>
            <pc:sldMk cId="1659542426" sldId="338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8.998" v="2402" actId="313"/>
        <pc:sldMkLst>
          <pc:docMk/>
          <pc:sldMk cId="2240488301" sldId="339"/>
        </pc:sldMkLst>
        <pc:spChg chg="mod">
          <ac:chgData name="Froduald Kabanza" userId="edf393d0-642b-4b9e-8c75-f62133241689" providerId="ADAL" clId="{FD76EFDA-3628-4D21-80C0-A7A4E3F7DB09}" dt="2022-01-14T00:28:48.998" v="2402" actId="313"/>
          <ac:spMkLst>
            <pc:docMk/>
            <pc:sldMk cId="2240488301" sldId="339"/>
            <ac:spMk id="69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278982110" sldId="340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686218996" sldId="341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736106395" sldId="34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08118156" sldId="343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94448215" sldId="34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562930832" sldId="345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4723033" sldId="346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98427748" sldId="347"/>
        </pc:sldMkLst>
      </pc:sldChg>
      <pc:sldChg chg="addSp delSp modSp add mod delAnim">
        <pc:chgData name="Froduald Kabanza" userId="edf393d0-642b-4b9e-8c75-f62133241689" providerId="ADAL" clId="{FD76EFDA-3628-4D21-80C0-A7A4E3F7DB09}" dt="2022-01-13T04:10:18.902" v="615" actId="207"/>
        <pc:sldMkLst>
          <pc:docMk/>
          <pc:sldMk cId="4093814862" sldId="348"/>
        </pc:sldMkLst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5.371" v="547" actId="478"/>
          <ac:spMkLst>
            <pc:docMk/>
            <pc:sldMk cId="4093814862" sldId="348"/>
            <ac:spMk id="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1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40.447" v="549" actId="478"/>
          <ac:spMkLst>
            <pc:docMk/>
            <pc:sldMk cId="4093814862" sldId="348"/>
            <ac:spMk id="4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8.728" v="548" actId="478"/>
          <ac:spMkLst>
            <pc:docMk/>
            <pc:sldMk cId="4093814862" sldId="348"/>
            <ac:spMk id="4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1" creationId="{2EA0AF0C-3C3E-413F-B160-73B451FD3C61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2" creationId="{D3A543D9-68EB-4445-946F-C37F17E90ED9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3" creationId="{A63F952C-781C-44FF-AA3F-72200258498A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4" creationId="{C7391E7E-7F3F-4D36-A958-D16063C8FC6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5" creationId="{546E19BA-F180-4B73-9AC5-28E4A376EA5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6" creationId="{E2ED6468-2CDE-45DC-9360-701ECA618F7D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7" creationId="{D855E52F-0F46-470E-94BA-29339E4BC538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8" creationId="{A3D08D0B-B5D0-480E-96B8-0D14B6F28CEF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9" creationId="{A9598667-8941-4FE1-B087-D093DFC912E0}"/>
          </ac:spMkLst>
        </pc:spChg>
        <pc:spChg chg="mod">
          <ac:chgData name="Froduald Kabanza" userId="edf393d0-642b-4b9e-8c75-f62133241689" providerId="ADAL" clId="{FD76EFDA-3628-4D21-80C0-A7A4E3F7DB09}" dt="2022-01-13T04:10:02.290" v="614" actId="20577"/>
          <ac:spMkLst>
            <pc:docMk/>
            <pc:sldMk cId="4093814862" sldId="348"/>
            <ac:spMk id="7065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6.535" v="569" actId="20577"/>
          <ac:spMkLst>
            <pc:docMk/>
            <pc:sldMk cId="4093814862" sldId="348"/>
            <ac:spMk id="7065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5.922" v="551" actId="478"/>
          <ac:spMkLst>
            <pc:docMk/>
            <pc:sldMk cId="4093814862" sldId="348"/>
            <ac:spMk id="70669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2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8:43.353" v="550" actId="478"/>
          <ac:grpSpMkLst>
            <pc:docMk/>
            <pc:sldMk cId="4093814862" sldId="348"/>
            <ac:grpSpMk id="24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04:09:40.669" v="553"/>
          <ac:grpSpMkLst>
            <pc:docMk/>
            <pc:sldMk cId="4093814862" sldId="348"/>
            <ac:grpSpMk id="41" creationId="{C504A3C6-2904-4A83-AB07-115DBC19FF0F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65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0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1" creationId="{00000000-0000-0000-0000-000000000000}"/>
          </ac:grpSpMkLst>
        </pc:grp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2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2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3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4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45" creationId="{617BB6BF-5535-4593-BD95-442CC04D026C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6" creationId="{00000000-0000-0000-0000-000000000000}"/>
          </ac:cxnSpMkLst>
        </pc:cxnChg>
        <pc:cxnChg chg="del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50" creationId="{DFD1DB5F-6468-4009-A3A0-60F75C16A436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0" creationId="{E75E6BCD-1979-46CE-946C-E97FCCA665AD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1" creationId="{57F1E334-A380-460C-B665-B48378C2CA9E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2" creationId="{ECB2B9A1-9F43-4229-BC97-5C0355448B32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3" creationId="{D95B76B8-F279-4C83-B5CB-4F74034A7723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4" creationId="{4AAF8814-9938-4671-9C93-093B2838C11F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5" creationId="{3D0BA01E-DE9C-4701-8C29-9B5ACD679222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88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3T04:12:27.486" v="639" actId="1076"/>
        <pc:sldMkLst>
          <pc:docMk/>
          <pc:sldMk cId="2508412678" sldId="349"/>
        </pc:sldMkLst>
        <pc:picChg chg="add mod">
          <ac:chgData name="Froduald Kabanza" userId="edf393d0-642b-4b9e-8c75-f62133241689" providerId="ADAL" clId="{FD76EFDA-3628-4D21-80C0-A7A4E3F7DB09}" dt="2022-01-13T04:11:21.898" v="621" actId="1076"/>
          <ac:picMkLst>
            <pc:docMk/>
            <pc:sldMk cId="2508412678" sldId="349"/>
            <ac:picMk id="18" creationId="{E0D2AD47-36E6-4A62-8B03-F8229CE525D6}"/>
          </ac:picMkLst>
        </pc:picChg>
        <pc:picChg chg="add mod">
          <ac:chgData name="Froduald Kabanza" userId="edf393d0-642b-4b9e-8c75-f62133241689" providerId="ADAL" clId="{FD76EFDA-3628-4D21-80C0-A7A4E3F7DB09}" dt="2022-01-13T04:11:40.397" v="626" actId="1076"/>
          <ac:picMkLst>
            <pc:docMk/>
            <pc:sldMk cId="2508412678" sldId="349"/>
            <ac:picMk id="19" creationId="{0FB63B32-CA87-471F-9889-6A7D18CAE7CD}"/>
          </ac:picMkLst>
        </pc:picChg>
        <pc:picChg chg="add mod">
          <ac:chgData name="Froduald Kabanza" userId="edf393d0-642b-4b9e-8c75-f62133241689" providerId="ADAL" clId="{FD76EFDA-3628-4D21-80C0-A7A4E3F7DB09}" dt="2022-01-13T04:12:04.285" v="632" actId="1076"/>
          <ac:picMkLst>
            <pc:docMk/>
            <pc:sldMk cId="2508412678" sldId="349"/>
            <ac:picMk id="20" creationId="{04A73333-0969-4F40-9A40-2B989F80C168}"/>
          </ac:picMkLst>
        </pc:picChg>
        <pc:picChg chg="add mod">
          <ac:chgData name="Froduald Kabanza" userId="edf393d0-642b-4b9e-8c75-f62133241689" providerId="ADAL" clId="{FD76EFDA-3628-4D21-80C0-A7A4E3F7DB09}" dt="2022-01-13T04:12:27.486" v="639" actId="1076"/>
          <ac:picMkLst>
            <pc:docMk/>
            <pc:sldMk cId="2508412678" sldId="349"/>
            <ac:picMk id="21" creationId="{64048CCC-011D-4BFE-851F-5664F64AB1F1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0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2" creationId="{00000000-0000-0000-0000-000000000000}"/>
          </ac:picMkLst>
        </pc:picChg>
      </pc:sldChg>
      <pc:sldChg chg="modSp add mod">
        <pc:chgData name="Froduald Kabanza" userId="edf393d0-642b-4b9e-8c75-f62133241689" providerId="ADAL" clId="{FD76EFDA-3628-4D21-80C0-A7A4E3F7DB09}" dt="2022-01-13T03:59:56.030" v="484" actId="20577"/>
        <pc:sldMkLst>
          <pc:docMk/>
          <pc:sldMk cId="154875991" sldId="350"/>
        </pc:sldMkLst>
        <pc:spChg chg="mod">
          <ac:chgData name="Froduald Kabanza" userId="edf393d0-642b-4b9e-8c75-f62133241689" providerId="ADAL" clId="{FD76EFDA-3628-4D21-80C0-A7A4E3F7DB09}" dt="2022-01-13T03:59:56.030" v="484" actId="20577"/>
          <ac:spMkLst>
            <pc:docMk/>
            <pc:sldMk cId="154875991" sldId="350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650065362" sldId="350"/>
        </pc:sldMkLst>
      </pc:sldChg>
      <pc:sldChg chg="modSp new add del mod">
        <pc:chgData name="Froduald Kabanza" userId="edf393d0-642b-4b9e-8c75-f62133241689" providerId="ADAL" clId="{FD76EFDA-3628-4D21-80C0-A7A4E3F7DB09}" dt="2022-01-13T12:42:56.881" v="1768" actId="2696"/>
        <pc:sldMkLst>
          <pc:docMk/>
          <pc:sldMk cId="3017543112" sldId="351"/>
        </pc:sldMkLst>
        <pc:spChg chg="mod">
          <ac:chgData name="Froduald Kabanza" userId="edf393d0-642b-4b9e-8c75-f62133241689" providerId="ADAL" clId="{FD76EFDA-3628-4D21-80C0-A7A4E3F7DB09}" dt="2022-01-13T04:04:06.305" v="539" actId="20577"/>
          <ac:spMkLst>
            <pc:docMk/>
            <pc:sldMk cId="3017543112" sldId="351"/>
            <ac:spMk id="2" creationId="{8D27F8B4-102D-46CB-92C1-0AFB4E35A524}"/>
          </ac:spMkLst>
        </pc:spChg>
        <pc:spChg chg="mod">
          <ac:chgData name="Froduald Kabanza" userId="edf393d0-642b-4b9e-8c75-f62133241689" providerId="ADAL" clId="{FD76EFDA-3628-4D21-80C0-A7A4E3F7DB09}" dt="2022-01-13T04:04:24.597" v="545" actId="20577"/>
          <ac:spMkLst>
            <pc:docMk/>
            <pc:sldMk cId="3017543112" sldId="351"/>
            <ac:spMk id="3" creationId="{314A96A4-3684-47DE-9DFD-914A0113DA83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377127" sldId="351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6.669" v="2796" actId="478"/>
        <pc:sldMkLst>
          <pc:docMk/>
          <pc:sldMk cId="632713" sldId="352"/>
        </pc:sldMkLst>
        <pc:spChg chg="mod">
          <ac:chgData name="Froduald Kabanza" userId="edf393d0-642b-4b9e-8c75-f62133241689" providerId="ADAL" clId="{FD76EFDA-3628-4D21-80C0-A7A4E3F7DB09}" dt="2022-01-13T04:16:35.856" v="704" actId="20577"/>
          <ac:spMkLst>
            <pc:docMk/>
            <pc:sldMk cId="632713" sldId="352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16:38.709" v="705" actId="478"/>
          <ac:spMkLst>
            <pc:docMk/>
            <pc:sldMk cId="632713" sldId="352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9:16.459" v="736" actId="20577"/>
          <ac:spMkLst>
            <pc:docMk/>
            <pc:sldMk cId="632713" sldId="352"/>
            <ac:spMk id="5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4:16:41.292" v="706" actId="478"/>
          <ac:spMkLst>
            <pc:docMk/>
            <pc:sldMk cId="632713" sldId="352"/>
            <ac:spMk id="7" creationId="{9F22B813-AA29-47DE-A037-F01D4B4D6323}"/>
          </ac:spMkLst>
        </pc:spChg>
        <pc:spChg chg="del">
          <ac:chgData name="Froduald Kabanza" userId="edf393d0-642b-4b9e-8c75-f62133241689" providerId="ADAL" clId="{FD76EFDA-3628-4D21-80C0-A7A4E3F7DB09}" dt="2022-01-13T04:16:46.621" v="707" actId="478"/>
          <ac:spMkLst>
            <pc:docMk/>
            <pc:sldMk cId="632713" sldId="352"/>
            <ac:spMk id="4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1" creationId="{EF32AA3C-D8A1-4628-8C1C-F45BB45482F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2" creationId="{969D2586-EBE8-47B0-9782-5533DC6018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7" creationId="{FB32FC13-6897-48B9-96F9-526748FAA42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8" creationId="{848D495F-CDEC-4BC0-A4DF-6983BC06D9CB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9" creationId="{2B62406A-8BB8-48C3-BBC0-1B6151B16D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0" creationId="{82C1EEDD-0E05-4138-B2B0-82C5A80A262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9" creationId="{37522C5F-300B-43A9-ACC5-493FF859158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0" creationId="{834FF1AF-05B7-4F60-A41C-6F2CC1E622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1" creationId="{C0CE17CE-DDAE-4BE9-9184-12D2394E406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2" creationId="{B2423358-DDAB-4DF0-826F-144AF27E088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3" creationId="{2A35D610-183B-442B-8599-CBF2B6D0BB1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4" creationId="{D15AB1B6-B02E-486B-86A5-7EE3D30675A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5" creationId="{47A77830-D493-4D76-9D19-224A42B75B5A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6" creationId="{C33E1114-4F89-4A2D-BB24-E87F26F9845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7" creationId="{1E528A9A-652F-414B-AD71-3E9C2710F1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8" creationId="{F0CDE5CA-622D-42ED-AC03-68EFA1FB76B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9" creationId="{BC9FA39B-07DF-4421-B44E-A4747F6A2C6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0" creationId="{DB723E7A-F2A8-4CC7-9BC0-6AAE38825B1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1" creationId="{25F9F573-C629-48B5-A057-D6042FFC4B5F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2" creationId="{3769D35E-D4D7-4AF5-959F-57A3766CA79E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3" creationId="{3CEFB697-E1D5-4A37-A646-0B300A361DF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4" creationId="{BEEF492E-7D98-49D8-8BEF-824BD3B9D87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5" creationId="{BFE85100-B1D7-4CB7-A53B-C3594FA36792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6" creationId="{E3C902A5-19A0-417E-820B-B9F72E33F040}"/>
          </ac:spMkLst>
        </pc:spChg>
        <pc:grpChg chg="del">
          <ac:chgData name="Froduald Kabanza" userId="edf393d0-642b-4b9e-8c75-f62133241689" providerId="ADAL" clId="{FD76EFDA-3628-4D21-80C0-A7A4E3F7DB09}" dt="2022-01-13T04:16:46.621" v="707" actId="478"/>
          <ac:grpSpMkLst>
            <pc:docMk/>
            <pc:sldMk cId="632713" sldId="352"/>
            <ac:grpSpMk id="48" creationId="{00000000-0000-0000-0000-000000000000}"/>
          </ac:grpSpMkLst>
        </pc:grpChg>
        <pc:grpChg chg="add del mod">
          <ac:chgData name="Froduald Kabanza" userId="edf393d0-642b-4b9e-8c75-f62133241689" providerId="ADAL" clId="{FD76EFDA-3628-4D21-80C0-A7A4E3F7DB09}" dt="2022-01-14T12:27:16.669" v="2796" actId="478"/>
          <ac:grpSpMkLst>
            <pc:docMk/>
            <pc:sldMk cId="632713" sldId="352"/>
            <ac:grpSpMk id="57" creationId="{E631CB54-9F8B-4BD5-B7CA-C4341955385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0" creationId="{2C02BCB9-7D66-488D-883B-9D0FB50F9FBE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3" creationId="{628EB2DE-A6B7-4692-ABF4-836EC66D231D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4" creationId="{97B343C8-1097-4533-9CCD-3184BE07D7B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5" creationId="{2FBFCE34-5C06-4C4D-BF0D-056CB299729F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6" creationId="{BF6598DA-2DD7-4DF2-83D3-AE425C2BEC7E}"/>
          </ac:grpSpMkLst>
        </pc:grpChg>
        <pc:picChg chg="add del mod">
          <ac:chgData name="Froduald Kabanza" userId="edf393d0-642b-4b9e-8c75-f62133241689" providerId="ADAL" clId="{FD76EFDA-3628-4D21-80C0-A7A4E3F7DB09}" dt="2022-01-13T04:17:14.709" v="710" actId="478"/>
          <ac:picMkLst>
            <pc:docMk/>
            <pc:sldMk cId="632713" sldId="352"/>
            <ac:picMk id="9" creationId="{EB4B4120-DF46-46F8-9D22-309B88AFD529}"/>
          </ac:picMkLst>
        </pc:picChg>
        <pc:picChg chg="add mod">
          <ac:chgData name="Froduald Kabanza" userId="edf393d0-642b-4b9e-8c75-f62133241689" providerId="ADAL" clId="{FD76EFDA-3628-4D21-80C0-A7A4E3F7DB09}" dt="2022-01-13T04:20:14.384" v="741" actId="1076"/>
          <ac:picMkLst>
            <pc:docMk/>
            <pc:sldMk cId="632713" sldId="352"/>
            <ac:picMk id="11" creationId="{FD262F1A-0881-4876-9088-8C4D39EEA9F3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6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4:20:23.432" v="745" actId="1076"/>
          <ac:picMkLst>
            <pc:docMk/>
            <pc:sldMk cId="632713" sldId="352"/>
            <ac:picMk id="97" creationId="{38CA905B-899C-45CB-B02F-80601B308A81}"/>
          </ac:picMkLst>
        </pc:picChg>
        <pc:picChg chg="add mod">
          <ac:chgData name="Froduald Kabanza" userId="edf393d0-642b-4b9e-8c75-f62133241689" providerId="ADAL" clId="{FD76EFDA-3628-4D21-80C0-A7A4E3F7DB09}" dt="2022-01-13T04:20:47.678" v="753" actId="1076"/>
          <ac:picMkLst>
            <pc:docMk/>
            <pc:sldMk cId="632713" sldId="352"/>
            <ac:picMk id="98" creationId="{57DB9A98-0EB9-48AE-BCAE-A158D58A4596}"/>
          </ac:picMkLst>
        </pc:pic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8" creationId="{FCA42A26-2874-4A0B-954D-16B653A340B3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9" creationId="{4135DAE1-2DAD-4C96-96EC-A663186E3E06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1" creationId="{2F139385-46B1-4C97-A1DA-9615277736F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2" creationId="{EB4289C2-1BB5-41D3-B471-92DECFB867E0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3" creationId="{43B63DA0-5215-4FDF-9DAE-5BEDE05C682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4" creationId="{93CB6D50-BEF4-487D-8039-8CBD0E36C0E8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5" creationId="{D79105DA-50A0-4B83-9698-A1B632D9F0ED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6" creationId="{BE8FFD4D-0A17-43A6-89EB-AA8A893F7315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7" creationId="{FBE44C0D-9677-410B-9EB9-5FAF8B2540CB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8" creationId="{0F26B8E0-83FC-43BD-9B3F-9F6F366EC188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09766979" sldId="35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487334980" sldId="353"/>
        </pc:sldMkLst>
      </pc:sldChg>
      <pc:sldChg chg="addSp delSp modSp add mod modNotesTx">
        <pc:chgData name="Froduald Kabanza" userId="edf393d0-642b-4b9e-8c75-f62133241689" providerId="ADAL" clId="{FD76EFDA-3628-4D21-80C0-A7A4E3F7DB09}" dt="2022-01-13T04:50:13.882" v="1422" actId="20577"/>
        <pc:sldMkLst>
          <pc:docMk/>
          <pc:sldMk cId="2332971116" sldId="353"/>
        </pc:sldMkLst>
        <pc:grpChg chg="del">
          <ac:chgData name="Froduald Kabanza" userId="edf393d0-642b-4b9e-8c75-f62133241689" providerId="ADAL" clId="{FD76EFDA-3628-4D21-80C0-A7A4E3F7DB09}" dt="2022-01-13T04:20:57.405" v="755" actId="478"/>
          <ac:grpSpMkLst>
            <pc:docMk/>
            <pc:sldMk cId="2332971116" sldId="353"/>
            <ac:grpSpMk id="57" creationId="{E631CB54-9F8B-4BD5-B7CA-C43419553852}"/>
          </ac:grpSpMkLst>
        </pc:grpChg>
        <pc:picChg chg="add mod">
          <ac:chgData name="Froduald Kabanza" userId="edf393d0-642b-4b9e-8c75-f62133241689" providerId="ADAL" clId="{FD76EFDA-3628-4D21-80C0-A7A4E3F7DB09}" dt="2022-01-13T04:22:48.750" v="776" actId="1076"/>
          <ac:picMkLst>
            <pc:docMk/>
            <pc:sldMk cId="2332971116" sldId="353"/>
            <ac:picMk id="7" creationId="{8DD18F12-9C4D-45C5-B7CB-8A940CDA2C1D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11" creationId="{FD262F1A-0881-4876-9088-8C4D39EEA9F3}"/>
          </ac:picMkLst>
        </pc:picChg>
        <pc:picChg chg="add mod">
          <ac:chgData name="Froduald Kabanza" userId="edf393d0-642b-4b9e-8c75-f62133241689" providerId="ADAL" clId="{FD76EFDA-3628-4D21-80C0-A7A4E3F7DB09}" dt="2022-01-13T04:21:13.782" v="758" actId="1076"/>
          <ac:picMkLst>
            <pc:docMk/>
            <pc:sldMk cId="2332971116" sldId="353"/>
            <ac:picMk id="49" creationId="{1E1DFFBA-C978-426D-9112-E432710C1164}"/>
          </ac:picMkLst>
        </pc:picChg>
        <pc:picChg chg="add mod">
          <ac:chgData name="Froduald Kabanza" userId="edf393d0-642b-4b9e-8c75-f62133241689" providerId="ADAL" clId="{FD76EFDA-3628-4D21-80C0-A7A4E3F7DB09}" dt="2022-01-13T04:21:29.431" v="762" actId="1076"/>
          <ac:picMkLst>
            <pc:docMk/>
            <pc:sldMk cId="2332971116" sldId="353"/>
            <ac:picMk id="50" creationId="{BB6F699E-668A-4A4E-858C-1E9D093A1A07}"/>
          </ac:picMkLst>
        </pc:picChg>
        <pc:picChg chg="add mod">
          <ac:chgData name="Froduald Kabanza" userId="edf393d0-642b-4b9e-8c75-f62133241689" providerId="ADAL" clId="{FD76EFDA-3628-4D21-80C0-A7A4E3F7DB09}" dt="2022-01-13T04:21:46.378" v="767" actId="1076"/>
          <ac:picMkLst>
            <pc:docMk/>
            <pc:sldMk cId="2332971116" sldId="353"/>
            <ac:picMk id="51" creationId="{3933E356-8C85-448B-B532-056F049F7588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7" creationId="{38CA905B-899C-45CB-B02F-80601B308A81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8" creationId="{57DB9A98-0EB9-48AE-BCAE-A158D58A4596}"/>
          </ac:picMkLst>
        </pc:picChg>
      </pc:sldChg>
      <pc:sldChg chg="modSp new mod">
        <pc:chgData name="Froduald Kabanza" userId="edf393d0-642b-4b9e-8c75-f62133241689" providerId="ADAL" clId="{FD76EFDA-3628-4D21-80C0-A7A4E3F7DB09}" dt="2022-01-13T04:25:49.209" v="828" actId="20577"/>
        <pc:sldMkLst>
          <pc:docMk/>
          <pc:sldMk cId="203389036" sldId="354"/>
        </pc:sldMkLst>
        <pc:spChg chg="mod">
          <ac:chgData name="Froduald Kabanza" userId="edf393d0-642b-4b9e-8c75-f62133241689" providerId="ADAL" clId="{FD76EFDA-3628-4D21-80C0-A7A4E3F7DB09}" dt="2022-01-13T04:25:40.145" v="816" actId="20577"/>
          <ac:spMkLst>
            <pc:docMk/>
            <pc:sldMk cId="203389036" sldId="354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5:49.209" v="828" actId="20577"/>
          <ac:spMkLst>
            <pc:docMk/>
            <pc:sldMk cId="203389036" sldId="354"/>
            <ac:spMk id="3" creationId="{E160C084-CBB6-4E99-941C-D409E59AEA07}"/>
          </ac:spMkLst>
        </pc:spChg>
      </pc:sldChg>
      <pc:sldChg chg="modSp add mod">
        <pc:chgData name="Froduald Kabanza" userId="edf393d0-642b-4b9e-8c75-f62133241689" providerId="ADAL" clId="{FD76EFDA-3628-4D21-80C0-A7A4E3F7DB09}" dt="2022-01-13T15:05:56.323" v="2086" actId="313"/>
        <pc:sldMkLst>
          <pc:docMk/>
          <pc:sldMk cId="3924445017" sldId="355"/>
        </pc:sldMkLst>
        <pc:spChg chg="mod">
          <ac:chgData name="Froduald Kabanza" userId="edf393d0-642b-4b9e-8c75-f62133241689" providerId="ADAL" clId="{FD76EFDA-3628-4D21-80C0-A7A4E3F7DB09}" dt="2022-01-13T15:05:56.323" v="2086" actId="313"/>
          <ac:spMkLst>
            <pc:docMk/>
            <pc:sldMk cId="3924445017" sldId="355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6:19.721" v="830" actId="20577"/>
          <ac:spMkLst>
            <pc:docMk/>
            <pc:sldMk cId="3924445017" sldId="355"/>
            <ac:spMk id="3" creationId="{E160C084-CBB6-4E99-941C-D409E59AEA07}"/>
          </ac:spMkLst>
        </pc:spChg>
      </pc:sldChg>
      <pc:sldChg chg="addSp delSp modSp add del mod">
        <pc:chgData name="Froduald Kabanza" userId="edf393d0-642b-4b9e-8c75-f62133241689" providerId="ADAL" clId="{FD76EFDA-3628-4D21-80C0-A7A4E3F7DB09}" dt="2022-01-13T04:29:55.729" v="967" actId="2696"/>
        <pc:sldMkLst>
          <pc:docMk/>
          <pc:sldMk cId="2870221971" sldId="356"/>
        </pc:sldMkLst>
        <pc:spChg chg="mod">
          <ac:chgData name="Froduald Kabanza" userId="edf393d0-642b-4b9e-8c75-f62133241689" providerId="ADAL" clId="{FD76EFDA-3628-4D21-80C0-A7A4E3F7DB09}" dt="2022-01-13T04:28:45.182" v="951" actId="20577"/>
          <ac:spMkLst>
            <pc:docMk/>
            <pc:sldMk cId="2870221971" sldId="356"/>
            <ac:spMk id="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3" creationId="{F698C9F8-9ADA-4FB3-88F8-98E5C2D49DC1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4" creationId="{E389E467-7C6A-4D6D-916E-F7EC6DA056D4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7" creationId="{697198FC-3341-465F-A553-B6D2061FA0C6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8" creationId="{93D02AAF-B7A2-4707-9E94-C1D4BB2DC563}"/>
          </ac:spMkLst>
        </pc:spChg>
        <pc:grpChg chg="add del mod">
          <ac:chgData name="Froduald Kabanza" userId="edf393d0-642b-4b9e-8c75-f62133241689" providerId="ADAL" clId="{FD76EFDA-3628-4D21-80C0-A7A4E3F7DB09}" dt="2022-01-13T04:29:33.431" v="953"/>
          <ac:grpSpMkLst>
            <pc:docMk/>
            <pc:sldMk cId="2870221971" sldId="356"/>
            <ac:grpSpMk id="10" creationId="{758C92DC-2225-46F7-80B0-CCB27A3B5E36}"/>
          </ac:grpSpMkLst>
        </pc:grpChg>
        <pc:picChg chg="add del">
          <ac:chgData name="Froduald Kabanza" userId="edf393d0-642b-4b9e-8c75-f62133241689" providerId="ADAL" clId="{FD76EFDA-3628-4D21-80C0-A7A4E3F7DB09}" dt="2022-01-13T04:29:49.881" v="966"/>
          <ac:picMkLst>
            <pc:docMk/>
            <pc:sldMk cId="2870221971" sldId="356"/>
            <ac:picMk id="3" creationId="{418479EB-D330-44A2-83BE-3E639C0EA62B}"/>
          </ac:picMkLst>
        </pc:picChg>
        <pc:picChg chg="del">
          <ac:chgData name="Froduald Kabanza" userId="edf393d0-642b-4b9e-8c75-f62133241689" providerId="ADAL" clId="{FD76EFDA-3628-4D21-80C0-A7A4E3F7DB09}" dt="2022-01-13T04:27:27.955" v="907" actId="478"/>
          <ac:picMkLst>
            <pc:docMk/>
            <pc:sldMk cId="2870221971" sldId="356"/>
            <ac:picMk id="7" creationId="{8DD18F12-9C4D-45C5-B7CB-8A940CDA2C1D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1" creationId="{4FDE5E4E-E034-4658-B5B2-22D0FCCCFDB2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5" creationId="{46FF80C6-AE39-4A15-9929-B02EBCB62226}"/>
          </ac:picMkLst>
        </pc:picChg>
        <pc:picChg chg="del">
          <ac:chgData name="Froduald Kabanza" userId="edf393d0-642b-4b9e-8c75-f62133241689" providerId="ADAL" clId="{FD76EFDA-3628-4D21-80C0-A7A4E3F7DB09}" dt="2022-01-13T04:27:25.941" v="905" actId="478"/>
          <ac:picMkLst>
            <pc:docMk/>
            <pc:sldMk cId="2870221971" sldId="356"/>
            <ac:picMk id="49" creationId="{1E1DFFBA-C978-426D-9112-E432710C1164}"/>
          </ac:picMkLst>
        </pc:picChg>
        <pc:picChg chg="del">
          <ac:chgData name="Froduald Kabanza" userId="edf393d0-642b-4b9e-8c75-f62133241689" providerId="ADAL" clId="{FD76EFDA-3628-4D21-80C0-A7A4E3F7DB09}" dt="2022-01-13T04:27:27.255" v="906" actId="478"/>
          <ac:picMkLst>
            <pc:docMk/>
            <pc:sldMk cId="2870221971" sldId="356"/>
            <ac:picMk id="50" creationId="{BB6F699E-668A-4A4E-858C-1E9D093A1A07}"/>
          </ac:picMkLst>
        </pc:picChg>
        <pc:picChg chg="del">
          <ac:chgData name="Froduald Kabanza" userId="edf393d0-642b-4b9e-8c75-f62133241689" providerId="ADAL" clId="{FD76EFDA-3628-4D21-80C0-A7A4E3F7DB09}" dt="2022-01-13T04:27:28.694" v="908" actId="478"/>
          <ac:picMkLst>
            <pc:docMk/>
            <pc:sldMk cId="2870221971" sldId="356"/>
            <ac:picMk id="51" creationId="{3933E356-8C85-448B-B532-056F049F7588}"/>
          </ac:picMkLst>
        </pc:pic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2" creationId="{7F58065A-119D-4742-9CDC-E185C6D06EF4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6" creationId="{7613ABCA-705C-4649-AC5F-B4F9C486159C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9" creationId="{C4A51774-7F29-4A5D-A821-49EE0C21341A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84342540" sldId="404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6014170" sldId="4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64296078" sldId="4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01043497" sldId="407"/>
        </pc:sldMkLst>
      </pc:sldChg>
      <pc:sldChg chg="add">
        <pc:chgData name="Froduald Kabanza" userId="edf393d0-642b-4b9e-8c75-f62133241689" providerId="ADAL" clId="{FD76EFDA-3628-4D21-80C0-A7A4E3F7DB09}" dt="2022-01-14T12:08:17.763" v="2481"/>
        <pc:sldMkLst>
          <pc:docMk/>
          <pc:sldMk cId="1687000245" sldId="496"/>
        </pc:sldMkLst>
      </pc:sldChg>
      <pc:sldChg chg="modSp add del mod">
        <pc:chgData name="Froduald Kabanza" userId="edf393d0-642b-4b9e-8c75-f62133241689" providerId="ADAL" clId="{FD76EFDA-3628-4D21-80C0-A7A4E3F7DB09}" dt="2022-01-13T04:12:31.264" v="640" actId="2696"/>
        <pc:sldMkLst>
          <pc:docMk/>
          <pc:sldMk cId="0" sldId="604"/>
        </pc:sldMkLst>
        <pc:picChg chg="mod">
          <ac:chgData name="Froduald Kabanza" userId="edf393d0-642b-4b9e-8c75-f62133241689" providerId="ADAL" clId="{FD76EFDA-3628-4D21-80C0-A7A4E3F7DB09}" dt="2022-01-13T04:11:54.632" v="628" actId="14100"/>
          <ac:picMkLst>
            <pc:docMk/>
            <pc:sldMk cId="0" sldId="604"/>
            <ac:picMk id="4" creationId="{3D9F415C-9508-4809-B53E-C5DB33255286}"/>
          </ac:picMkLst>
        </pc:picChg>
      </pc:sldChg>
      <pc:sldChg chg="modSp add del mod">
        <pc:chgData name="Froduald Kabanza" userId="edf393d0-642b-4b9e-8c75-f62133241689" providerId="ADAL" clId="{FD76EFDA-3628-4D21-80C0-A7A4E3F7DB09}" dt="2022-01-13T04:16:19.131" v="670" actId="2696"/>
        <pc:sldMkLst>
          <pc:docMk/>
          <pc:sldMk cId="355582475" sldId="4500"/>
        </pc:sldMkLst>
        <pc:spChg chg="mod">
          <ac:chgData name="Froduald Kabanza" userId="edf393d0-642b-4b9e-8c75-f62133241689" providerId="ADAL" clId="{FD76EFDA-3628-4D21-80C0-A7A4E3F7DB09}" dt="2022-01-13T04:16:12.398" v="669" actId="20577"/>
          <ac:spMkLst>
            <pc:docMk/>
            <pc:sldMk cId="355582475" sldId="4500"/>
            <ac:spMk id="2" creationId="{8F599603-8CF4-784C-A3E3-C314F7A83ACF}"/>
          </ac:spMkLst>
        </pc:spChg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2953967258" sldId="4501"/>
        </pc:sldMkLst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1015862264" sldId="4502"/>
        </pc:sldMkLst>
      </pc:sldChg>
      <pc:sldChg chg="addSp delSp modSp add del mod modClrScheme chgLayout">
        <pc:chgData name="Froduald Kabanza" userId="edf393d0-642b-4b9e-8c75-f62133241689" providerId="ADAL" clId="{FD76EFDA-3628-4D21-80C0-A7A4E3F7DB09}" dt="2022-01-13T04:31:49.942" v="1024" actId="20577"/>
        <pc:sldMkLst>
          <pc:docMk/>
          <pc:sldMk cId="1649721066" sldId="4507"/>
        </pc:sldMkLst>
        <pc:spChg chg="mod ord">
          <ac:chgData name="Froduald Kabanza" userId="edf393d0-642b-4b9e-8c75-f62133241689" providerId="ADAL" clId="{FD76EFDA-3628-4D21-80C0-A7A4E3F7DB09}" dt="2022-01-13T04:31:49.942" v="1024" actId="20577"/>
          <ac:spMkLst>
            <pc:docMk/>
            <pc:sldMk cId="1649721066" sldId="4507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1:35.535" v="975" actId="478"/>
          <ac:spMkLst>
            <pc:docMk/>
            <pc:sldMk cId="1649721066" sldId="4507"/>
            <ac:spMk id="3" creationId="{2957C7CE-E644-46C6-80B7-33551455DEBD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59.690" v="1420" actId="20577"/>
        <pc:sldMkLst>
          <pc:docMk/>
          <pc:sldMk cId="773646227" sldId="4509"/>
        </pc:sldMkLst>
        <pc:spChg chg="mod ord">
          <ac:chgData name="Froduald Kabanza" userId="edf393d0-642b-4b9e-8c75-f62133241689" providerId="ADAL" clId="{FD76EFDA-3628-4D21-80C0-A7A4E3F7DB09}" dt="2022-01-13T04:33:03.165" v="1128" actId="20577"/>
          <ac:spMkLst>
            <pc:docMk/>
            <pc:sldMk cId="773646227" sldId="4509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3:06.815" v="1129" actId="478"/>
          <ac:spMkLst>
            <pc:docMk/>
            <pc:sldMk cId="773646227" sldId="4509"/>
            <ac:spMk id="3" creationId="{575B75FA-3FFF-4268-8E1A-9EDD30F63321}"/>
          </ac:spMkLst>
        </pc:spChg>
      </pc:sldChg>
      <pc:sldChg chg="addSp delSp modSp add del mod modClrScheme delAnim modAnim chgLayout modNotesTx">
        <pc:chgData name="Froduald Kabanza" userId="edf393d0-642b-4b9e-8c75-f62133241689" providerId="ADAL" clId="{FD76EFDA-3628-4D21-80C0-A7A4E3F7DB09}" dt="2022-01-13T13:04:33.733" v="2079" actId="20577"/>
        <pc:sldMkLst>
          <pc:docMk/>
          <pc:sldMk cId="1696488560" sldId="4515"/>
        </pc:sldMkLst>
        <pc:spChg chg="mod ord">
          <ac:chgData name="Froduald Kabanza" userId="edf393d0-642b-4b9e-8c75-f62133241689" providerId="ADAL" clId="{FD76EFDA-3628-4D21-80C0-A7A4E3F7DB09}" dt="2022-01-13T04:32:15.198" v="1083" actId="20577"/>
          <ac:spMkLst>
            <pc:docMk/>
            <pc:sldMk cId="1696488560" sldId="4515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12:54:29.878" v="1945" actId="478"/>
          <ac:spMkLst>
            <pc:docMk/>
            <pc:sldMk cId="1696488560" sldId="4515"/>
            <ac:spMk id="4" creationId="{47109B84-882A-483C-8425-71C9916B6288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25" creationId="{7A75B14F-E77C-4759-9BB0-F1A39600DB76}"/>
          </ac:spMkLst>
        </pc:spChg>
        <pc:spChg chg="mod">
          <ac:chgData name="Froduald Kabanza" userId="edf393d0-642b-4b9e-8c75-f62133241689" providerId="ADAL" clId="{FD76EFDA-3628-4D21-80C0-A7A4E3F7DB09}" dt="2022-01-13T13:04:33.733" v="2079" actId="20577"/>
          <ac:spMkLst>
            <pc:docMk/>
            <pc:sldMk cId="1696488560" sldId="4515"/>
            <ac:spMk id="29" creationId="{640394AC-C550-47D7-8FD5-8409A8FC2180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1" creationId="{E06FC1B6-957F-45F5-B7CC-7E32FC94F301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2" creationId="{D48EB195-8E85-4787-95B1-50F60494FF9E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5" creationId="{FCF0F215-2F75-44B8-A732-898D27B91A16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7" creationId="{2B3A6C97-F7AD-4E27-8F17-0E9B826A2809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0" creationId="{B6D2FAE3-FF9B-4D50-BBBE-68D7C3BF2519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1" creationId="{9A93F359-E2C1-4911-83C9-CEE413E4416F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2" creationId="{DFD4CA09-8E49-4BA4-AD7C-91F5D824E2F2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4:30.856" v="1946" actId="478"/>
          <ac:grpSpMkLst>
            <pc:docMk/>
            <pc:sldMk cId="1696488560" sldId="4515"/>
            <ac:grpSpMk id="5" creationId="{0B24EB5B-8D28-42C1-9937-9D308AF6C27B}"/>
          </ac:grpSpMkLst>
        </pc:grpChg>
        <pc:grpChg chg="add mod">
          <ac:chgData name="Froduald Kabanza" userId="edf393d0-642b-4b9e-8c75-f62133241689" providerId="ADAL" clId="{FD76EFDA-3628-4D21-80C0-A7A4E3F7DB09}" dt="2022-01-13T12:54:35.502" v="1948"/>
          <ac:grpSpMkLst>
            <pc:docMk/>
            <pc:sldMk cId="1696488560" sldId="4515"/>
            <ac:grpSpMk id="27" creationId="{364A13CF-C3FD-41B2-9A99-16175DEB549B}"/>
          </ac:grpSpMkLst>
        </pc:grp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3" creationId="{DD90CFC1-8DBA-4D4E-A93B-CF0C355E7907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4" creationId="{122D3EC4-B7FF-4817-8D73-366775F4EAA5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8" creationId="{2350692E-97CB-4C4D-BCA7-BE73DD527ADF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9" creationId="{6E0B3B6C-19B9-4893-8606-4F6F9A744ABA}"/>
          </ac:cxnSpMkLst>
        </pc:cxnChg>
      </pc:sldChg>
      <pc:sldChg chg="delSp modSp add del mod modClrScheme chgLayout modNotesTx">
        <pc:chgData name="Froduald Kabanza" userId="edf393d0-642b-4b9e-8c75-f62133241689" providerId="ADAL" clId="{FD76EFDA-3628-4D21-80C0-A7A4E3F7DB09}" dt="2022-01-13T04:49:55.442" v="1419" actId="20577"/>
        <pc:sldMkLst>
          <pc:docMk/>
          <pc:sldMk cId="3963301562" sldId="4516"/>
        </pc:sldMkLst>
        <pc:spChg chg="mod ord">
          <ac:chgData name="Froduald Kabanza" userId="edf393d0-642b-4b9e-8c75-f62133241689" providerId="ADAL" clId="{FD76EFDA-3628-4D21-80C0-A7A4E3F7DB09}" dt="2022-01-13T04:33:41.493" v="1197" actId="20577"/>
          <ac:spMkLst>
            <pc:docMk/>
            <pc:sldMk cId="3963301562" sldId="4516"/>
            <ac:spMk id="2" creationId="{8F599603-8CF4-784C-A3E3-C314F7A83ACF}"/>
          </ac:spMkLst>
        </pc:spChg>
        <pc:spChg chg="del mod ord">
          <ac:chgData name="Froduald Kabanza" userId="edf393d0-642b-4b9e-8c75-f62133241689" providerId="ADAL" clId="{FD76EFDA-3628-4D21-80C0-A7A4E3F7DB09}" dt="2022-01-13T04:34:03.740" v="1199" actId="478"/>
          <ac:spMkLst>
            <pc:docMk/>
            <pc:sldMk cId="3963301562" sldId="4516"/>
            <ac:spMk id="9" creationId="{A45F56F9-7899-4904-ACE2-6C7C9B000141}"/>
          </ac:spMkLst>
        </pc:spChg>
      </pc:sldChg>
      <pc:sldChg chg="delSp modSp add del mod modClrScheme chgLayout">
        <pc:chgData name="Froduald Kabanza" userId="edf393d0-642b-4b9e-8c75-f62133241689" providerId="ADAL" clId="{FD76EFDA-3628-4D21-80C0-A7A4E3F7DB09}" dt="2022-01-13T04:42:54.082" v="1345" actId="2696"/>
        <pc:sldMkLst>
          <pc:docMk/>
          <pc:sldMk cId="3935610972" sldId="4517"/>
        </pc:sldMkLst>
        <pc:spChg chg="mod ord">
          <ac:chgData name="Froduald Kabanza" userId="edf393d0-642b-4b9e-8c75-f62133241689" providerId="ADAL" clId="{FD76EFDA-3628-4D21-80C0-A7A4E3F7DB09}" dt="2022-01-13T04:34:07.891" v="1200"/>
          <ac:spMkLst>
            <pc:docMk/>
            <pc:sldMk cId="3935610972" sldId="4517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40.669" v="1344" actId="20577"/>
          <ac:spMkLst>
            <pc:docMk/>
            <pc:sldMk cId="3935610972" sldId="4517"/>
            <ac:spMk id="3" creationId="{E0DBBC5E-D69A-4EA7-A307-DD417E471C90}"/>
          </ac:spMkLst>
        </pc:spChg>
        <pc:spChg chg="del mod ord">
          <ac:chgData name="Froduald Kabanza" userId="edf393d0-642b-4b9e-8c75-f62133241689" providerId="ADAL" clId="{FD76EFDA-3628-4D21-80C0-A7A4E3F7DB09}" dt="2022-01-13T04:34:14.386" v="1202" actId="478"/>
          <ac:spMkLst>
            <pc:docMk/>
            <pc:sldMk cId="3935610972" sldId="4517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49.037" v="1417" actId="20577"/>
        <pc:sldMkLst>
          <pc:docMk/>
          <pc:sldMk cId="513111251" sldId="4518"/>
        </pc:sldMkLst>
        <pc:spChg chg="del mod ord">
          <ac:chgData name="Froduald Kabanza" userId="edf393d0-642b-4b9e-8c75-f62133241689" providerId="ADAL" clId="{FD76EFDA-3628-4D21-80C0-A7A4E3F7DB09}" dt="2022-01-13T04:36:22.521" v="1203" actId="478"/>
          <ac:spMkLst>
            <pc:docMk/>
            <pc:sldMk cId="513111251" sldId="4518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24.472" v="1342" actId="14100"/>
          <ac:spMkLst>
            <pc:docMk/>
            <pc:sldMk cId="513111251" sldId="4518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25.566" v="1204" actId="478"/>
          <ac:spMkLst>
            <pc:docMk/>
            <pc:sldMk cId="513111251" sldId="4518"/>
            <ac:spMk id="4" creationId="{0851A0C0-3BFC-48A0-8607-6B61F8675FDE}"/>
          </ac:spMkLst>
        </pc:spChg>
        <pc:spChg chg="add mod">
          <ac:chgData name="Froduald Kabanza" userId="edf393d0-642b-4b9e-8c75-f62133241689" providerId="ADAL" clId="{FD76EFDA-3628-4D21-80C0-A7A4E3F7DB09}" dt="2022-01-13T04:36:27.031" v="1205"/>
          <ac:spMkLst>
            <pc:docMk/>
            <pc:sldMk cId="513111251" sldId="4518"/>
            <ac:spMk id="7" creationId="{F6FC5CD0-DDB6-45DA-9EE8-1CF51B39DAFD}"/>
          </ac:spMkLst>
        </pc:spChg>
        <pc:spChg chg="del mod ord">
          <ac:chgData name="Froduald Kabanza" userId="edf393d0-642b-4b9e-8c75-f62133241689" providerId="ADAL" clId="{FD76EFDA-3628-4D21-80C0-A7A4E3F7DB09}" dt="2022-01-13T04:36:39.061" v="1207" actId="478"/>
          <ac:spMkLst>
            <pc:docMk/>
            <pc:sldMk cId="513111251" sldId="4518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34.365" v="1414" actId="20577"/>
        <pc:sldMkLst>
          <pc:docMk/>
          <pc:sldMk cId="3897314829" sldId="4519"/>
        </pc:sldMkLst>
        <pc:spChg chg="del mod ord">
          <ac:chgData name="Froduald Kabanza" userId="edf393d0-642b-4b9e-8c75-f62133241689" providerId="ADAL" clId="{FD76EFDA-3628-4D21-80C0-A7A4E3F7DB09}" dt="2022-01-13T04:36:43.105" v="1208" actId="478"/>
          <ac:spMkLst>
            <pc:docMk/>
            <pc:sldMk cId="3897314829" sldId="4519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04.948" v="1337" actId="1076"/>
          <ac:spMkLst>
            <pc:docMk/>
            <pc:sldMk cId="3897314829" sldId="4519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45.183" v="1209" actId="478"/>
          <ac:spMkLst>
            <pc:docMk/>
            <pc:sldMk cId="3897314829" sldId="4519"/>
            <ac:spMk id="4" creationId="{B8868D51-1FB4-40B9-89D9-2555F6DB3739}"/>
          </ac:spMkLst>
        </pc:spChg>
        <pc:spChg chg="add del mod">
          <ac:chgData name="Froduald Kabanza" userId="edf393d0-642b-4b9e-8c75-f62133241689" providerId="ADAL" clId="{FD76EFDA-3628-4D21-80C0-A7A4E3F7DB09}" dt="2022-01-13T04:36:51.197" v="1212" actId="478"/>
          <ac:spMkLst>
            <pc:docMk/>
            <pc:sldMk cId="3897314829" sldId="4519"/>
            <ac:spMk id="5" creationId="{96428FE9-C2B2-4BB5-957D-433BFF3B946E}"/>
          </ac:spMkLst>
        </pc:spChg>
        <pc:spChg chg="add mod">
          <ac:chgData name="Froduald Kabanza" userId="edf393d0-642b-4b9e-8c75-f62133241689" providerId="ADAL" clId="{FD76EFDA-3628-4D21-80C0-A7A4E3F7DB09}" dt="2022-01-13T04:36:46.652" v="1210"/>
          <ac:spMkLst>
            <pc:docMk/>
            <pc:sldMk cId="3897314829" sldId="4519"/>
            <ac:spMk id="7" creationId="{2E3B2E4A-11E2-42A7-8D45-152B3B9FF36C}"/>
          </ac:spMkLst>
        </pc:spChg>
        <pc:spChg chg="del mod ord">
          <ac:chgData name="Froduald Kabanza" userId="edf393d0-642b-4b9e-8c75-f62133241689" providerId="ADAL" clId="{FD76EFDA-3628-4D21-80C0-A7A4E3F7DB09}" dt="2022-01-13T04:36:49.557" v="1211" actId="478"/>
          <ac:spMkLst>
            <pc:docMk/>
            <pc:sldMk cId="3897314829" sldId="4519"/>
            <ac:spMk id="9" creationId="{A45F56F9-7899-4904-ACE2-6C7C9B000141}"/>
          </ac:spMkLst>
        </pc:spChg>
        <pc:picChg chg="mod">
          <ac:chgData name="Froduald Kabanza" userId="edf393d0-642b-4b9e-8c75-f62133241689" providerId="ADAL" clId="{FD76EFDA-3628-4D21-80C0-A7A4E3F7DB09}" dt="2022-01-13T04:42:07.444" v="1338" actId="1076"/>
          <ac:picMkLst>
            <pc:docMk/>
            <pc:sldMk cId="3897314829" sldId="4519"/>
            <ac:picMk id="2050" creationId="{4665AABB-6081-4B42-86D2-EE19A7E0320C}"/>
          </ac:picMkLst>
        </pc:pic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9.071" v="1412" actId="20577"/>
        <pc:sldMkLst>
          <pc:docMk/>
          <pc:sldMk cId="3057729708" sldId="4520"/>
        </pc:sldMkLst>
        <pc:spChg chg="del mod ord">
          <ac:chgData name="Froduald Kabanza" userId="edf393d0-642b-4b9e-8c75-f62133241689" providerId="ADAL" clId="{FD76EFDA-3628-4D21-80C0-A7A4E3F7DB09}" dt="2022-01-13T04:36:57.582" v="1213" actId="478"/>
          <ac:spMkLst>
            <pc:docMk/>
            <pc:sldMk cId="3057729708" sldId="4520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56.165" v="1335" actId="255"/>
          <ac:spMkLst>
            <pc:docMk/>
            <pc:sldMk cId="3057729708" sldId="4520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00.598" v="1214" actId="478"/>
          <ac:spMkLst>
            <pc:docMk/>
            <pc:sldMk cId="3057729708" sldId="4520"/>
            <ac:spMk id="5" creationId="{3F631407-2762-4CBE-AF97-90D72D6625C4}"/>
          </ac:spMkLst>
        </pc:spChg>
        <pc:spChg chg="add del mod">
          <ac:chgData name="Froduald Kabanza" userId="edf393d0-642b-4b9e-8c75-f62133241689" providerId="ADAL" clId="{FD76EFDA-3628-4D21-80C0-A7A4E3F7DB09}" dt="2022-01-13T04:37:07.108" v="1217" actId="478"/>
          <ac:spMkLst>
            <pc:docMk/>
            <pc:sldMk cId="3057729708" sldId="4520"/>
            <ac:spMk id="6" creationId="{71D6AEA2-BB85-4226-B3C4-89006D7F6645}"/>
          </ac:spMkLst>
        </pc:spChg>
        <pc:spChg chg="add mod">
          <ac:chgData name="Froduald Kabanza" userId="edf393d0-642b-4b9e-8c75-f62133241689" providerId="ADAL" clId="{FD76EFDA-3628-4D21-80C0-A7A4E3F7DB09}" dt="2022-01-13T04:37:02.073" v="1215"/>
          <ac:spMkLst>
            <pc:docMk/>
            <pc:sldMk cId="3057729708" sldId="4520"/>
            <ac:spMk id="8" creationId="{B2142BD5-56F3-4D7D-9761-F43145EAB55F}"/>
          </ac:spMkLst>
        </pc:spChg>
        <pc:spChg chg="del mod ord">
          <ac:chgData name="Froduald Kabanza" userId="edf393d0-642b-4b9e-8c75-f62133241689" providerId="ADAL" clId="{FD76EFDA-3628-4D21-80C0-A7A4E3F7DB09}" dt="2022-01-13T04:37:05.033" v="1216" actId="478"/>
          <ac:spMkLst>
            <pc:docMk/>
            <pc:sldMk cId="3057729708" sldId="4520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3.569" v="1410" actId="20577"/>
        <pc:sldMkLst>
          <pc:docMk/>
          <pc:sldMk cId="3667664881" sldId="4522"/>
        </pc:sldMkLst>
        <pc:spChg chg="del mod ord">
          <ac:chgData name="Froduald Kabanza" userId="edf393d0-642b-4b9e-8c75-f62133241689" providerId="ADAL" clId="{FD76EFDA-3628-4D21-80C0-A7A4E3F7DB09}" dt="2022-01-13T04:37:12.173" v="1218" actId="478"/>
          <ac:spMkLst>
            <pc:docMk/>
            <pc:sldMk cId="3667664881" sldId="4522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45.831" v="1333" actId="255"/>
          <ac:spMkLst>
            <pc:docMk/>
            <pc:sldMk cId="3667664881" sldId="4522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14.245" v="1219" actId="478"/>
          <ac:spMkLst>
            <pc:docMk/>
            <pc:sldMk cId="3667664881" sldId="4522"/>
            <ac:spMk id="4" creationId="{3E97581D-F3F2-4D0E-B9E7-7E750E3CB204}"/>
          </ac:spMkLst>
        </pc:spChg>
        <pc:spChg chg="add del mod">
          <ac:chgData name="Froduald Kabanza" userId="edf393d0-642b-4b9e-8c75-f62133241689" providerId="ADAL" clId="{FD76EFDA-3628-4D21-80C0-A7A4E3F7DB09}" dt="2022-01-13T04:37:17.788" v="1221" actId="478"/>
          <ac:spMkLst>
            <pc:docMk/>
            <pc:sldMk cId="3667664881" sldId="4522"/>
            <ac:spMk id="5" creationId="{29B339FD-B8E0-411C-9A7E-FD880F34F15B}"/>
          </ac:spMkLst>
        </pc:spChg>
        <pc:spChg chg="add mod">
          <ac:chgData name="Froduald Kabanza" userId="edf393d0-642b-4b9e-8c75-f62133241689" providerId="ADAL" clId="{FD76EFDA-3628-4D21-80C0-A7A4E3F7DB09}" dt="2022-01-13T04:37:19.599" v="1222"/>
          <ac:spMkLst>
            <pc:docMk/>
            <pc:sldMk cId="3667664881" sldId="4522"/>
            <ac:spMk id="8" creationId="{37377440-0986-4FF3-9EEB-C79BC65ACD30}"/>
          </ac:spMkLst>
        </pc:spChg>
        <pc:spChg chg="del mod ord">
          <ac:chgData name="Froduald Kabanza" userId="edf393d0-642b-4b9e-8c75-f62133241689" providerId="ADAL" clId="{FD76EFDA-3628-4D21-80C0-A7A4E3F7DB09}" dt="2022-01-13T04:37:16.244" v="1220" actId="478"/>
          <ac:spMkLst>
            <pc:docMk/>
            <pc:sldMk cId="3667664881" sldId="4522"/>
            <ac:spMk id="9" creationId="{A45F56F9-7899-4904-ACE2-6C7C9B000141}"/>
          </ac:spMkLst>
        </pc:spChg>
      </pc:sldChg>
      <pc:sldChg chg="addSp delSp modSp add del mod modClrScheme chgLayout">
        <pc:chgData name="Froduald Kabanza" userId="edf393d0-642b-4b9e-8c75-f62133241689" providerId="ADAL" clId="{FD76EFDA-3628-4D21-80C0-A7A4E3F7DB09}" dt="2022-01-13T04:43:30.897" v="1347" actId="2696"/>
        <pc:sldMkLst>
          <pc:docMk/>
          <pc:sldMk cId="2724262437" sldId="4523"/>
        </pc:sldMkLst>
        <pc:spChg chg="del mod ord">
          <ac:chgData name="Froduald Kabanza" userId="edf393d0-642b-4b9e-8c75-f62133241689" providerId="ADAL" clId="{FD76EFDA-3628-4D21-80C0-A7A4E3F7DB09}" dt="2022-01-13T04:37:28.672" v="1223" actId="478"/>
          <ac:spMkLst>
            <pc:docMk/>
            <pc:sldMk cId="2724262437" sldId="4523"/>
            <ac:spMk id="2" creationId="{8F599603-8CF4-784C-A3E3-C314F7A83ACF}"/>
          </ac:spMkLst>
        </pc:spChg>
        <pc:spChg chg="add del mod">
          <ac:chgData name="Froduald Kabanza" userId="edf393d0-642b-4b9e-8c75-f62133241689" providerId="ADAL" clId="{FD76EFDA-3628-4D21-80C0-A7A4E3F7DB09}" dt="2022-01-13T04:37:29.876" v="1224" actId="478"/>
          <ac:spMkLst>
            <pc:docMk/>
            <pc:sldMk cId="2724262437" sldId="4523"/>
            <ac:spMk id="3" creationId="{AB1DBC54-5860-4406-B936-E8F301D27DBA}"/>
          </ac:spMkLst>
        </pc:spChg>
        <pc:spChg chg="add del mod">
          <ac:chgData name="Froduald Kabanza" userId="edf393d0-642b-4b9e-8c75-f62133241689" providerId="ADAL" clId="{FD76EFDA-3628-4D21-80C0-A7A4E3F7DB09}" dt="2022-01-13T04:37:37.222" v="1227" actId="478"/>
          <ac:spMkLst>
            <pc:docMk/>
            <pc:sldMk cId="2724262437" sldId="4523"/>
            <ac:spMk id="4" creationId="{FAF27148-5B0D-4E79-ADB8-264DABBE463A}"/>
          </ac:spMkLst>
        </pc:spChg>
        <pc:spChg chg="mod">
          <ac:chgData name="Froduald Kabanza" userId="edf393d0-642b-4b9e-8c75-f62133241689" providerId="ADAL" clId="{FD76EFDA-3628-4D21-80C0-A7A4E3F7DB09}" dt="2022-01-13T04:41:32.676" v="1329" actId="14100"/>
          <ac:spMkLst>
            <pc:docMk/>
            <pc:sldMk cId="2724262437" sldId="4523"/>
            <ac:spMk id="8" creationId="{596E5382-6375-47C0-99D2-1139D051FB9C}"/>
          </ac:spMkLst>
        </pc:spChg>
        <pc:spChg chg="del mod ord">
          <ac:chgData name="Froduald Kabanza" userId="edf393d0-642b-4b9e-8c75-f62133241689" providerId="ADAL" clId="{FD76EFDA-3628-4D21-80C0-A7A4E3F7DB09}" dt="2022-01-13T04:37:34.443" v="1226" actId="478"/>
          <ac:spMkLst>
            <pc:docMk/>
            <pc:sldMk cId="2724262437" sldId="4523"/>
            <ac:spMk id="9" creationId="{A45F56F9-7899-4904-ACE2-6C7C9B000141}"/>
          </ac:spMkLst>
        </pc:spChg>
        <pc:spChg chg="add mod">
          <ac:chgData name="Froduald Kabanza" userId="edf393d0-642b-4b9e-8c75-f62133241689" providerId="ADAL" clId="{FD76EFDA-3628-4D21-80C0-A7A4E3F7DB09}" dt="2022-01-13T04:37:31.260" v="1225"/>
          <ac:spMkLst>
            <pc:docMk/>
            <pc:sldMk cId="2724262437" sldId="4523"/>
            <ac:spMk id="10" creationId="{10E6B8AD-277A-464E-9BCE-900A1FF59F32}"/>
          </ac:spMkLst>
        </pc:spChg>
      </pc:sldChg>
      <pc:sldChg chg="modSp add mod modNotesTx">
        <pc:chgData name="Froduald Kabanza" userId="edf393d0-642b-4b9e-8c75-f62133241689" providerId="ADAL" clId="{FD76EFDA-3628-4D21-80C0-A7A4E3F7DB09}" dt="2022-01-13T23:53:48.851" v="2207" actId="20577"/>
        <pc:sldMkLst>
          <pc:docMk/>
          <pc:sldMk cId="2774597851" sldId="4524"/>
        </pc:sldMkLst>
        <pc:spChg chg="mod">
          <ac:chgData name="Froduald Kabanza" userId="edf393d0-642b-4b9e-8c75-f62133241689" providerId="ADAL" clId="{FD76EFDA-3628-4D21-80C0-A7A4E3F7DB09}" dt="2022-01-13T23:53:48.851" v="2207" actId="20577"/>
          <ac:spMkLst>
            <pc:docMk/>
            <pc:sldMk cId="2774597851" sldId="4524"/>
            <ac:spMk id="8" creationId="{596E5382-6375-47C0-99D2-1139D051FB9C}"/>
          </ac:spMkLst>
        </pc:spChg>
      </pc:sldChg>
      <pc:sldChg chg="addSp delSp modSp add mod modNotesTx">
        <pc:chgData name="Froduald Kabanza" userId="edf393d0-642b-4b9e-8c75-f62133241689" providerId="ADAL" clId="{FD76EFDA-3628-4D21-80C0-A7A4E3F7DB09}" dt="2022-01-13T05:09:00.310" v="1491" actId="20577"/>
        <pc:sldMkLst>
          <pc:docMk/>
          <pc:sldMk cId="1346268480" sldId="4525"/>
        </pc:sldMkLst>
        <pc:spChg chg="del">
          <ac:chgData name="Froduald Kabanza" userId="edf393d0-642b-4b9e-8c75-f62133241689" providerId="ADAL" clId="{FD76EFDA-3628-4D21-80C0-A7A4E3F7DB09}" dt="2022-01-13T04:39:26.556" v="1301" actId="478"/>
          <ac:spMkLst>
            <pc:docMk/>
            <pc:sldMk cId="1346268480" sldId="4525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05:07:34.309" v="1430" actId="1076"/>
          <ac:spMkLst>
            <pc:docMk/>
            <pc:sldMk cId="1346268480" sldId="4525"/>
            <ac:spMk id="8" creationId="{596E5382-6375-47C0-99D2-1139D051FB9C}"/>
          </ac:spMkLst>
        </pc:spChg>
        <pc:spChg chg="add mod">
          <ac:chgData name="Froduald Kabanza" userId="edf393d0-642b-4b9e-8c75-f62133241689" providerId="ADAL" clId="{FD76EFDA-3628-4D21-80C0-A7A4E3F7DB09}" dt="2022-01-13T05:08:42.692" v="1490" actId="20577"/>
          <ac:spMkLst>
            <pc:docMk/>
            <pc:sldMk cId="1346268480" sldId="4525"/>
            <ac:spMk id="9" creationId="{7AE20D6C-519C-4E42-9600-2A14EFF06C9C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3" creationId="{544D7968-592F-4CA1-9115-0BFDA503550D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4" creationId="{F566B6C0-7216-4A59-9A06-84E4A9863DD6}"/>
          </ac:spMkLst>
        </pc:spChg>
        <pc:grpChg chg="add del mod">
          <ac:chgData name="Froduald Kabanza" userId="edf393d0-642b-4b9e-8c75-f62133241689" providerId="ADAL" clId="{FD76EFDA-3628-4D21-80C0-A7A4E3F7DB09}" dt="2022-01-13T05:07:47.719" v="1432" actId="478"/>
          <ac:grpSpMkLst>
            <pc:docMk/>
            <pc:sldMk cId="1346268480" sldId="4525"/>
            <ac:grpSpMk id="11" creationId="{8C51394D-1619-49B6-B3F5-64C9D241CAD4}"/>
          </ac:grpSpMkLst>
        </pc:grpChg>
        <pc:picChg chg="del">
          <ac:chgData name="Froduald Kabanza" userId="edf393d0-642b-4b9e-8c75-f62133241689" providerId="ADAL" clId="{FD76EFDA-3628-4D21-80C0-A7A4E3F7DB09}" dt="2022-01-13T04:39:24.513" v="1300" actId="478"/>
          <ac:picMkLst>
            <pc:docMk/>
            <pc:sldMk cId="1346268480" sldId="4525"/>
            <ac:picMk id="6" creationId="{AC5E7B7D-E189-4B17-84A4-511263C6E5FD}"/>
          </ac:picMkLst>
        </pc:picChg>
        <pc:picChg chg="mod">
          <ac:chgData name="Froduald Kabanza" userId="edf393d0-642b-4b9e-8c75-f62133241689" providerId="ADAL" clId="{FD76EFDA-3628-4D21-80C0-A7A4E3F7DB09}" dt="2022-01-13T04:40:20.413" v="1317"/>
          <ac:picMkLst>
            <pc:docMk/>
            <pc:sldMk cId="1346268480" sldId="4525"/>
            <ac:picMk id="12" creationId="{4D47A585-A130-47DA-8FA6-315B1D4373BB}"/>
          </ac:picMkLst>
        </pc:picChg>
        <pc:picChg chg="add del mod">
          <ac:chgData name="Froduald Kabanza" userId="edf393d0-642b-4b9e-8c75-f62133241689" providerId="ADAL" clId="{FD76EFDA-3628-4D21-80C0-A7A4E3F7DB09}" dt="2022-01-13T05:07:45.396" v="1431" actId="478"/>
          <ac:picMkLst>
            <pc:docMk/>
            <pc:sldMk cId="1346268480" sldId="4525"/>
            <ac:picMk id="15" creationId="{CF1A84F7-1839-4208-9C1C-027F16364C2E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23:57:07.083" v="2256"/>
        <pc:sldMkLst>
          <pc:docMk/>
          <pc:sldMk cId="3961813144" sldId="4526"/>
        </pc:sldMkLst>
        <pc:spChg chg="add mod">
          <ac:chgData name="Froduald Kabanza" userId="edf393d0-642b-4b9e-8c75-f62133241689" providerId="ADAL" clId="{FD76EFDA-3628-4D21-80C0-A7A4E3F7DB09}" dt="2022-01-13T23:56:57.301" v="2254" actId="1076"/>
          <ac:spMkLst>
            <pc:docMk/>
            <pc:sldMk cId="3961813144" sldId="4526"/>
            <ac:spMk id="5" creationId="{C4EBF031-2909-418E-9DCE-862ACA4E9F08}"/>
          </ac:spMkLst>
        </pc:spChg>
        <pc:spChg chg="del">
          <ac:chgData name="Froduald Kabanza" userId="edf393d0-642b-4b9e-8c75-f62133241689" providerId="ADAL" clId="{FD76EFDA-3628-4D21-80C0-A7A4E3F7DB09}" dt="2022-01-13T04:43:49.968" v="1349" actId="478"/>
          <ac:spMkLst>
            <pc:docMk/>
            <pc:sldMk cId="3961813144" sldId="4526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23:54:12.772" v="2213" actId="14100"/>
          <ac:spMkLst>
            <pc:docMk/>
            <pc:sldMk cId="3961813144" sldId="4526"/>
            <ac:spMk id="8" creationId="{596E5382-6375-47C0-99D2-1139D051FB9C}"/>
          </ac:spMkLst>
        </pc:spChg>
        <pc:picChg chg="add del mod">
          <ac:chgData name="Froduald Kabanza" userId="edf393d0-642b-4b9e-8c75-f62133241689" providerId="ADAL" clId="{FD76EFDA-3628-4D21-80C0-A7A4E3F7DB09}" dt="2022-01-13T23:53:28.269" v="2204" actId="478"/>
          <ac:picMkLst>
            <pc:docMk/>
            <pc:sldMk cId="3961813144" sldId="4526"/>
            <ac:picMk id="3" creationId="{E1071DFB-865A-4556-9C97-389E5113116D}"/>
          </ac:picMkLst>
        </pc:picChg>
        <pc:picChg chg="add mod">
          <ac:chgData name="Froduald Kabanza" userId="edf393d0-642b-4b9e-8c75-f62133241689" providerId="ADAL" clId="{FD76EFDA-3628-4D21-80C0-A7A4E3F7DB09}" dt="2022-01-13T23:57:04.325" v="2255" actId="1076"/>
          <ac:picMkLst>
            <pc:docMk/>
            <pc:sldMk cId="3961813144" sldId="4526"/>
            <ac:picMk id="4" creationId="{768AA135-00A6-49C9-BF10-92C741C705A6}"/>
          </ac:picMkLst>
        </pc:picChg>
        <pc:picChg chg="del">
          <ac:chgData name="Froduald Kabanza" userId="edf393d0-642b-4b9e-8c75-f62133241689" providerId="ADAL" clId="{FD76EFDA-3628-4D21-80C0-A7A4E3F7DB09}" dt="2022-01-13T04:43:47.822" v="1348" actId="478"/>
          <ac:picMkLst>
            <pc:docMk/>
            <pc:sldMk cId="3961813144" sldId="4526"/>
            <ac:picMk id="6" creationId="{AC5E7B7D-E189-4B17-84A4-511263C6E5FD}"/>
          </ac:picMkLst>
        </pc:picChg>
        <pc:picChg chg="add del mod">
          <ac:chgData name="Froduald Kabanza" userId="edf393d0-642b-4b9e-8c75-f62133241689" providerId="ADAL" clId="{FD76EFDA-3628-4D21-80C0-A7A4E3F7DB09}" dt="2022-01-13T04:48:35.624" v="1396" actId="478"/>
          <ac:picMkLst>
            <pc:docMk/>
            <pc:sldMk cId="3961813144" sldId="4526"/>
            <ac:picMk id="1026" creationId="{3D86103C-FDD5-4BA5-A6C1-A147F4278B0F}"/>
          </ac:picMkLst>
        </pc:picChg>
      </pc:sldChg>
      <pc:sldChg chg="addSp delSp modSp add mod addAnim delAnim modAnim modNotesTx">
        <pc:chgData name="Froduald Kabanza" userId="edf393d0-642b-4b9e-8c75-f62133241689" providerId="ADAL" clId="{FD76EFDA-3628-4D21-80C0-A7A4E3F7DB09}" dt="2022-01-13T13:04:17.259" v="2077" actId="478"/>
        <pc:sldMkLst>
          <pc:docMk/>
          <pc:sldMk cId="2973499226" sldId="4527"/>
        </pc:sldMkLst>
        <pc:spChg chg="mod">
          <ac:chgData name="Froduald Kabanza" userId="edf393d0-642b-4b9e-8c75-f62133241689" providerId="ADAL" clId="{FD76EFDA-3628-4D21-80C0-A7A4E3F7DB09}" dt="2022-01-13T12:52:51.400" v="1903" actId="20577"/>
          <ac:spMkLst>
            <pc:docMk/>
            <pc:sldMk cId="2973499226" sldId="4527"/>
            <ac:spMk id="2" creationId="{8F599603-8CF4-784C-A3E3-C314F7A83ACF}"/>
          </ac:spMkLst>
        </pc:spChg>
        <pc:spChg chg="del">
          <ac:chgData name="Froduald Kabanza" userId="edf393d0-642b-4b9e-8c75-f62133241689" providerId="ADAL" clId="{FD76EFDA-3628-4D21-80C0-A7A4E3F7DB09}" dt="2022-01-13T12:53:05.233" v="1904" actId="478"/>
          <ac:spMkLst>
            <pc:docMk/>
            <pc:sldMk cId="2973499226" sldId="4527"/>
            <ac:spMk id="4" creationId="{47109B84-882A-483C-8425-71C9916B6288}"/>
          </ac:spMkLst>
        </pc:spChg>
        <pc:spChg chg="add mod">
          <ac:chgData name="Froduald Kabanza" userId="edf393d0-642b-4b9e-8c75-f62133241689" providerId="ADAL" clId="{FD76EFDA-3628-4D21-80C0-A7A4E3F7DB09}" dt="2022-01-13T13:01:07.443" v="2040" actId="1076"/>
          <ac:spMkLst>
            <pc:docMk/>
            <pc:sldMk cId="2973499226" sldId="4527"/>
            <ac:spMk id="8" creationId="{64594171-29BD-4DFD-9C03-A806A7903B96}"/>
          </ac:spMkLst>
        </pc:spChg>
        <pc:spChg chg="add del mod">
          <ac:chgData name="Froduald Kabanza" userId="edf393d0-642b-4b9e-8c75-f62133241689" providerId="ADAL" clId="{FD76EFDA-3628-4D21-80C0-A7A4E3F7DB09}" dt="2022-01-13T12:56:21.044" v="1972" actId="478"/>
          <ac:spMkLst>
            <pc:docMk/>
            <pc:sldMk cId="2973499226" sldId="4527"/>
            <ac:spMk id="25" creationId="{7A75B14F-E77C-4759-9BB0-F1A39600DB76}"/>
          </ac:spMkLst>
        </pc:spChg>
        <pc:spChg chg="add del mod">
          <ac:chgData name="Froduald Kabanza" userId="edf393d0-642b-4b9e-8c75-f62133241689" providerId="ADAL" clId="{FD76EFDA-3628-4D21-80C0-A7A4E3F7DB09}" dt="2022-01-13T12:55:29.684" v="1956"/>
          <ac:spMkLst>
            <pc:docMk/>
            <pc:sldMk cId="2973499226" sldId="4527"/>
            <ac:spMk id="29" creationId="{56369544-57BF-437E-8DAC-55E09E103424}"/>
          </ac:spMkLst>
        </pc:spChg>
        <pc:spChg chg="add mod">
          <ac:chgData name="Froduald Kabanza" userId="edf393d0-642b-4b9e-8c75-f62133241689" providerId="ADAL" clId="{FD76EFDA-3628-4D21-80C0-A7A4E3F7DB09}" dt="2022-01-13T12:58:38.262" v="1996" actId="1076"/>
          <ac:spMkLst>
            <pc:docMk/>
            <pc:sldMk cId="2973499226" sldId="4527"/>
            <ac:spMk id="31" creationId="{339A22AE-6C58-443C-8AA5-9A83E8BAD8A4}"/>
          </ac:spMkLst>
        </pc:spChg>
        <pc:spChg chg="add mod">
          <ac:chgData name="Froduald Kabanza" userId="edf393d0-642b-4b9e-8c75-f62133241689" providerId="ADAL" clId="{FD76EFDA-3628-4D21-80C0-A7A4E3F7DB09}" dt="2022-01-13T13:01:22.095" v="2049" actId="20577"/>
          <ac:spMkLst>
            <pc:docMk/>
            <pc:sldMk cId="2973499226" sldId="4527"/>
            <ac:spMk id="33" creationId="{CBDFC508-C265-4C91-A42B-3F3C29D0CED2}"/>
          </ac:spMkLst>
        </pc:spChg>
        <pc:spChg chg="add mod">
          <ac:chgData name="Froduald Kabanza" userId="edf393d0-642b-4b9e-8c75-f62133241689" providerId="ADAL" clId="{FD76EFDA-3628-4D21-80C0-A7A4E3F7DB09}" dt="2022-01-13T13:01:23.733" v="2050" actId="20577"/>
          <ac:spMkLst>
            <pc:docMk/>
            <pc:sldMk cId="2973499226" sldId="4527"/>
            <ac:spMk id="34" creationId="{11667908-4DFF-4EA9-93E5-1FA7FD806448}"/>
          </ac:spMkLst>
        </pc:spChg>
        <pc:spChg chg="add mod">
          <ac:chgData name="Froduald Kabanza" userId="edf393d0-642b-4b9e-8c75-f62133241689" providerId="ADAL" clId="{FD76EFDA-3628-4D21-80C0-A7A4E3F7DB09}" dt="2022-01-13T13:01:29.113" v="2053" actId="1076"/>
          <ac:spMkLst>
            <pc:docMk/>
            <pc:sldMk cId="2973499226" sldId="4527"/>
            <ac:spMk id="35" creationId="{0E93306D-505D-4478-B912-E4AE1DA27E7C}"/>
          </ac:spMkLst>
        </pc:spChg>
        <pc:spChg chg="add mod">
          <ac:chgData name="Froduald Kabanza" userId="edf393d0-642b-4b9e-8c75-f62133241689" providerId="ADAL" clId="{FD76EFDA-3628-4D21-80C0-A7A4E3F7DB09}" dt="2022-01-13T13:02:41.512" v="2068" actId="1076"/>
          <ac:spMkLst>
            <pc:docMk/>
            <pc:sldMk cId="2973499226" sldId="4527"/>
            <ac:spMk id="40" creationId="{3B32E83B-C7CB-4F68-A82B-A235ADBE5649}"/>
          </ac:spMkLst>
        </pc:spChg>
        <pc:spChg chg="add mod">
          <ac:chgData name="Froduald Kabanza" userId="edf393d0-642b-4b9e-8c75-f62133241689" providerId="ADAL" clId="{FD76EFDA-3628-4D21-80C0-A7A4E3F7DB09}" dt="2022-01-13T13:02:50.524" v="2071" actId="20577"/>
          <ac:spMkLst>
            <pc:docMk/>
            <pc:sldMk cId="2973499226" sldId="4527"/>
            <ac:spMk id="41" creationId="{4815B95A-8F87-4C61-AE85-3C0A27FD2C16}"/>
          </ac:spMkLst>
        </pc:spChg>
        <pc:spChg chg="mod">
          <ac:chgData name="Froduald Kabanza" userId="edf393d0-642b-4b9e-8c75-f62133241689" providerId="ADAL" clId="{FD76EFDA-3628-4D21-80C0-A7A4E3F7DB09}" dt="2022-01-13T13:03:42.483" v="2075" actId="20577"/>
          <ac:spMkLst>
            <pc:docMk/>
            <pc:sldMk cId="2973499226" sldId="4527"/>
            <ac:spMk id="52" creationId="{8D7F5844-8F91-405F-A264-3AF459015D32}"/>
          </ac:spMkLst>
        </pc:spChg>
        <pc:spChg chg="add del">
          <ac:chgData name="Froduald Kabanza" userId="edf393d0-642b-4b9e-8c75-f62133241689" providerId="ADAL" clId="{FD76EFDA-3628-4D21-80C0-A7A4E3F7DB09}" dt="2022-01-13T13:04:17.259" v="2077" actId="478"/>
          <ac:spMkLst>
            <pc:docMk/>
            <pc:sldMk cId="2973499226" sldId="4527"/>
            <ac:spMk id="54" creationId="{A1A19F27-3806-444D-942E-DD4CFF63595A}"/>
          </ac:spMkLst>
        </pc:spChg>
        <pc:spChg chg="mod">
          <ac:chgData name="Froduald Kabanza" userId="edf393d0-642b-4b9e-8c75-f62133241689" providerId="ADAL" clId="{FD76EFDA-3628-4D21-80C0-A7A4E3F7DB09}" dt="2022-01-13T12:54:03.800" v="1913" actId="947"/>
          <ac:spMkLst>
            <pc:docMk/>
            <pc:sldMk cId="2973499226" sldId="4527"/>
            <ac:spMk id="68" creationId="{BCF37A52-89DB-4F7E-8BB7-879B61970CFA}"/>
          </ac:spMkLst>
        </pc:spChg>
        <pc:spChg chg="mod ord">
          <ac:chgData name="Froduald Kabanza" userId="edf393d0-642b-4b9e-8c75-f62133241689" providerId="ADAL" clId="{FD76EFDA-3628-4D21-80C0-A7A4E3F7DB09}" dt="2022-01-13T12:58:41.761" v="1997" actId="1076"/>
          <ac:spMkLst>
            <pc:docMk/>
            <pc:sldMk cId="2973499226" sldId="4527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3:06.606" v="1905" actId="478"/>
          <ac:grpSpMkLst>
            <pc:docMk/>
            <pc:sldMk cId="2973499226" sldId="4527"/>
            <ac:grpSpMk id="3" creationId="{1120F811-D48D-4905-B4CC-43A42480B174}"/>
          </ac:grpSpMkLst>
        </pc:grpChg>
        <pc:grpChg chg="add del mod">
          <ac:chgData name="Froduald Kabanza" userId="edf393d0-642b-4b9e-8c75-f62133241689" providerId="ADAL" clId="{FD76EFDA-3628-4D21-80C0-A7A4E3F7DB09}" dt="2022-01-13T13:03:30.756" v="2073" actId="1076"/>
          <ac:grpSpMkLst>
            <pc:docMk/>
            <pc:sldMk cId="2973499226" sldId="4527"/>
            <ac:grpSpMk id="5" creationId="{0B24EB5B-8D28-42C1-9937-9D308AF6C27B}"/>
          </ac:grpSpMkLst>
        </pc:grpChg>
        <pc:picChg chg="add mod">
          <ac:chgData name="Froduald Kabanza" userId="edf393d0-642b-4b9e-8c75-f62133241689" providerId="ADAL" clId="{FD76EFDA-3628-4D21-80C0-A7A4E3F7DB09}" dt="2022-01-13T12:58:32.644" v="1995" actId="14100"/>
          <ac:picMkLst>
            <pc:docMk/>
            <pc:sldMk cId="2973499226" sldId="4527"/>
            <ac:picMk id="7" creationId="{A34E2373-9C32-4CCE-B516-DF1FE2BC6807}"/>
          </ac:picMkLst>
        </pc:picChg>
        <pc:picChg chg="add mod">
          <ac:chgData name="Froduald Kabanza" userId="edf393d0-642b-4b9e-8c75-f62133241689" providerId="ADAL" clId="{FD76EFDA-3628-4D21-80C0-A7A4E3F7DB09}" dt="2022-01-13T13:01:07.443" v="2040" actId="1076"/>
          <ac:picMkLst>
            <pc:docMk/>
            <pc:sldMk cId="2973499226" sldId="4527"/>
            <ac:picMk id="32" creationId="{AD5987CB-D78E-4202-AB10-DDC5A5C67E6E}"/>
          </ac:picMkLst>
        </pc:picChg>
        <pc:cxnChg chg="add mod">
          <ac:chgData name="Froduald Kabanza" userId="edf393d0-642b-4b9e-8c75-f62133241689" providerId="ADAL" clId="{FD76EFDA-3628-4D21-80C0-A7A4E3F7DB09}" dt="2022-01-13T13:02:01.160" v="2057" actId="14100"/>
          <ac:cxnSpMkLst>
            <pc:docMk/>
            <pc:sldMk cId="2973499226" sldId="4527"/>
            <ac:cxnSpMk id="10" creationId="{AF597D09-41E3-4787-8D06-E4786E909874}"/>
          </ac:cxnSpMkLst>
        </pc:cxnChg>
        <pc:cxnChg chg="mod">
          <ac:chgData name="Froduald Kabanza" userId="edf393d0-642b-4b9e-8c75-f62133241689" providerId="ADAL" clId="{FD76EFDA-3628-4D21-80C0-A7A4E3F7DB09}" dt="2022-01-13T13:04:17.259" v="2077" actId="478"/>
          <ac:cxnSpMkLst>
            <pc:docMk/>
            <pc:sldMk cId="2973499226" sldId="4527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6:17.328" v="1971" actId="478"/>
          <ac:cxnSpMkLst>
            <pc:docMk/>
            <pc:sldMk cId="2973499226" sldId="4527"/>
            <ac:cxnSpMk id="59" creationId="{6E0B3B6C-19B9-4893-8606-4F6F9A744ABA}"/>
          </ac:cxnSpMkLst>
        </pc:cxnChg>
      </pc:sldChg>
      <pc:sldChg chg="add del">
        <pc:chgData name="Froduald Kabanza" userId="edf393d0-642b-4b9e-8c75-f62133241689" providerId="ADAL" clId="{FD76EFDA-3628-4D21-80C0-A7A4E3F7DB09}" dt="2022-01-14T00:26:54.795" v="2387" actId="2696"/>
        <pc:sldMkLst>
          <pc:docMk/>
          <pc:sldMk cId="2224043818" sldId="4528"/>
        </pc:sldMkLst>
      </pc:sldChg>
      <pc:sldChg chg="addSp delSp modSp add mod">
        <pc:chgData name="Froduald Kabanza" userId="edf393d0-642b-4b9e-8c75-f62133241689" providerId="ADAL" clId="{FD76EFDA-3628-4D21-80C0-A7A4E3F7DB09}" dt="2022-01-14T12:48:34.309" v="3074" actId="1076"/>
        <pc:sldMkLst>
          <pc:docMk/>
          <pc:sldMk cId="2266241534" sldId="4528"/>
        </pc:sldMkLst>
        <pc:spChg chg="mod">
          <ac:chgData name="Froduald Kabanza" userId="edf393d0-642b-4b9e-8c75-f62133241689" providerId="ADAL" clId="{FD76EFDA-3628-4D21-80C0-A7A4E3F7DB09}" dt="2022-01-14T12:27:41.576" v="2805" actId="20577"/>
          <ac:spMkLst>
            <pc:docMk/>
            <pc:sldMk cId="2266241534" sldId="452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12:27:48.951" v="2806" actId="478"/>
          <ac:spMkLst>
            <pc:docMk/>
            <pc:sldMk cId="2266241534" sldId="4528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27:51.993" v="2807" actId="478"/>
          <ac:spMkLst>
            <pc:docMk/>
            <pc:sldMk cId="2266241534" sldId="4528"/>
            <ac:spMk id="12" creationId="{34BE8409-C720-435E-A12F-FF32ACCCCA20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3" creationId="{3D9C7C11-D88A-4639-AEB6-3F2A2027584F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4" creationId="{DFC85DB9-8F91-42BA-B0C4-F7F2AD53D167}"/>
          </ac:spMkLst>
        </pc:spChg>
        <pc:spChg chg="add mod">
          <ac:chgData name="Froduald Kabanza" userId="edf393d0-642b-4b9e-8c75-f62133241689" providerId="ADAL" clId="{FD76EFDA-3628-4D21-80C0-A7A4E3F7DB09}" dt="2022-01-14T12:41:43.677" v="2946" actId="20577"/>
          <ac:spMkLst>
            <pc:docMk/>
            <pc:sldMk cId="2266241534" sldId="4528"/>
            <ac:spMk id="33" creationId="{6DAC6056-692E-441C-9FC4-8690646A695C}"/>
          </ac:spMkLst>
        </pc:spChg>
        <pc:spChg chg="mod">
          <ac:chgData name="Froduald Kabanza" userId="edf393d0-642b-4b9e-8c75-f62133241689" providerId="ADAL" clId="{FD76EFDA-3628-4D21-80C0-A7A4E3F7DB09}" dt="2022-01-14T12:32:54.251" v="2859" actId="164"/>
          <ac:spMkLst>
            <pc:docMk/>
            <pc:sldMk cId="2266241534" sldId="4528"/>
            <ac:spMk id="47" creationId="{40CEA214-6E37-47F4-B087-9B256B610F1E}"/>
          </ac:spMkLst>
        </pc:spChg>
        <pc:spChg chg="mod">
          <ac:chgData name="Froduald Kabanza" userId="edf393d0-642b-4b9e-8c75-f62133241689" providerId="ADAL" clId="{FD76EFDA-3628-4D21-80C0-A7A4E3F7DB09}" dt="2022-01-14T12:33:28.820" v="2863" actId="1076"/>
          <ac:spMkLst>
            <pc:docMk/>
            <pc:sldMk cId="2266241534" sldId="4528"/>
            <ac:spMk id="48" creationId="{0C234CFF-E04D-4FF0-94F7-A888654393E0}"/>
          </ac:spMkLst>
        </pc:spChg>
        <pc:spChg chg="add mod">
          <ac:chgData name="Froduald Kabanza" userId="edf393d0-642b-4b9e-8c75-f62133241689" providerId="ADAL" clId="{FD76EFDA-3628-4D21-80C0-A7A4E3F7DB09}" dt="2022-01-14T12:43:54.653" v="3032" actId="1076"/>
          <ac:spMkLst>
            <pc:docMk/>
            <pc:sldMk cId="2266241534" sldId="4528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48:16.282" v="3073" actId="14100"/>
          <ac:spMkLst>
            <pc:docMk/>
            <pc:sldMk cId="2266241534" sldId="4528"/>
            <ac:spMk id="60" creationId="{17A3AD87-ED8C-4A76-A77B-6396C6F014B0}"/>
          </ac:spMkLst>
        </pc:s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5" creationId="{2C287ACD-C744-4148-9585-21A805B8EDDB}"/>
          </ac:grpSpMkLst>
        </pc:gr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6" creationId="{A100E78D-CAD8-47AC-8CFA-954B9C154558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28" creationId="{01EDAC80-937F-4A7F-B5DE-E2DF371B09AB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30" creationId="{D909294C-67EE-4144-8123-3909E4D7CC05}"/>
          </ac:grpSpMkLst>
        </pc:grpChg>
        <pc:grpChg chg="mod">
          <ac:chgData name="Froduald Kabanza" userId="edf393d0-642b-4b9e-8c75-f62133241689" providerId="ADAL" clId="{FD76EFDA-3628-4D21-80C0-A7A4E3F7DB09}" dt="2022-01-14T12:32:54.251" v="2859" actId="164"/>
          <ac:grpSpMkLst>
            <pc:docMk/>
            <pc:sldMk cId="2266241534" sldId="4528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30:39.351" v="2839" actId="164"/>
          <ac:grpSpMkLst>
            <pc:docMk/>
            <pc:sldMk cId="2266241534" sldId="4528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30:39.351" v="2839" actId="164"/>
          <ac:picMkLst>
            <pc:docMk/>
            <pc:sldMk cId="2266241534" sldId="4528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2:32:36.721" v="2856" actId="478"/>
          <ac:picMkLst>
            <pc:docMk/>
            <pc:sldMk cId="2266241534" sldId="4528"/>
            <ac:picMk id="22" creationId="{7390B33C-271E-459E-A746-88AFF6222D33}"/>
          </ac:picMkLst>
        </pc:picChg>
        <pc:picChg chg="add mod">
          <ac:chgData name="Froduald Kabanza" userId="edf393d0-642b-4b9e-8c75-f62133241689" providerId="ADAL" clId="{FD76EFDA-3628-4D21-80C0-A7A4E3F7DB09}" dt="2022-01-14T12:48:34.309" v="3074" actId="1076"/>
          <ac:picMkLst>
            <pc:docMk/>
            <pc:sldMk cId="2266241534" sldId="4528"/>
            <ac:picMk id="32" creationId="{B1F529BD-1028-41BA-BBF2-A5FA2C5AF35D}"/>
          </ac:picMkLst>
        </pc:picChg>
      </pc:sldChg>
      <pc:sldChg chg="add del">
        <pc:chgData name="Froduald Kabanza" userId="edf393d0-642b-4b9e-8c75-f62133241689" providerId="ADAL" clId="{FD76EFDA-3628-4D21-80C0-A7A4E3F7DB09}" dt="2022-01-14T00:18:48.261" v="2260" actId="2696"/>
        <pc:sldMkLst>
          <pc:docMk/>
          <pc:sldMk cId="3774919629" sldId="4528"/>
        </pc:sldMkLst>
      </pc:sldChg>
      <pc:sldChg chg="addSp delSp modSp add mod modNotesTx">
        <pc:chgData name="Froduald Kabanza" userId="edf393d0-642b-4b9e-8c75-f62133241689" providerId="ADAL" clId="{FD76EFDA-3628-4D21-80C0-A7A4E3F7DB09}" dt="2022-01-14T12:53:57.905" v="3355" actId="20577"/>
        <pc:sldMkLst>
          <pc:docMk/>
          <pc:sldMk cId="1329600981" sldId="4529"/>
        </pc:sldMkLst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8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49:06.317" v="3076" actId="478"/>
          <ac:spMkLst>
            <pc:docMk/>
            <pc:sldMk cId="1329600981" sldId="4529"/>
            <ac:spMk id="12" creationId="{1AE261F8-03CA-4BC2-BD5F-C9B4B9C94378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3" creationId="{3D9C7C11-D88A-4639-AEB6-3F2A2027584F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4" creationId="{DFC85DB9-8F91-42BA-B0C4-F7F2AD53D167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2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52:24.885" v="3101" actId="164"/>
          <ac:spMkLst>
            <pc:docMk/>
            <pc:sldMk cId="1329600981" sldId="4529"/>
            <ac:spMk id="47" creationId="{40CEA214-6E37-47F4-B087-9B256B610F1E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48" creationId="{0C234CFF-E04D-4FF0-94F7-A888654393E0}"/>
          </ac:spMkLst>
        </pc:spChg>
        <pc:spChg chg="del mod">
          <ac:chgData name="Froduald Kabanza" userId="edf393d0-642b-4b9e-8c75-f62133241689" providerId="ADAL" clId="{FD76EFDA-3628-4D21-80C0-A7A4E3F7DB09}" dt="2022-01-14T12:49:03.433" v="3075" actId="478"/>
          <ac:spMkLst>
            <pc:docMk/>
            <pc:sldMk cId="1329600981" sldId="4529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6" creationId="{A69EB3D0-B100-4800-BA1E-1903FE9DE286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8" creationId="{3F9A309C-CA57-41C7-981B-EE5106D79C8A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9" creationId="{65E60DFE-66C7-4E0C-B96E-20D28BE652EE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7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7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9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51:32.121" v="3093" actId="165"/>
          <ac:grpSpMkLst>
            <pc:docMk/>
            <pc:sldMk cId="1329600981" sldId="4529"/>
            <ac:grpSpMk id="3" creationId="{F7024E42-C096-4DB5-864A-68F6ACB45CCD}"/>
          </ac:grpSpMkLst>
        </pc:grpChg>
        <pc:grpChg chg="del mod topLvl">
          <ac:chgData name="Froduald Kabanza" userId="edf393d0-642b-4b9e-8c75-f62133241689" providerId="ADAL" clId="{FD76EFDA-3628-4D21-80C0-A7A4E3F7DB09}" dt="2022-01-14T12:51:47.082" v="3095" actId="165"/>
          <ac:grpSpMkLst>
            <pc:docMk/>
            <pc:sldMk cId="1329600981" sldId="4529"/>
            <ac:grpSpMk id="15" creationId="{2C287ACD-C744-4148-9585-21A805B8EDDB}"/>
          </ac:grpSpMkLst>
        </pc:grpChg>
        <pc:grpChg chg="mod topLvl">
          <ac:chgData name="Froduald Kabanza" userId="edf393d0-642b-4b9e-8c75-f62133241689" providerId="ADAL" clId="{FD76EFDA-3628-4D21-80C0-A7A4E3F7DB09}" dt="2022-01-14T12:52:17.848" v="3100" actId="164"/>
          <ac:grpSpMkLst>
            <pc:docMk/>
            <pc:sldMk cId="1329600981" sldId="4529"/>
            <ac:grpSpMk id="16" creationId="{A100E78D-CAD8-47AC-8CFA-954B9C154558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26" creationId="{00000000-0000-0000-0000-000000000000}"/>
          </ac:grpSpMkLst>
        </pc:grpChg>
        <pc:grpChg chg="del 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28" creationId="{01EDAC80-937F-4A7F-B5DE-E2DF371B09AB}"/>
          </ac:grpSpMkLst>
        </pc:grpChg>
        <pc:grpChg chg="del mod topLvl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30" creationId="{D909294C-67EE-4144-8123-3909E4D7CC05}"/>
          </ac:grpSpMkLst>
        </pc:grpChg>
        <pc:grpChg chg="add mod">
          <ac:chgData name="Froduald Kabanza" userId="edf393d0-642b-4b9e-8c75-f62133241689" providerId="ADAL" clId="{FD76EFDA-3628-4D21-80C0-A7A4E3F7DB09}" dt="2022-01-14T12:52:31.163" v="3103" actId="1076"/>
          <ac:grpSpMkLst>
            <pc:docMk/>
            <pc:sldMk cId="1329600981" sldId="4529"/>
            <ac:grpSpMk id="31" creationId="{C808A3E9-4584-4A15-B289-D9F49E18D9DE}"/>
          </ac:grpSpMkLst>
        </pc:grpChg>
        <pc:grpChg chg="add mod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33" creationId="{7DDD420B-F7B2-4FAC-A5B9-A7A537687B76}"/>
          </ac:grpSpMkLst>
        </pc:grpChg>
        <pc:grpChg chg="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5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8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1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4T12:52:36.313" v="3105" actId="14100"/>
          <ac:picMkLst>
            <pc:docMk/>
            <pc:sldMk cId="1329600981" sldId="4529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3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35:27.621" v="2877" actId="478"/>
          <ac:picMkLst>
            <pc:docMk/>
            <pc:sldMk cId="1329600981" sldId="4529"/>
            <ac:picMk id="32" creationId="{B1F529BD-1028-41BA-BBF2-A5FA2C5AF35D}"/>
          </ac:picMkLst>
        </pc:picChg>
        <pc:picChg chg="add mod">
          <ac:chgData name="Froduald Kabanza" userId="edf393d0-642b-4b9e-8c75-f62133241689" providerId="ADAL" clId="{FD76EFDA-3628-4D21-80C0-A7A4E3F7DB09}" dt="2022-01-14T12:38:05.232" v="2901" actId="1076"/>
          <ac:picMkLst>
            <pc:docMk/>
            <pc:sldMk cId="1329600981" sldId="4529"/>
            <ac:picMk id="54" creationId="{640B6B0E-2E03-4581-8958-34221F3D115B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7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9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6" creationId="{00000000-0000-0000-0000-000000000000}"/>
          </ac:picMkLst>
        </pc:pic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1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3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4" creationId="{00000000-0000-0000-0000-000000000000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3:11:02.864" v="4125" actId="947"/>
        <pc:sldMkLst>
          <pc:docMk/>
          <pc:sldMk cId="3375036596" sldId="4530"/>
        </pc:sldMkLst>
        <pc:spChg chg="mod">
          <ac:chgData name="Froduald Kabanza" userId="edf393d0-642b-4b9e-8c75-f62133241689" providerId="ADAL" clId="{FD76EFDA-3628-4D21-80C0-A7A4E3F7DB09}" dt="2022-01-14T13:03:16.228" v="3949" actId="20577"/>
          <ac:spMkLst>
            <pc:docMk/>
            <pc:sldMk cId="3375036596" sldId="453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55:35.943" v="3410" actId="478"/>
          <ac:spMkLst>
            <pc:docMk/>
            <pc:sldMk cId="3375036596" sldId="4530"/>
            <ac:spMk id="3" creationId="{FADEDB4F-3333-4C38-8D1A-7E035E572660}"/>
          </ac:spMkLst>
        </pc:spChg>
        <pc:spChg chg="add mod">
          <ac:chgData name="Froduald Kabanza" userId="edf393d0-642b-4b9e-8c75-f62133241689" providerId="ADAL" clId="{FD76EFDA-3628-4D21-80C0-A7A4E3F7DB09}" dt="2022-01-14T13:07:48.962" v="4019" actId="1076"/>
          <ac:spMkLst>
            <pc:docMk/>
            <pc:sldMk cId="3375036596" sldId="4530"/>
            <ac:spMk id="15" creationId="{1C4618B3-63CE-4262-B5BB-044717281CC5}"/>
          </ac:spMkLst>
        </pc:spChg>
        <pc:spChg chg="del">
          <ac:chgData name="Froduald Kabanza" userId="edf393d0-642b-4b9e-8c75-f62133241689" providerId="ADAL" clId="{FD76EFDA-3628-4D21-80C0-A7A4E3F7DB09}" dt="2022-01-14T12:55:29.483" v="3409" actId="478"/>
          <ac:spMkLst>
            <pc:docMk/>
            <pc:sldMk cId="3375036596" sldId="4530"/>
            <ac:spMk id="56" creationId="{A69EB3D0-B100-4800-BA1E-1903FE9DE286}"/>
          </ac:spMkLst>
        </pc:spChg>
        <pc:spChg chg="del mod">
          <ac:chgData name="Froduald Kabanza" userId="edf393d0-642b-4b9e-8c75-f62133241689" providerId="ADAL" clId="{FD76EFDA-3628-4D21-80C0-A7A4E3F7DB09}" dt="2022-01-14T12:56:25.525" v="3528" actId="478"/>
          <ac:spMkLst>
            <pc:docMk/>
            <pc:sldMk cId="3375036596" sldId="4530"/>
            <ac:spMk id="58" creationId="{3F9A309C-CA57-41C7-981B-EE5106D79C8A}"/>
          </ac:spMkLst>
        </pc:spChg>
        <pc:spChg chg="del">
          <ac:chgData name="Froduald Kabanza" userId="edf393d0-642b-4b9e-8c75-f62133241689" providerId="ADAL" clId="{FD76EFDA-3628-4D21-80C0-A7A4E3F7DB09}" dt="2022-01-14T12:55:40.325" v="3411" actId="478"/>
          <ac:spMkLst>
            <pc:docMk/>
            <pc:sldMk cId="3375036596" sldId="4530"/>
            <ac:spMk id="59" creationId="{65E60DFE-66C7-4E0C-B96E-20D28BE652EE}"/>
          </ac:spMkLst>
        </pc:spChg>
        <pc:spChg chg="add mod">
          <ac:chgData name="Froduald Kabanza" userId="edf393d0-642b-4b9e-8c75-f62133241689" providerId="ADAL" clId="{FD76EFDA-3628-4D21-80C0-A7A4E3F7DB09}" dt="2022-01-14T13:00:38.659" v="3921" actId="20577"/>
          <ac:spMkLst>
            <pc:docMk/>
            <pc:sldMk cId="3375036596" sldId="4530"/>
            <ac:spMk id="60" creationId="{7AD1AA2B-E9B9-41B4-87A9-FD41D5001553}"/>
          </ac:spMkLst>
        </pc:spChg>
        <pc:spChg chg="add mod">
          <ac:chgData name="Froduald Kabanza" userId="edf393d0-642b-4b9e-8c75-f62133241689" providerId="ADAL" clId="{FD76EFDA-3628-4D21-80C0-A7A4E3F7DB09}" dt="2022-01-14T13:07:42.539" v="4018" actId="1076"/>
          <ac:spMkLst>
            <pc:docMk/>
            <pc:sldMk cId="3375036596" sldId="4530"/>
            <ac:spMk id="61" creationId="{B7D7BA22-65E3-4BF1-BADB-F2D532ACAC3C}"/>
          </ac:spMkLst>
        </pc:spChg>
        <pc:spChg chg="add mod">
          <ac:chgData name="Froduald Kabanza" userId="edf393d0-642b-4b9e-8c75-f62133241689" providerId="ADAL" clId="{FD76EFDA-3628-4D21-80C0-A7A4E3F7DB09}" dt="2022-01-14T13:05:27.712" v="3972" actId="1076"/>
          <ac:spMkLst>
            <pc:docMk/>
            <pc:sldMk cId="3375036596" sldId="4530"/>
            <ac:spMk id="66" creationId="{EBF8795B-FBE1-4504-816B-11C3CCCAF589}"/>
          </ac:spMkLst>
        </pc:spChg>
        <pc:spChg chg="add mod">
          <ac:chgData name="Froduald Kabanza" userId="edf393d0-642b-4b9e-8c75-f62133241689" providerId="ADAL" clId="{FD76EFDA-3628-4D21-80C0-A7A4E3F7DB09}" dt="2022-01-14T13:05:30.915" v="3973" actId="1076"/>
          <ac:spMkLst>
            <pc:docMk/>
            <pc:sldMk cId="3375036596" sldId="4530"/>
            <ac:spMk id="67" creationId="{FDF43FD1-DD86-4A01-AF52-3B67F79A9097}"/>
          </ac:spMkLst>
        </pc:spChg>
        <pc:spChg chg="add mod">
          <ac:chgData name="Froduald Kabanza" userId="edf393d0-642b-4b9e-8c75-f62133241689" providerId="ADAL" clId="{FD76EFDA-3628-4D21-80C0-A7A4E3F7DB09}" dt="2022-01-14T13:07:53.986" v="4020" actId="1076"/>
          <ac:spMkLst>
            <pc:docMk/>
            <pc:sldMk cId="3375036596" sldId="4530"/>
            <ac:spMk id="72" creationId="{EC897764-3367-4EC7-AFBA-C6452E34A810}"/>
          </ac:spMkLst>
        </pc:spChg>
        <pc:spChg chg="add mod">
          <ac:chgData name="Froduald Kabanza" userId="edf393d0-642b-4b9e-8c75-f62133241689" providerId="ADAL" clId="{FD76EFDA-3628-4D21-80C0-A7A4E3F7DB09}" dt="2022-01-14T13:11:02.864" v="4125" actId="947"/>
          <ac:spMkLst>
            <pc:docMk/>
            <pc:sldMk cId="3375036596" sldId="4530"/>
            <ac:spMk id="73" creationId="{0041A671-8DAC-4285-B7CE-0F1C21726DFB}"/>
          </ac:spMkLst>
        </pc:s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1" creationId="{C808A3E9-4584-4A15-B289-D9F49E18D9DE}"/>
          </ac:grpSpMkLst>
        </pc:gr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3" creationId="{7DDD420B-F7B2-4FAC-A5B9-A7A537687B76}"/>
          </ac:grpSpMkLst>
        </pc:grpChg>
        <pc:picChg chg="mod">
          <ac:chgData name="Froduald Kabanza" userId="edf393d0-642b-4b9e-8c75-f62133241689" providerId="ADAL" clId="{FD76EFDA-3628-4D21-80C0-A7A4E3F7DB09}" dt="2022-01-14T13:03:27.968" v="3953" actId="1076"/>
          <ac:picMkLst>
            <pc:docMk/>
            <pc:sldMk cId="3375036596" sldId="4530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3:03:22.282" v="3950" actId="1076"/>
          <ac:picMkLst>
            <pc:docMk/>
            <pc:sldMk cId="3375036596" sldId="4530"/>
            <ac:picMk id="54" creationId="{640B6B0E-2E03-4581-8958-34221F3D115B}"/>
          </ac:picMkLst>
        </pc:pic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74" creationId="{00000000-0000-0000-0000-000000000000}"/>
          </ac:cxnSpMkLst>
        </pc:cxnChg>
      </pc:sldChg>
      <pc:sldMasterChg chg="delSldLayout">
        <pc:chgData name="Froduald Kabanza" userId="edf393d0-642b-4b9e-8c75-f62133241689" providerId="ADAL" clId="{FD76EFDA-3628-4D21-80C0-A7A4E3F7DB09}" dt="2022-01-13T04:16:19.131" v="670" actId="2696"/>
        <pc:sldMasterMkLst>
          <pc:docMk/>
          <pc:sldMasterMk cId="0" sldId="2147483684"/>
        </pc:sldMasterMkLst>
        <pc:sldLayoutChg chg="del">
          <pc:chgData name="Froduald Kabanza" userId="edf393d0-642b-4b9e-8c75-f62133241689" providerId="ADAL" clId="{FD76EFDA-3628-4D21-80C0-A7A4E3F7DB09}" dt="2022-01-13T04:16:19.131" v="670" actId="2696"/>
          <pc:sldLayoutMkLst>
            <pc:docMk/>
            <pc:sldMasterMk cId="0" sldId="2147483684"/>
            <pc:sldLayoutMk cId="2387367099" sldId="2147483683"/>
          </pc:sldLayoutMkLst>
        </pc:sldLayoutChg>
      </pc:sldMasterChg>
    </pc:docChg>
  </pc:docChgLst>
  <pc:docChgLst>
    <pc:chgData name="Froduald Kabanza" userId="edf393d0-642b-4b9e-8c75-f62133241689" providerId="ADAL" clId="{2F313F48-DE9E-4735-A99B-FA9B9BED9B38}"/>
    <pc:docChg chg="undo custSel addSld delSld modSld sldOrd addSection delSection modSection">
      <pc:chgData name="Froduald Kabanza" userId="edf393d0-642b-4b9e-8c75-f62133241689" providerId="ADAL" clId="{2F313F48-DE9E-4735-A99B-FA9B9BED9B38}" dt="2022-01-27T05:37:12.176" v="16356" actId="20577"/>
      <pc:docMkLst>
        <pc:docMk/>
      </pc:docMkLst>
      <pc:sldChg chg="modSp del mod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462170054" sldId="316"/>
        </pc:sldMkLst>
        <pc:spChg chg="mod">
          <ac:chgData name="Froduald Kabanza" userId="edf393d0-642b-4b9e-8c75-f62133241689" providerId="ADAL" clId="{2F313F48-DE9E-4735-A99B-FA9B9BED9B38}" dt="2022-01-24T17:01:39.480" v="2131" actId="114"/>
          <ac:spMkLst>
            <pc:docMk/>
            <pc:sldMk cId="3462170054" sldId="316"/>
            <ac:spMk id="19458" creationId="{B426BC12-65E3-4555-B092-5EBB3954A320}"/>
          </ac:spMkLst>
        </pc:spChg>
      </pc:sldChg>
      <pc:sldChg chg="modSp mod">
        <pc:chgData name="Froduald Kabanza" userId="edf393d0-642b-4b9e-8c75-f62133241689" providerId="ADAL" clId="{2F313F48-DE9E-4735-A99B-FA9B9BED9B38}" dt="2022-01-24T16:21:52.076" v="3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F313F48-DE9E-4735-A99B-FA9B9BED9B38}" dt="2022-01-24T16:21:52.076" v="39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0" sldId="355"/>
        </pc:sldMkLst>
      </pc:sldChg>
      <pc:sldChg chg="modSp mod">
        <pc:chgData name="Froduald Kabanza" userId="edf393d0-642b-4b9e-8c75-f62133241689" providerId="ADAL" clId="{2F313F48-DE9E-4735-A99B-FA9B9BED9B38}" dt="2022-01-27T05:37:12.176" v="16356" actId="20577"/>
        <pc:sldMkLst>
          <pc:docMk/>
          <pc:sldMk cId="0" sldId="405"/>
        </pc:sldMkLst>
        <pc:spChg chg="mod">
          <ac:chgData name="Froduald Kabanza" userId="edf393d0-642b-4b9e-8c75-f62133241689" providerId="ADAL" clId="{2F313F48-DE9E-4735-A99B-FA9B9BED9B38}" dt="2022-01-27T05:37:12.176" v="16356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2F313F48-DE9E-4735-A99B-FA9B9BED9B38}" dt="2022-01-27T05:36:03.409" v="16352" actId="20577"/>
        <pc:sldMkLst>
          <pc:docMk/>
          <pc:sldMk cId="0" sldId="514"/>
        </pc:sldMkLst>
        <pc:spChg chg="mod">
          <ac:chgData name="Froduald Kabanza" userId="edf393d0-642b-4b9e-8c75-f62133241689" providerId="ADAL" clId="{2F313F48-DE9E-4735-A99B-FA9B9BED9B38}" dt="2022-01-27T05:36:03.409" v="16352" actId="20577"/>
          <ac:spMkLst>
            <pc:docMk/>
            <pc:sldMk cId="0" sldId="514"/>
            <ac:spMk id="88066" creationId="{0D3290DF-85AB-47E0-9329-4813CED7CA4C}"/>
          </ac:spMkLst>
        </pc:spChg>
      </pc:sldChg>
      <pc:sldChg chg="addSp delSp modSp mod">
        <pc:chgData name="Froduald Kabanza" userId="edf393d0-642b-4b9e-8c75-f62133241689" providerId="ADAL" clId="{2F313F48-DE9E-4735-A99B-FA9B9BED9B38}" dt="2022-01-27T05:36:23.296" v="1635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2F313F48-DE9E-4735-A99B-FA9B9BED9B38}" dt="2022-01-24T17:08:59.274" v="2338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23.953" v="2344" actId="208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8.594" v="233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9.641" v="2340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45.722" v="2348" actId="1076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2F313F48-DE9E-4735-A99B-FA9B9BED9B38}" dt="2022-01-24T17:04:07.496" v="2146" actId="20577"/>
          <ac:spMkLst>
            <pc:docMk/>
            <pc:sldMk cId="2282563712" sldId="696"/>
            <ac:spMk id="29" creationId="{30C3C5B1-5776-4650-8EF8-E56C7045F286}"/>
          </ac:spMkLst>
        </pc:spChg>
        <pc:spChg chg="add mod">
          <ac:chgData name="Froduald Kabanza" userId="edf393d0-642b-4b9e-8c75-f62133241689" providerId="ADAL" clId="{2F313F48-DE9E-4735-A99B-FA9B9BED9B38}" dt="2022-01-27T05:36:23.296" v="1635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2F313F48-DE9E-4735-A99B-FA9B9BED9B38}" dt="2022-01-24T17:03:31.392" v="2138" actId="255"/>
          <ac:spMkLst>
            <pc:docMk/>
            <pc:sldMk cId="2282563712" sldId="696"/>
            <ac:spMk id="45" creationId="{19F5C7C8-A155-4511-99B5-F0C7044B8112}"/>
          </ac:spMkLst>
        </pc:spChg>
        <pc:spChg chg="mod">
          <ac:chgData name="Froduald Kabanza" userId="edf393d0-642b-4b9e-8c75-f62133241689" providerId="ADAL" clId="{2F313F48-DE9E-4735-A99B-FA9B9BED9B38}" dt="2022-01-24T17:05:29.129" v="2167" actId="1076"/>
          <ac:spMkLst>
            <pc:docMk/>
            <pc:sldMk cId="2282563712" sldId="696"/>
            <ac:spMk id="48" creationId="{BFB80F63-8F2A-4533-97C3-E8A2F92798B9}"/>
          </ac:spMkLst>
        </pc:spChg>
        <pc:spChg chg="mod">
          <ac:chgData name="Froduald Kabanza" userId="edf393d0-642b-4b9e-8c75-f62133241689" providerId="ADAL" clId="{2F313F48-DE9E-4735-A99B-FA9B9BED9B38}" dt="2022-01-24T17:07:08.984" v="2296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2F313F48-DE9E-4735-A99B-FA9B9BED9B38}" dt="2022-01-24T17:15:13.575" v="2674" actId="20577"/>
          <ac:spMkLst>
            <pc:docMk/>
            <pc:sldMk cId="2282563712" sldId="696"/>
            <ac:spMk id="22530" creationId="{00000000-0000-0000-0000-000000000000}"/>
          </ac:spMkLst>
        </pc:spChg>
        <pc:grpChg chg="add del mod">
          <ac:chgData name="Froduald Kabanza" userId="edf393d0-642b-4b9e-8c75-f62133241689" providerId="ADAL" clId="{2F313F48-DE9E-4735-A99B-FA9B9BED9B38}" dt="2022-01-24T17:03:45.742" v="2140" actId="165"/>
          <ac:grpSpMkLst>
            <pc:docMk/>
            <pc:sldMk cId="2282563712" sldId="696"/>
            <ac:grpSpMk id="28" creationId="{C6BE69DD-9012-4A03-AC2F-149ED3FD767C}"/>
          </ac:grpSpMkLst>
        </pc:grpChg>
        <pc:grpChg chg="add del mod">
          <ac:chgData name="Froduald Kabanza" userId="edf393d0-642b-4b9e-8c75-f62133241689" providerId="ADAL" clId="{2F313F48-DE9E-4735-A99B-FA9B9BED9B38}" dt="2022-01-24T17:09:05.776" v="2343" actId="1076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2F313F48-DE9E-4735-A99B-FA9B9BED9B38}" dt="2022-01-24T17:09:41.852" v="2347" actId="14100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2F313F48-DE9E-4735-A99B-FA9B9BED9B38}" dt="2022-01-24T17:07:36.746" v="2302" actId="14100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2F313F48-DE9E-4735-A99B-FA9B9BED9B38}" dt="2022-01-24T17:08:59.641" v="2340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47" creationId="{00000000-0000-0000-0000-000000000000}"/>
          </ac:cxnSpMkLst>
        </pc:cxnChg>
        <pc:cxnChg chg="add">
          <ac:chgData name="Froduald Kabanza" userId="edf393d0-642b-4b9e-8c75-f62133241689" providerId="ADAL" clId="{2F313F48-DE9E-4735-A99B-FA9B9BED9B38}" dt="2022-01-24T17:09:58.265" v="2350" actId="11529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2F313F48-DE9E-4735-A99B-FA9B9BED9B38}" dt="2022-01-24T17:09:48.304" v="2349" actId="14100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modSp mod modAnim modNotesTx">
        <pc:chgData name="Froduald Kabanza" userId="edf393d0-642b-4b9e-8c75-f62133241689" providerId="ADAL" clId="{2F313F48-DE9E-4735-A99B-FA9B9BED9B38}" dt="2022-01-27T05:01:45.703" v="15324"/>
        <pc:sldMkLst>
          <pc:docMk/>
          <pc:sldMk cId="844883617" sldId="717"/>
        </pc:sldMkLst>
        <pc:spChg chg="add mod">
          <ac:chgData name="Froduald Kabanza" userId="edf393d0-642b-4b9e-8c75-f62133241689" providerId="ADAL" clId="{2F313F48-DE9E-4735-A99B-FA9B9BED9B38}" dt="2022-01-24T16:42:57.696" v="623" actId="1076"/>
          <ac:spMkLst>
            <pc:docMk/>
            <pc:sldMk cId="844883617" sldId="717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1" creationId="{53F906DF-F8E4-4F6C-81E9-07D3749456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2" creationId="{8B7153C5-E54F-4814-9914-E3CC7D651641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7" creationId="{A97722A6-5E58-4F95-BF61-5DFBB47C9FC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8" creationId="{938C0A34-12EF-47B5-A7DE-621C6D33516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9" creationId="{0F443E00-6582-4A6B-9D50-ECAF56041DB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0" creationId="{F63C32AB-2DF8-42C3-9FF5-872D4649C5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9" creationId="{4D6EB558-446C-469E-8E6C-13154B06B3C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0" creationId="{ACED2B44-7C85-486A-9157-3FFE2726124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1" creationId="{9D107A7B-C9C8-4837-8DD3-9AEC8D9AE24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2" creationId="{04FECFE1-FBD4-4E81-BDC8-B909212193E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3" creationId="{46C7B141-AD1B-4B27-AE9F-FC30CC9BAE2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4" creationId="{F340ADDD-A873-4FAE-8841-7A0C1E7AEB5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5" creationId="{117D966E-B82E-4256-B74B-2BE88F1EADD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6" creationId="{7EB1AEF0-3B2F-4E1C-BDC0-67B0B0EE8107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7" creationId="{C3240A52-507E-4B84-96AE-0BC7243AA69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8" creationId="{4A74B5C8-2556-4C74-8C09-658F22BE22E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9" creationId="{64F5E67D-EF30-427C-BED4-AA1D1F0FDE1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0" creationId="{04A129FA-5DEA-414C-89CB-7A5D9E72A46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1" creationId="{1E43682E-C436-4B86-9766-5E161DC7AE8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2" creationId="{2DAF0C50-DD73-49AC-BC95-0071A6603F4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3" creationId="{4AF7796B-64FB-414F-969F-99A332FE9ED6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4" creationId="{0BE9E557-F09B-4AB9-A852-B56509C4209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5" creationId="{A3FEDB80-DD80-4DE3-ACF5-2C86935A4F5C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6" creationId="{CCFC8C51-E5C4-4417-8C44-9729DD3AEEC5}"/>
          </ac:spMkLst>
        </pc:spChg>
        <pc:spChg chg="mod">
          <ac:chgData name="Froduald Kabanza" userId="edf393d0-642b-4b9e-8c75-f62133241689" providerId="ADAL" clId="{2F313F48-DE9E-4735-A99B-FA9B9BED9B38}" dt="2022-01-24T16:45:06.711" v="768" actId="114"/>
          <ac:spMkLst>
            <pc:docMk/>
            <pc:sldMk cId="844883617" sldId="717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6:56:20.101" v="1759" actId="5793"/>
          <ac:spMkLst>
            <pc:docMk/>
            <pc:sldMk cId="844883617" sldId="717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6:42:29.550" v="615" actId="14100"/>
          <ac:grpSpMkLst>
            <pc:docMk/>
            <pc:sldMk cId="844883617" sldId="717"/>
            <ac:grpSpMk id="7" creationId="{4AE41DCC-5E3A-4A07-9CA5-96832912DA44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0" creationId="{C1A599F0-14D2-462C-A6DC-BC0EAB50E7B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3" creationId="{59C5C601-C534-417C-A5BB-492402F38BC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4" creationId="{5AC0CE9D-A1AD-427B-8099-C85E1496FD2B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5" creationId="{6F034F2C-A1F6-4E1F-9424-C5BC30DA6296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6" creationId="{35022F08-4B91-47CE-A0A1-9A5B379C5318}"/>
          </ac:grpSpMkLst>
        </pc:grpChg>
        <pc:picChg chg="add mod">
          <ac:chgData name="Froduald Kabanza" userId="edf393d0-642b-4b9e-8c75-f62133241689" providerId="ADAL" clId="{2F313F48-DE9E-4735-A99B-FA9B9BED9B38}" dt="2022-01-24T16:47:05.797" v="774" actId="1076"/>
          <ac:picMkLst>
            <pc:docMk/>
            <pc:sldMk cId="844883617" sldId="717"/>
            <ac:picMk id="4" creationId="{E69D5ABA-058A-40E4-8BBF-62D670EEC844}"/>
          </ac:picMkLst>
        </pc:pic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8" creationId="{E1E3DFA5-A97A-439C-828D-A5867F109AC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9" creationId="{CAA001F7-6406-44B5-99FC-778C16272EC4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1" creationId="{4DA9C530-F32E-43FE-9F3A-46DAAEC7F10A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2" creationId="{30EE8055-A158-4C23-AF54-7C9ECC43EFD1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3" creationId="{6BDF5237-279A-49BB-9DF4-596E9A4B7DDE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4" creationId="{E3E1A2FB-3E55-422C-B204-C2C7579DC6B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5" creationId="{F713F17F-4AFA-4E7A-A69E-FB5BE5F8B6C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6" creationId="{1D825B9D-D84B-4B3A-BA65-B0C4CA39BAB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7" creationId="{77283909-E52D-4856-99CA-8B2E4CFE3686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8" creationId="{9179344D-E7C2-4F4F-87EE-480F321C4F82}"/>
          </ac:cxnSpMkLst>
        </pc:cxnChg>
      </pc:sldChg>
      <pc:sldChg chg="delSp modSp add del mod modAnim modNotesTx">
        <pc:chgData name="Froduald Kabanza" userId="edf393d0-642b-4b9e-8c75-f62133241689" providerId="ADAL" clId="{2F313F48-DE9E-4735-A99B-FA9B9BED9B38}" dt="2022-01-26T23:02:39.660" v="4890" actId="2696"/>
        <pc:sldMkLst>
          <pc:docMk/>
          <pc:sldMk cId="893017660" sldId="718"/>
        </pc:sldMkLst>
        <pc:spChg chg="del">
          <ac:chgData name="Froduald Kabanza" userId="edf393d0-642b-4b9e-8c75-f62133241689" providerId="ADAL" clId="{2F313F48-DE9E-4735-A99B-FA9B9BED9B38}" dt="2022-01-24T17:16:22.302" v="2804" actId="478"/>
          <ac:spMkLst>
            <pc:docMk/>
            <pc:sldMk cId="893017660" sldId="718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7:15:47.461" v="2710" actId="20577"/>
          <ac:spMkLst>
            <pc:docMk/>
            <pc:sldMk cId="893017660" sldId="718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7:16:55.450" v="2869" actId="20577"/>
          <ac:spMkLst>
            <pc:docMk/>
            <pc:sldMk cId="893017660" sldId="718"/>
            <ac:spMk id="21506" creationId="{27F2368C-1AA9-4826-A792-30C5A5588C0D}"/>
          </ac:spMkLst>
        </pc:spChg>
        <pc:grpChg chg="del">
          <ac:chgData name="Froduald Kabanza" userId="edf393d0-642b-4b9e-8c75-f62133241689" providerId="ADAL" clId="{2F313F48-DE9E-4735-A99B-FA9B9BED9B38}" dt="2022-01-24T17:16:21.125" v="2803" actId="478"/>
          <ac:grpSpMkLst>
            <pc:docMk/>
            <pc:sldMk cId="893017660" sldId="718"/>
            <ac:grpSpMk id="7" creationId="{4AE41DCC-5E3A-4A07-9CA5-96832912DA44}"/>
          </ac:grpSpMkLst>
        </pc:grpChg>
        <pc:picChg chg="del">
          <ac:chgData name="Froduald Kabanza" userId="edf393d0-642b-4b9e-8c75-f62133241689" providerId="ADAL" clId="{2F313F48-DE9E-4735-A99B-FA9B9BED9B38}" dt="2022-01-24T17:16:19.820" v="2802" actId="478"/>
          <ac:picMkLst>
            <pc:docMk/>
            <pc:sldMk cId="893017660" sldId="718"/>
            <ac:picMk id="4" creationId="{E69D5ABA-058A-40E4-8BBF-62D670EEC844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63106040" sldId="718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40964647" sldId="719"/>
        </pc:sldMkLst>
      </pc:sldChg>
      <pc:sldChg chg="addSp modSp add mod ord modAnim modNotesTx">
        <pc:chgData name="Froduald Kabanza" userId="edf393d0-642b-4b9e-8c75-f62133241689" providerId="ADAL" clId="{2F313F48-DE9E-4735-A99B-FA9B9BED9B38}" dt="2022-01-27T05:06:36.599" v="15355"/>
        <pc:sldMkLst>
          <pc:docMk/>
          <pc:sldMk cId="3058086530" sldId="719"/>
        </pc:sldMkLst>
        <pc:spChg chg="mod">
          <ac:chgData name="Froduald Kabanza" userId="edf393d0-642b-4b9e-8c75-f62133241689" providerId="ADAL" clId="{2F313F48-DE9E-4735-A99B-FA9B9BED9B38}" dt="2022-01-24T17:26:56.510" v="3187" actId="20577"/>
          <ac:spMkLst>
            <pc:docMk/>
            <pc:sldMk cId="3058086530" sldId="719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6:11.756" v="15348" actId="114"/>
          <ac:spMkLst>
            <pc:docMk/>
            <pc:sldMk cId="3058086530" sldId="719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2F313F48-DE9E-4735-A99B-FA9B9BED9B38}" dt="2022-01-27T05:06:33.936" v="15354" actId="1076"/>
          <ac:picMkLst>
            <pc:docMk/>
            <pc:sldMk cId="3058086530" sldId="719"/>
            <ac:picMk id="7" creationId="{C1EF9E9B-71EE-4CBC-8747-25235E3B48A3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725492544" sldId="720"/>
        </pc:sldMkLst>
      </pc:sldChg>
      <pc:sldChg chg="addSp modSp add mod modAnim modNotesTx">
        <pc:chgData name="Froduald Kabanza" userId="edf393d0-642b-4b9e-8c75-f62133241689" providerId="ADAL" clId="{2F313F48-DE9E-4735-A99B-FA9B9BED9B38}" dt="2022-01-27T05:05:12.992" v="15347" actId="14100"/>
        <pc:sldMkLst>
          <pc:docMk/>
          <pc:sldMk cId="1344287853" sldId="720"/>
        </pc:sldMkLst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1" creationId="{C030BE27-FC47-4E6B-87E3-D71A55126AF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2" creationId="{E8A748E6-D22F-4BD8-8CEF-A142C90F7A8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7" creationId="{1E5A5F39-0E8C-4FC2-9B70-B031D23FE42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8" creationId="{0A9483F6-8FE5-4F09-BA1F-A57179E05C5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9" creationId="{01F64B1B-4878-4D6E-921E-E52734B9BA5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0" creationId="{12650716-913F-43A7-8163-6E9675B523E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9" creationId="{329C832C-061C-4E80-B268-C8AE52A01D1A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0" creationId="{FC45DDCF-000D-46F6-8040-17FF65C60EE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1" creationId="{34705ABD-3F0A-42ED-91C0-69358774387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2" creationId="{7900EEB2-CC55-42F8-A37B-6F15E443B5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3" creationId="{2CBC6BD7-B7C2-4528-B115-D2A926E76030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4" creationId="{D68E6E6A-B1EB-4693-81D4-049127E49E6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5" creationId="{2F09C41F-332D-4135-98EF-96EB3AFC4C8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6" creationId="{1AFA8D6F-A027-4B49-AE28-F431E5B048D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7" creationId="{2B2B24D5-7644-4771-8BAA-B41360E5885C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8" creationId="{F3826AB1-7176-4839-8ACB-2FE75E6141E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9" creationId="{6951165A-093E-4CAA-9D13-EE479A58A243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0" creationId="{81327AEC-E349-4D9B-B213-D0B8FAD3661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1" creationId="{4562B316-7084-4C4B-83A2-B713C8A80BB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2" creationId="{1FE8CBDA-59FB-42D1-A6CB-AB6ED6335CA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3" creationId="{92CEEC94-2A35-4AF4-B37D-85242A0B73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4" creationId="{7353955A-E5E7-4404-8EEC-FDDB771BAD7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5" creationId="{6943CB49-DFAA-4AE3-BDF1-C301E6137014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6" creationId="{2B55288A-0AA5-4A9C-AD5F-B92765B50AA0}"/>
          </ac:spMkLst>
        </pc:spChg>
        <pc:spChg chg="add mod">
          <ac:chgData name="Froduald Kabanza" userId="edf393d0-642b-4b9e-8c75-f62133241689" providerId="ADAL" clId="{2F313F48-DE9E-4735-A99B-FA9B9BED9B38}" dt="2022-01-24T17:49:11.003" v="4747" actId="1076"/>
          <ac:spMkLst>
            <pc:docMk/>
            <pc:sldMk cId="1344287853" sldId="720"/>
            <ac:spMk id="47" creationId="{CE8A8E87-94C8-4F4B-BCA1-54715A50BF42}"/>
          </ac:spMkLst>
        </pc:spChg>
        <pc:spChg chg="mod">
          <ac:chgData name="Froduald Kabanza" userId="edf393d0-642b-4b9e-8c75-f62133241689" providerId="ADAL" clId="{2F313F48-DE9E-4735-A99B-FA9B9BED9B38}" dt="2022-01-24T17:39:12.640" v="3881"/>
          <ac:spMkLst>
            <pc:docMk/>
            <pc:sldMk cId="1344287853" sldId="720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4:41.982" v="15346" actId="20577"/>
          <ac:spMkLst>
            <pc:docMk/>
            <pc:sldMk cId="1344287853" sldId="720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7:49:05.904" v="4746" actId="1076"/>
          <ac:grpSpMkLst>
            <pc:docMk/>
            <pc:sldMk cId="1344287853" sldId="720"/>
            <ac:grpSpMk id="7" creationId="{DEA7F2B6-85E4-4526-8D2E-D77E297732CF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0" creationId="{EF668274-F82D-4F3B-916C-5CAB538C3F4A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3" creationId="{3EC7D185-AED5-4830-8F13-1AC07D43E59B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4" creationId="{7EFAE761-050B-41B8-8192-2C1C73B762C8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5" creationId="{4D1EB6E2-E077-42E4-8045-0CC8D5D98E2C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6" creationId="{8A1FE853-6783-44BF-A895-986D2E41DAB2}"/>
          </ac:grpSpMkLst>
        </pc:grpChg>
        <pc:picChg chg="add mod">
          <ac:chgData name="Froduald Kabanza" userId="edf393d0-642b-4b9e-8c75-f62133241689" providerId="ADAL" clId="{2F313F48-DE9E-4735-A99B-FA9B9BED9B38}" dt="2022-01-27T05:05:12.992" v="15347" actId="14100"/>
          <ac:picMkLst>
            <pc:docMk/>
            <pc:sldMk cId="1344287853" sldId="720"/>
            <ac:picMk id="48" creationId="{B2218FB0-51E3-46F9-8C39-C0C505D3A9AC}"/>
          </ac:picMkLst>
        </pc:pic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8" creationId="{C6564065-567E-4567-8AB3-E5756EA2D7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9" creationId="{AECD1835-BFE8-41D8-9872-25F31C5FC2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1" creationId="{3A698A45-1CA9-4172-8D99-BA2C90456183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2" creationId="{36AE87A6-E791-4402-A8FB-60260EC8395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3" creationId="{C448EDE6-8CAC-4616-B868-DF9B90CE233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4" creationId="{395E45E9-291A-45B8-B143-716E5296C3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5" creationId="{757FF4AE-6846-41C5-8F78-A7C9FACA7A41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6" creationId="{271B6468-8BF2-4EFC-9ED4-B41735003A37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7" creationId="{4719E89A-3557-4F83-988F-9F60492CCE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8" creationId="{174F8EA8-7BE6-4233-A82E-D9840255FB21}"/>
          </ac:cxnSpMkLst>
        </pc:cxn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098472937" sldId="721"/>
        </pc:sldMkLst>
      </pc:sldChg>
      <pc:sldChg chg="add">
        <pc:chgData name="Froduald Kabanza" userId="edf393d0-642b-4b9e-8c75-f62133241689" providerId="ADAL" clId="{2F313F48-DE9E-4735-A99B-FA9B9BED9B38}" dt="2022-01-26T23:01:38.094" v="4889" actId="2890"/>
        <pc:sldMkLst>
          <pc:docMk/>
          <pc:sldMk cId="1125303256" sldId="721"/>
        </pc:sldMkLst>
      </pc:sldChg>
      <pc:sldChg chg="modSp add del mod ord">
        <pc:chgData name="Froduald Kabanza" userId="edf393d0-642b-4b9e-8c75-f62133241689" providerId="ADAL" clId="{2F313F48-DE9E-4735-A99B-FA9B9BED9B38}" dt="2022-01-26T23:41:10.352" v="6141" actId="2696"/>
        <pc:sldMkLst>
          <pc:docMk/>
          <pc:sldMk cId="2769035072" sldId="722"/>
        </pc:sldMkLst>
        <pc:spChg chg="mod">
          <ac:chgData name="Froduald Kabanza" userId="edf393d0-642b-4b9e-8c75-f62133241689" providerId="ADAL" clId="{2F313F48-DE9E-4735-A99B-FA9B9BED9B38}" dt="2022-01-26T23:05:12.094" v="5008" actId="20577"/>
          <ac:spMkLst>
            <pc:docMk/>
            <pc:sldMk cId="2769035072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40:58.669" v="6140" actId="20577"/>
          <ac:spMkLst>
            <pc:docMk/>
            <pc:sldMk cId="2769035072" sldId="722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03065243" sldId="723"/>
        </pc:sldMkLst>
      </pc:sldChg>
      <pc:sldChg chg="addSp delSp modSp add del mod modAnim modNotesTx">
        <pc:chgData name="Froduald Kabanza" userId="edf393d0-642b-4b9e-8c75-f62133241689" providerId="ADAL" clId="{2F313F48-DE9E-4735-A99B-FA9B9BED9B38}" dt="2022-01-26T23:29:49.530" v="5991" actId="2696"/>
        <pc:sldMkLst>
          <pc:docMk/>
          <pc:sldMk cId="4194510296" sldId="723"/>
        </pc:sldMkLst>
        <pc:spChg chg="add del mod">
          <ac:chgData name="Froduald Kabanza" userId="edf393d0-642b-4b9e-8c75-f62133241689" providerId="ADAL" clId="{2F313F48-DE9E-4735-A99B-FA9B9BED9B38}" dt="2022-01-26T23:07:20.605" v="5034" actId="478"/>
          <ac:spMkLst>
            <pc:docMk/>
            <pc:sldMk cId="4194510296" sldId="723"/>
            <ac:spMk id="7" creationId="{9EDC488E-46AB-4CAC-B9C9-DBF0B4384192}"/>
          </ac:spMkLst>
        </pc:spChg>
        <pc:spChg chg="add del mod">
          <ac:chgData name="Froduald Kabanza" userId="edf393d0-642b-4b9e-8c75-f62133241689" providerId="ADAL" clId="{2F313F48-DE9E-4735-A99B-FA9B9BED9B38}" dt="2022-01-26T23:26:46.313" v="5946" actId="478"/>
          <ac:spMkLst>
            <pc:docMk/>
            <pc:sldMk cId="4194510296" sldId="723"/>
            <ac:spMk id="8" creationId="{29071963-FC98-4A66-B2D5-139FC188B056}"/>
          </ac:spMkLst>
        </pc:spChg>
        <pc:spChg chg="add del mod">
          <ac:chgData name="Froduald Kabanza" userId="edf393d0-642b-4b9e-8c75-f62133241689" providerId="ADAL" clId="{2F313F48-DE9E-4735-A99B-FA9B9BED9B38}" dt="2022-01-26T23:10:17.951" v="5111" actId="478"/>
          <ac:spMkLst>
            <pc:docMk/>
            <pc:sldMk cId="4194510296" sldId="723"/>
            <ac:spMk id="9" creationId="{88DE833C-E105-45CE-A4A8-C7C98988F7B4}"/>
          </ac:spMkLst>
        </pc:spChg>
        <pc:spChg chg="mod">
          <ac:chgData name="Froduald Kabanza" userId="edf393d0-642b-4b9e-8c75-f62133241689" providerId="ADAL" clId="{2F313F48-DE9E-4735-A99B-FA9B9BED9B38}" dt="2022-01-26T23:07:12.252" v="5032" actId="20577"/>
          <ac:spMkLst>
            <pc:docMk/>
            <pc:sldMk cId="4194510296" sldId="723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26:15.908" v="5944" actId="115"/>
          <ac:spMkLst>
            <pc:docMk/>
            <pc:sldMk cId="4194510296" sldId="723"/>
            <ac:spMk id="21506" creationId="{27F2368C-1AA9-4826-A792-30C5A5588C0D}"/>
          </ac:spMkLst>
        </pc:spChg>
      </pc:sldChg>
      <pc:sldChg chg="modSp add ord modAnim">
        <pc:chgData name="Froduald Kabanza" userId="edf393d0-642b-4b9e-8c75-f62133241689" providerId="ADAL" clId="{2F313F48-DE9E-4735-A99B-FA9B9BED9B38}" dt="2022-01-26T23:37:40.718" v="6103"/>
        <pc:sldMkLst>
          <pc:docMk/>
          <pc:sldMk cId="1945819174" sldId="724"/>
        </pc:sldMkLst>
        <pc:spChg chg="mod">
          <ac:chgData name="Froduald Kabanza" userId="edf393d0-642b-4b9e-8c75-f62133241689" providerId="ADAL" clId="{2F313F48-DE9E-4735-A99B-FA9B9BED9B38}" dt="2022-01-26T23:28:28.415" v="5979" actId="20577"/>
          <ac:spMkLst>
            <pc:docMk/>
            <pc:sldMk cId="1945819174" sldId="724"/>
            <ac:spMk id="8" creationId="{29071963-FC98-4A66-B2D5-139FC188B056}"/>
          </ac:spMkLst>
        </pc:spChg>
        <pc:spChg chg="mod">
          <ac:chgData name="Froduald Kabanza" userId="edf393d0-642b-4b9e-8c75-f62133241689" providerId="ADAL" clId="{2F313F48-DE9E-4735-A99B-FA9B9BED9B38}" dt="2022-01-26T23:29:45.430" v="5990" actId="115"/>
          <ac:spMkLst>
            <pc:docMk/>
            <pc:sldMk cId="1945819174" sldId="724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43898889" sldId="724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8210693" sldId="725"/>
        </pc:sldMkLst>
      </pc:sldChg>
      <pc:sldChg chg="addSp delSp modSp add mod ord modAnim">
        <pc:chgData name="Froduald Kabanza" userId="edf393d0-642b-4b9e-8c75-f62133241689" providerId="ADAL" clId="{2F313F48-DE9E-4735-A99B-FA9B9BED9B38}" dt="2022-01-26T23:43:55.315" v="6385" actId="20577"/>
        <pc:sldMkLst>
          <pc:docMk/>
          <pc:sldMk cId="4291106472" sldId="725"/>
        </pc:sldMkLst>
        <pc:spChg chg="add del mod">
          <ac:chgData name="Froduald Kabanza" userId="edf393d0-642b-4b9e-8c75-f62133241689" providerId="ADAL" clId="{2F313F48-DE9E-4735-A99B-FA9B9BED9B38}" dt="2022-01-26T23:31:45.904" v="6001" actId="478"/>
          <ac:spMkLst>
            <pc:docMk/>
            <pc:sldMk cId="4291106472" sldId="725"/>
            <ac:spMk id="2" creationId="{7582CFF7-D96C-4C34-9162-59B7A6B9FAAC}"/>
          </ac:spMkLst>
        </pc:spChg>
        <pc:spChg chg="del">
          <ac:chgData name="Froduald Kabanza" userId="edf393d0-642b-4b9e-8c75-f62133241689" providerId="ADAL" clId="{2F313F48-DE9E-4735-A99B-FA9B9BED9B38}" dt="2022-01-26T23:31:41.580" v="5999" actId="478"/>
          <ac:spMkLst>
            <pc:docMk/>
            <pc:sldMk cId="4291106472" sldId="725"/>
            <ac:spMk id="8" creationId="{29071963-FC98-4A66-B2D5-139FC188B056}"/>
          </ac:spMkLst>
        </pc:spChg>
        <pc:spChg chg="add mod">
          <ac:chgData name="Froduald Kabanza" userId="edf393d0-642b-4b9e-8c75-f62133241689" providerId="ADAL" clId="{2F313F48-DE9E-4735-A99B-FA9B9BED9B38}" dt="2022-01-26T23:35:26.064" v="6090" actId="255"/>
          <ac:spMkLst>
            <pc:docMk/>
            <pc:sldMk cId="4291106472" sldId="725"/>
            <ac:spMk id="13" creationId="{C1793B30-D1CE-4C79-B9C5-D093E81F2449}"/>
          </ac:spMkLst>
        </pc:spChg>
        <pc:spChg chg="mod">
          <ac:chgData name="Froduald Kabanza" userId="edf393d0-642b-4b9e-8c75-f62133241689" providerId="ADAL" clId="{2F313F48-DE9E-4735-A99B-FA9B9BED9B38}" dt="2022-01-26T23:43:55.315" v="6385" actId="20577"/>
          <ac:spMkLst>
            <pc:docMk/>
            <pc:sldMk cId="4291106472" sldId="725"/>
            <ac:spMk id="21505" creationId="{951A0312-4847-486A-AA12-7C8AB18BA3C7}"/>
          </ac:spMkLst>
        </pc:spChg>
        <pc:spChg chg="del">
          <ac:chgData name="Froduald Kabanza" userId="edf393d0-642b-4b9e-8c75-f62133241689" providerId="ADAL" clId="{2F313F48-DE9E-4735-A99B-FA9B9BED9B38}" dt="2022-01-26T23:31:43.496" v="6000" actId="478"/>
          <ac:spMkLst>
            <pc:docMk/>
            <pc:sldMk cId="4291106472" sldId="725"/>
            <ac:spMk id="21506" creationId="{27F2368C-1AA9-4826-A792-30C5A5588C0D}"/>
          </ac:spMkLst>
        </pc:spChg>
        <pc:picChg chg="add del mod">
          <ac:chgData name="Froduald Kabanza" userId="edf393d0-642b-4b9e-8c75-f62133241689" providerId="ADAL" clId="{2F313F48-DE9E-4735-A99B-FA9B9BED9B38}" dt="2022-01-26T23:33:14.202" v="6004" actId="478"/>
          <ac:picMkLst>
            <pc:docMk/>
            <pc:sldMk cId="4291106472" sldId="725"/>
            <ac:picMk id="4" creationId="{2E2DC927-FF99-4C80-8A49-B499C43454F2}"/>
          </ac:picMkLst>
        </pc:picChg>
        <pc:picChg chg="add mod">
          <ac:chgData name="Froduald Kabanza" userId="edf393d0-642b-4b9e-8c75-f62133241689" providerId="ADAL" clId="{2F313F48-DE9E-4735-A99B-FA9B9BED9B38}" dt="2022-01-26T23:35:20.428" v="6088" actId="14100"/>
          <ac:picMkLst>
            <pc:docMk/>
            <pc:sldMk cId="4291106472" sldId="725"/>
            <ac:picMk id="6" creationId="{202BA2F7-D5A7-434E-AAA2-6961353BD5C1}"/>
          </ac:picMkLst>
        </pc:picChg>
      </pc:sldChg>
      <pc:sldChg chg="addSp delSp modSp add mod ord modAnim modNotesTx">
        <pc:chgData name="Froduald Kabanza" userId="edf393d0-642b-4b9e-8c75-f62133241689" providerId="ADAL" clId="{2F313F48-DE9E-4735-A99B-FA9B9BED9B38}" dt="2022-01-26T23:44:47.965" v="6394"/>
        <pc:sldMkLst>
          <pc:docMk/>
          <pc:sldMk cId="549024386" sldId="726"/>
        </pc:sldMkLst>
        <pc:spChg chg="add mod">
          <ac:chgData name="Froduald Kabanza" userId="edf393d0-642b-4b9e-8c75-f62133241689" providerId="ADAL" clId="{2F313F48-DE9E-4735-A99B-FA9B9BED9B38}" dt="2022-01-26T23:35:32.657" v="6091" actId="255"/>
          <ac:spMkLst>
            <pc:docMk/>
            <pc:sldMk cId="549024386" sldId="726"/>
            <ac:spMk id="7" creationId="{710687E4-85A1-4561-88F6-80DE1D1EF510}"/>
          </ac:spMkLst>
        </pc:spChg>
        <pc:spChg chg="add del mod">
          <ac:chgData name="Froduald Kabanza" userId="edf393d0-642b-4b9e-8c75-f62133241689" providerId="ADAL" clId="{2F313F48-DE9E-4735-A99B-FA9B9BED9B38}" dt="2022-01-26T23:42:33.994" v="6193" actId="478"/>
          <ac:spMkLst>
            <pc:docMk/>
            <pc:sldMk cId="549024386" sldId="726"/>
            <ac:spMk id="8" creationId="{FE674B76-B093-4630-8276-3E43FD843F5C}"/>
          </ac:spMkLst>
        </pc:spChg>
        <pc:spChg chg="add del mod">
          <ac:chgData name="Froduald Kabanza" userId="edf393d0-642b-4b9e-8c75-f62133241689" providerId="ADAL" clId="{2F313F48-DE9E-4735-A99B-FA9B9BED9B38}" dt="2022-01-26T23:42:31.612" v="6192" actId="478"/>
          <ac:spMkLst>
            <pc:docMk/>
            <pc:sldMk cId="549024386" sldId="726"/>
            <ac:spMk id="12" creationId="{F4F6FB8D-6BB7-4123-A94D-6D48E2CD3F01}"/>
          </ac:spMkLst>
        </pc:spChg>
        <pc:spChg chg="add mod">
          <ac:chgData name="Froduald Kabanza" userId="edf393d0-642b-4b9e-8c75-f62133241689" providerId="ADAL" clId="{2F313F48-DE9E-4735-A99B-FA9B9BED9B38}" dt="2022-01-26T23:42:38.661" v="6195" actId="1076"/>
          <ac:spMkLst>
            <pc:docMk/>
            <pc:sldMk cId="549024386" sldId="72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6T23:44:06.509" v="6389" actId="20577"/>
          <ac:spMkLst>
            <pc:docMk/>
            <pc:sldMk cId="549024386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6T23:34:07.168" v="6014" actId="478"/>
          <ac:picMkLst>
            <pc:docMk/>
            <pc:sldMk cId="549024386" sldId="726"/>
            <ac:picMk id="3" creationId="{32A645B3-7EEA-4BAA-AE80-1DBFDE8A3B88}"/>
          </ac:picMkLst>
        </pc:picChg>
        <pc:picChg chg="add mod">
          <ac:chgData name="Froduald Kabanza" userId="edf393d0-642b-4b9e-8c75-f62133241689" providerId="ADAL" clId="{2F313F48-DE9E-4735-A99B-FA9B9BED9B38}" dt="2022-01-26T23:39:19.791" v="6109" actId="1076"/>
          <ac:picMkLst>
            <pc:docMk/>
            <pc:sldMk cId="549024386" sldId="726"/>
            <ac:picMk id="5" creationId="{0E2ADD1C-356B-44BC-BA70-DCEC63DE1393}"/>
          </ac:picMkLst>
        </pc:picChg>
        <pc:picChg chg="del">
          <ac:chgData name="Froduald Kabanza" userId="edf393d0-642b-4b9e-8c75-f62133241689" providerId="ADAL" clId="{2F313F48-DE9E-4735-A99B-FA9B9BED9B38}" dt="2022-01-26T23:34:01.469" v="6012" actId="478"/>
          <ac:picMkLst>
            <pc:docMk/>
            <pc:sldMk cId="549024386" sldId="726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82995067" sldId="726"/>
        </pc:sldMkLst>
      </pc:sldChg>
      <pc:sldChg chg="addSp delSp modSp add mod ord modNotesTx">
        <pc:chgData name="Froduald Kabanza" userId="edf393d0-642b-4b9e-8c75-f62133241689" providerId="ADAL" clId="{2F313F48-DE9E-4735-A99B-FA9B9BED9B38}" dt="2022-01-27T01:14:29.868" v="9841"/>
        <pc:sldMkLst>
          <pc:docMk/>
          <pc:sldMk cId="313719905" sldId="727"/>
        </pc:sldMkLst>
        <pc:spChg chg="add del mod">
          <ac:chgData name="Froduald Kabanza" userId="edf393d0-642b-4b9e-8c75-f62133241689" providerId="ADAL" clId="{2F313F48-DE9E-4735-A99B-FA9B9BED9B38}" dt="2022-01-27T01:14:28.786" v="9840" actId="478"/>
          <ac:spMkLst>
            <pc:docMk/>
            <pc:sldMk cId="313719905" sldId="727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5" creationId="{E98B8CC7-7715-4EEC-BBF8-96A2C79D22F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7" creationId="{9D7317C2-464E-4C6B-B860-F24ADA8AB435}"/>
          </ac:spMkLst>
        </pc:spChg>
        <pc:spChg chg="del">
          <ac:chgData name="Froduald Kabanza" userId="edf393d0-642b-4b9e-8c75-f62133241689" providerId="ADAL" clId="{2F313F48-DE9E-4735-A99B-FA9B9BED9B38}" dt="2022-01-26T23:47:43.050" v="6408" actId="478"/>
          <ac:spMkLst>
            <pc:docMk/>
            <pc:sldMk cId="313719905" sldId="727"/>
            <ac:spMk id="13" creationId="{C1793B30-D1CE-4C79-B9C5-D093E81F2449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4" creationId="{36B895BF-19C7-4DE0-A844-730E7814D74D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5" creationId="{A160072E-B581-4176-8291-280B3779F824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6" creationId="{339C30C9-5596-4C7C-9FEC-3EE39A5384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7" creationId="{9CC3686F-AA2F-4409-94F6-DDDCA18D0492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8" creationId="{D6205227-58FD-42BC-8F09-0C3BD410B0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9" creationId="{A843F2A4-DF72-47BC-AE59-BC7635CBF90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0" creationId="{3CD6D70E-45F7-4FC9-8A94-13DC0E26ACA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1" creationId="{255BF107-61D4-4A07-9E13-8D42B3BD7351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2" creationId="{B42122C7-F581-45D2-93E1-FADCFF6EDFA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3" creationId="{3B075E63-28FD-4DAF-A12A-922191E5C01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4" creationId="{29ACD9DE-1CD2-4F71-9B2E-DF624DC90EBD}"/>
          </ac:spMkLst>
        </pc:spChg>
        <pc:spChg chg="add mod">
          <ac:chgData name="Froduald Kabanza" userId="edf393d0-642b-4b9e-8c75-f62133241689" providerId="ADAL" clId="{2F313F48-DE9E-4735-A99B-FA9B9BED9B38}" dt="2022-01-27T01:14:29.868" v="9841"/>
          <ac:spMkLst>
            <pc:docMk/>
            <pc:sldMk cId="313719905" sldId="727"/>
            <ac:spMk id="26" creationId="{CEB4465E-9FDF-4DC3-85E4-935795625BC5}"/>
          </ac:spMkLst>
        </pc:spChg>
        <pc:spChg chg="mod">
          <ac:chgData name="Froduald Kabanza" userId="edf393d0-642b-4b9e-8c75-f62133241689" providerId="ADAL" clId="{2F313F48-DE9E-4735-A99B-FA9B9BED9B38}" dt="2022-01-26T23:47:37.870" v="6407" actId="20577"/>
          <ac:spMkLst>
            <pc:docMk/>
            <pc:sldMk cId="313719905" sldId="727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0:00:44.899" v="6604" actId="164"/>
          <ac:grpSpMkLst>
            <pc:docMk/>
            <pc:sldMk cId="313719905" sldId="727"/>
            <ac:grpSpMk id="8" creationId="{C29A8F8A-3D1F-43E0-815E-26522749B160}"/>
          </ac:grpSpMkLst>
        </pc:grpChg>
        <pc:picChg chg="add mod modCrop">
          <ac:chgData name="Froduald Kabanza" userId="edf393d0-642b-4b9e-8c75-f62133241689" providerId="ADAL" clId="{2F313F48-DE9E-4735-A99B-FA9B9BED9B38}" dt="2022-01-26T23:52:46.443" v="6485" actId="14100"/>
          <ac:picMkLst>
            <pc:docMk/>
            <pc:sldMk cId="313719905" sldId="727"/>
            <ac:picMk id="3" creationId="{600BEB37-72D2-497A-8E73-157CBC2D291B}"/>
          </ac:picMkLst>
        </pc:picChg>
        <pc:picChg chg="del">
          <ac:chgData name="Froduald Kabanza" userId="edf393d0-642b-4b9e-8c75-f62133241689" providerId="ADAL" clId="{2F313F48-DE9E-4735-A99B-FA9B9BED9B38}" dt="2022-01-26T23:47:45.542" v="6409" actId="478"/>
          <ac:picMkLst>
            <pc:docMk/>
            <pc:sldMk cId="313719905" sldId="727"/>
            <ac:picMk id="6" creationId="{202BA2F7-D5A7-434E-AAA2-6961353BD5C1}"/>
          </ac:picMkLst>
        </pc:picChg>
        <pc:picChg chg="add mod">
          <ac:chgData name="Froduald Kabanza" userId="edf393d0-642b-4b9e-8c75-f62133241689" providerId="ADAL" clId="{2F313F48-DE9E-4735-A99B-FA9B9BED9B38}" dt="2022-01-27T00:00:44.899" v="6604" actId="164"/>
          <ac:picMkLst>
            <pc:docMk/>
            <pc:sldMk cId="313719905" sldId="727"/>
            <ac:picMk id="11" creationId="{E0431395-5DF5-4408-B054-C3FD618EF33C}"/>
          </ac:picMkLst>
        </pc:picChg>
      </pc:sldChg>
      <pc:sldChg chg="modSp add del mod">
        <pc:chgData name="Froduald Kabanza" userId="edf393d0-642b-4b9e-8c75-f62133241689" providerId="ADAL" clId="{2F313F48-DE9E-4735-A99B-FA9B9BED9B38}" dt="2022-01-26T23:36:48.293" v="6099" actId="2696"/>
        <pc:sldMkLst>
          <pc:docMk/>
          <pc:sldMk cId="1198150598" sldId="727"/>
        </pc:sldMkLst>
        <pc:spChg chg="mod">
          <ac:chgData name="Froduald Kabanza" userId="edf393d0-642b-4b9e-8c75-f62133241689" providerId="ADAL" clId="{2F313F48-DE9E-4735-A99B-FA9B9BED9B38}" dt="2022-01-26T23:36:35.527" v="6096" actId="20577"/>
          <ac:spMkLst>
            <pc:docMk/>
            <pc:sldMk cId="1198150598" sldId="727"/>
            <ac:spMk id="21505" creationId="{951A0312-4847-486A-AA12-7C8AB18BA3C7}"/>
          </ac:spMkLst>
        </pc:sp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561292342" sldId="727"/>
        </pc:sldMkLst>
      </pc:sldChg>
      <pc:sldChg chg="addSp delSp modSp add del mod">
        <pc:chgData name="Froduald Kabanza" userId="edf393d0-642b-4b9e-8c75-f62133241689" providerId="ADAL" clId="{2F313F48-DE9E-4735-A99B-FA9B9BED9B38}" dt="2022-01-26T23:52:37.332" v="6483" actId="2696"/>
        <pc:sldMkLst>
          <pc:docMk/>
          <pc:sldMk cId="412552575" sldId="728"/>
        </pc:sldMkLst>
        <pc:picChg chg="del">
          <ac:chgData name="Froduald Kabanza" userId="edf393d0-642b-4b9e-8c75-f62133241689" providerId="ADAL" clId="{2F313F48-DE9E-4735-A99B-FA9B9BED9B38}" dt="2022-01-26T23:50:26.888" v="6464" actId="478"/>
          <ac:picMkLst>
            <pc:docMk/>
            <pc:sldMk cId="412552575" sldId="728"/>
            <ac:picMk id="3" creationId="{600BEB37-72D2-497A-8E73-157CBC2D291B}"/>
          </ac:picMkLst>
        </pc:picChg>
        <pc:picChg chg="add mod modCrop">
          <ac:chgData name="Froduald Kabanza" userId="edf393d0-642b-4b9e-8c75-f62133241689" providerId="ADAL" clId="{2F313F48-DE9E-4735-A99B-FA9B9BED9B38}" dt="2022-01-26T23:51:17.764" v="6472" actId="14100"/>
          <ac:picMkLst>
            <pc:docMk/>
            <pc:sldMk cId="412552575" sldId="728"/>
            <ac:picMk id="5" creationId="{6A176A18-F4E3-48D8-A04D-7A30D2194CA9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589095579" sldId="728"/>
        </pc:sldMkLst>
      </pc:sldChg>
      <pc:sldChg chg="addSp delSp modSp add del mod ord">
        <pc:chgData name="Froduald Kabanza" userId="edf393d0-642b-4b9e-8c75-f62133241689" providerId="ADAL" clId="{2F313F48-DE9E-4735-A99B-FA9B9BED9B38}" dt="2022-01-27T00:43:53.385" v="8093" actId="2696"/>
        <pc:sldMkLst>
          <pc:docMk/>
          <pc:sldMk cId="4042909174" sldId="728"/>
        </pc:sldMkLst>
        <pc:spChg chg="mod">
          <ac:chgData name="Froduald Kabanza" userId="edf393d0-642b-4b9e-8c75-f62133241689" providerId="ADAL" clId="{2F313F48-DE9E-4735-A99B-FA9B9BED9B38}" dt="2022-01-27T00:02:12.616" v="6610" actId="20577"/>
          <ac:spMkLst>
            <pc:docMk/>
            <pc:sldMk cId="4042909174" sldId="72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0:01:51.241" v="6607" actId="478"/>
          <ac:grpSpMkLst>
            <pc:docMk/>
            <pc:sldMk cId="4042909174" sldId="728"/>
            <ac:grpSpMk id="8" creationId="{C29A8F8A-3D1F-43E0-815E-26522749B160}"/>
          </ac:grpSpMkLst>
        </pc:grpChg>
        <pc:picChg chg="del">
          <ac:chgData name="Froduald Kabanza" userId="edf393d0-642b-4b9e-8c75-f62133241689" providerId="ADAL" clId="{2F313F48-DE9E-4735-A99B-FA9B9BED9B38}" dt="2022-01-27T00:02:05.356" v="6608" actId="478"/>
          <ac:picMkLst>
            <pc:docMk/>
            <pc:sldMk cId="4042909174" sldId="728"/>
            <ac:picMk id="3" creationId="{600BEB37-72D2-497A-8E73-157CBC2D291B}"/>
          </ac:picMkLst>
        </pc:picChg>
        <pc:picChg chg="add mod">
          <ac:chgData name="Froduald Kabanza" userId="edf393d0-642b-4b9e-8c75-f62133241689" providerId="ADAL" clId="{2F313F48-DE9E-4735-A99B-FA9B9BED9B38}" dt="2022-01-27T00:02:28.842" v="6614" actId="14100"/>
          <ac:picMkLst>
            <pc:docMk/>
            <pc:sldMk cId="4042909174" sldId="728"/>
            <ac:picMk id="6" creationId="{D5D3E7EB-E7B1-44AE-9E71-FA4C62EF1B13}"/>
          </ac:picMkLst>
        </pc:picChg>
      </pc:sldChg>
      <pc:sldChg chg="addSp delSp modSp add mod">
        <pc:chgData name="Froduald Kabanza" userId="edf393d0-642b-4b9e-8c75-f62133241689" providerId="ADAL" clId="{2F313F48-DE9E-4735-A99B-FA9B9BED9B38}" dt="2022-01-27T01:14:18.847" v="9839" actId="255"/>
        <pc:sldMkLst>
          <pc:docMk/>
          <pc:sldMk cId="985514548" sldId="729"/>
        </pc:sldMkLst>
        <pc:spChg chg="mod">
          <ac:chgData name="Froduald Kabanza" userId="edf393d0-642b-4b9e-8c75-f62133241689" providerId="ADAL" clId="{2F313F48-DE9E-4735-A99B-FA9B9BED9B38}" dt="2022-01-27T01:14:18.847" v="9839" actId="255"/>
          <ac:spMkLst>
            <pc:docMk/>
            <pc:sldMk cId="985514548" sldId="729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4:52.989" v="6639" actId="1076"/>
          <ac:spMkLst>
            <pc:docMk/>
            <pc:sldMk cId="985514548" sldId="729"/>
            <ac:spMk id="10" creationId="{C5072BE8-6912-4D18-AA40-5C0828759F47}"/>
          </ac:spMkLst>
        </pc:spChg>
        <pc:spChg chg="add mod">
          <ac:chgData name="Froduald Kabanza" userId="edf393d0-642b-4b9e-8c75-f62133241689" providerId="ADAL" clId="{2F313F48-DE9E-4735-A99B-FA9B9BED9B38}" dt="2022-01-27T00:04:56.584" v="6640" actId="1076"/>
          <ac:spMkLst>
            <pc:docMk/>
            <pc:sldMk cId="985514548" sldId="729"/>
            <ac:spMk id="11" creationId="{EBA821D4-F3D9-4161-A2FA-D17EF6844FA3}"/>
          </ac:spMkLst>
        </pc:spChg>
        <pc:picChg chg="add mod">
          <ac:chgData name="Froduald Kabanza" userId="edf393d0-642b-4b9e-8c75-f62133241689" providerId="ADAL" clId="{2F313F48-DE9E-4735-A99B-FA9B9BED9B38}" dt="2022-01-27T00:03:05.323" v="6621" actId="14100"/>
          <ac:picMkLst>
            <pc:docMk/>
            <pc:sldMk cId="985514548" sldId="729"/>
            <ac:picMk id="3" creationId="{223EAB59-B868-43FC-850B-8A2CE729018D}"/>
          </ac:picMkLst>
        </pc:picChg>
        <pc:picChg chg="del">
          <ac:chgData name="Froduald Kabanza" userId="edf393d0-642b-4b9e-8c75-f62133241689" providerId="ADAL" clId="{2F313F48-DE9E-4735-A99B-FA9B9BED9B38}" dt="2022-01-27T00:02:44.764" v="6616" actId="478"/>
          <ac:picMkLst>
            <pc:docMk/>
            <pc:sldMk cId="985514548" sldId="729"/>
            <ac:picMk id="6" creationId="{D5D3E7EB-E7B1-44AE-9E71-FA4C62EF1B13}"/>
          </ac:picMkLst>
        </pc:pic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443168960" sldId="729"/>
        </pc:sldMkLst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296834776" sldId="730"/>
        </pc:sldMkLst>
      </pc:sldChg>
      <pc:sldChg chg="addSp delSp modSp add mod">
        <pc:chgData name="Froduald Kabanza" userId="edf393d0-642b-4b9e-8c75-f62133241689" providerId="ADAL" clId="{2F313F48-DE9E-4735-A99B-FA9B9BED9B38}" dt="2022-01-27T01:15:44.169" v="9851"/>
        <pc:sldMkLst>
          <pc:docMk/>
          <pc:sldMk cId="3906261564" sldId="730"/>
        </pc:sldMkLst>
        <pc:spChg chg="del mod">
          <ac:chgData name="Froduald Kabanza" userId="edf393d0-642b-4b9e-8c75-f62133241689" providerId="ADAL" clId="{2F313F48-DE9E-4735-A99B-FA9B9BED9B38}" dt="2022-01-27T01:15:43.300" v="9850" actId="478"/>
          <ac:spMkLst>
            <pc:docMk/>
            <pc:sldMk cId="3906261564" sldId="730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5:24.816" v="6642" actId="1076"/>
          <ac:spMkLst>
            <pc:docMk/>
            <pc:sldMk cId="3906261564" sldId="730"/>
            <ac:spMk id="10" creationId="{2E7A19B4-A0F1-49E2-858D-81F58C71E16D}"/>
          </ac:spMkLst>
        </pc:spChg>
        <pc:spChg chg="add mod">
          <ac:chgData name="Froduald Kabanza" userId="edf393d0-642b-4b9e-8c75-f62133241689" providerId="ADAL" clId="{2F313F48-DE9E-4735-A99B-FA9B9BED9B38}" dt="2022-01-27T00:05:32.677" v="6645" actId="1076"/>
          <ac:spMkLst>
            <pc:docMk/>
            <pc:sldMk cId="3906261564" sldId="730"/>
            <ac:spMk id="11" creationId="{9EBAFE30-3DFF-4F98-816C-171F47321A48}"/>
          </ac:spMkLst>
        </pc:spChg>
        <pc:spChg chg="add mod">
          <ac:chgData name="Froduald Kabanza" userId="edf393d0-642b-4b9e-8c75-f62133241689" providerId="ADAL" clId="{2F313F48-DE9E-4735-A99B-FA9B9BED9B38}" dt="2022-01-27T00:06:05.120" v="6649" actId="1076"/>
          <ac:spMkLst>
            <pc:docMk/>
            <pc:sldMk cId="3906261564" sldId="730"/>
            <ac:spMk id="12" creationId="{6766EE2A-2565-468E-A259-0729A2659CC4}"/>
          </ac:spMkLst>
        </pc:spChg>
        <pc:spChg chg="add mod">
          <ac:chgData name="Froduald Kabanza" userId="edf393d0-642b-4b9e-8c75-f62133241689" providerId="ADAL" clId="{2F313F48-DE9E-4735-A99B-FA9B9BED9B38}" dt="2022-01-27T00:05:48.600" v="6647" actId="1076"/>
          <ac:spMkLst>
            <pc:docMk/>
            <pc:sldMk cId="3906261564" sldId="730"/>
            <ac:spMk id="13" creationId="{E48B6213-28C3-48E8-BBF7-0AD6E7E523EB}"/>
          </ac:spMkLst>
        </pc:spChg>
        <pc:spChg chg="add mod">
          <ac:chgData name="Froduald Kabanza" userId="edf393d0-642b-4b9e-8c75-f62133241689" providerId="ADAL" clId="{2F313F48-DE9E-4735-A99B-FA9B9BED9B38}" dt="2022-01-27T01:15:44.169" v="9851"/>
          <ac:spMkLst>
            <pc:docMk/>
            <pc:sldMk cId="3906261564" sldId="730"/>
            <ac:spMk id="14" creationId="{0A5240C1-F198-4E42-9C71-45E3465E1697}"/>
          </ac:spMkLst>
        </pc:spChg>
        <pc:picChg chg="del">
          <ac:chgData name="Froduald Kabanza" userId="edf393d0-642b-4b9e-8c75-f62133241689" providerId="ADAL" clId="{2F313F48-DE9E-4735-A99B-FA9B9BED9B38}" dt="2022-01-27T00:03:27.113" v="6623" actId="478"/>
          <ac:picMkLst>
            <pc:docMk/>
            <pc:sldMk cId="3906261564" sldId="730"/>
            <ac:picMk id="3" creationId="{223EAB59-B868-43FC-850B-8A2CE729018D}"/>
          </ac:picMkLst>
        </pc:picChg>
        <pc:picChg chg="add mod">
          <ac:chgData name="Froduald Kabanza" userId="edf393d0-642b-4b9e-8c75-f62133241689" providerId="ADAL" clId="{2F313F48-DE9E-4735-A99B-FA9B9BED9B38}" dt="2022-01-27T00:05:28.958" v="6644" actId="1076"/>
          <ac:picMkLst>
            <pc:docMk/>
            <pc:sldMk cId="3906261564" sldId="730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71404291" sldId="731"/>
        </pc:sldMkLst>
      </pc:sldChg>
      <pc:sldChg chg="addSp delSp modSp add mod delAnim modAnim modNotesTx">
        <pc:chgData name="Froduald Kabanza" userId="edf393d0-642b-4b9e-8c75-f62133241689" providerId="ADAL" clId="{2F313F48-DE9E-4735-A99B-FA9B9BED9B38}" dt="2022-01-27T05:15:48.286" v="15479"/>
        <pc:sldMkLst>
          <pc:docMk/>
          <pc:sldMk cId="3300869287" sldId="731"/>
        </pc:sldMkLst>
        <pc:spChg chg="del mod">
          <ac:chgData name="Froduald Kabanza" userId="edf393d0-642b-4b9e-8c75-f62133241689" providerId="ADAL" clId="{2F313F48-DE9E-4735-A99B-FA9B9BED9B38}" dt="2022-01-27T01:15:57.838" v="9853" actId="478"/>
          <ac:spMkLst>
            <pc:docMk/>
            <pc:sldMk cId="3300869287" sldId="731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6" creationId="{32972063-4D19-4BA7-AAC1-398C34241A0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0" creationId="{62693B0A-B184-448F-9E50-82DEFF130A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1" creationId="{A7E41A05-C613-4660-ABD2-49F46D2639A1}"/>
          </ac:spMkLst>
        </pc:spChg>
        <pc:spChg chg="add del mod">
          <ac:chgData name="Froduald Kabanza" userId="edf393d0-642b-4b9e-8c75-f62133241689" providerId="ADAL" clId="{2F313F48-DE9E-4735-A99B-FA9B9BED9B38}" dt="2022-01-27T00:06:36.866" v="6656" actId="478"/>
          <ac:spMkLst>
            <pc:docMk/>
            <pc:sldMk cId="3300869287" sldId="731"/>
            <ac:spMk id="12" creationId="{6281F82C-FB4D-470D-B3B3-602B5C7615CC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3" creationId="{2C02A09A-BBD0-43F3-A944-17D59EC016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4" creationId="{C46EE818-096F-4430-A59B-EEA2FE69BA52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5" creationId="{62F705DE-F600-43FB-A731-B4140D4B2F2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6" creationId="{1ABA4C1C-4990-4901-A37E-A26752FE5873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8" creationId="{8FE58DB2-275F-4501-8E7C-C63D2225FFDC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9" creationId="{7D222613-B969-42A8-B3CE-F2CC2AB58A64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20" creationId="{B1E2D9F3-1732-4C82-B147-6C50DB321253}"/>
          </ac:spMkLst>
        </pc:spChg>
        <pc:spChg chg="add mod">
          <ac:chgData name="Froduald Kabanza" userId="edf393d0-642b-4b9e-8c75-f62133241689" providerId="ADAL" clId="{2F313F48-DE9E-4735-A99B-FA9B9BED9B38}" dt="2022-01-27T01:15:58.981" v="9854"/>
          <ac:spMkLst>
            <pc:docMk/>
            <pc:sldMk cId="3300869287" sldId="731"/>
            <ac:spMk id="22" creationId="{4D363635-4623-4AD7-AB99-6406966B5121}"/>
          </ac:spMkLst>
        </pc:spChg>
        <pc:grpChg chg="add mod">
          <ac:chgData name="Froduald Kabanza" userId="edf393d0-642b-4b9e-8c75-f62133241689" providerId="ADAL" clId="{2F313F48-DE9E-4735-A99B-FA9B9BED9B38}" dt="2022-01-27T05:15:29.533" v="15476" actId="164"/>
          <ac:grpSpMkLst>
            <pc:docMk/>
            <pc:sldMk cId="3300869287" sldId="731"/>
            <ac:grpSpMk id="2" creationId="{2663D018-13AD-4293-B5B0-40097BBD6E7C}"/>
          </ac:grpSpMkLst>
        </pc:grpChg>
        <pc:grpChg chg="add mod">
          <ac:chgData name="Froduald Kabanza" userId="edf393d0-642b-4b9e-8c75-f62133241689" providerId="ADAL" clId="{2F313F48-DE9E-4735-A99B-FA9B9BED9B38}" dt="2022-01-27T00:08:30.900" v="6675" actId="164"/>
          <ac:grpSpMkLst>
            <pc:docMk/>
            <pc:sldMk cId="3300869287" sldId="731"/>
            <ac:grpSpMk id="7" creationId="{17B1124F-D871-4EDB-B88D-C45726316A01}"/>
          </ac:grpSpMkLst>
        </pc:grpChg>
        <pc:picChg chg="add mod">
          <ac:chgData name="Froduald Kabanza" userId="edf393d0-642b-4b9e-8c75-f62133241689" providerId="ADAL" clId="{2F313F48-DE9E-4735-A99B-FA9B9BED9B38}" dt="2022-01-27T05:15:29.533" v="15476" actId="164"/>
          <ac:picMkLst>
            <pc:docMk/>
            <pc:sldMk cId="3300869287" sldId="731"/>
            <ac:picMk id="3" creationId="{46637306-428B-4464-86C6-ECC6A402C30F}"/>
          </ac:picMkLst>
        </pc:picChg>
        <pc:picChg chg="del">
          <ac:chgData name="Froduald Kabanza" userId="edf393d0-642b-4b9e-8c75-f62133241689" providerId="ADAL" clId="{2F313F48-DE9E-4735-A99B-FA9B9BED9B38}" dt="2022-01-27T00:04:00.089" v="6630" actId="478"/>
          <ac:picMkLst>
            <pc:docMk/>
            <pc:sldMk cId="3300869287" sldId="731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376456731" sldId="732"/>
        </pc:sldMkLst>
      </pc:sldChg>
      <pc:sldChg chg="addSp delSp modSp add mod ord delAnim modAnim modNotesTx">
        <pc:chgData name="Froduald Kabanza" userId="edf393d0-642b-4b9e-8c75-f62133241689" providerId="ADAL" clId="{2F313F48-DE9E-4735-A99B-FA9B9BED9B38}" dt="2022-01-27T05:18:07.962" v="15492"/>
        <pc:sldMkLst>
          <pc:docMk/>
          <pc:sldMk cId="2715205508" sldId="732"/>
        </pc:sldMkLst>
        <pc:spChg chg="add mod">
          <ac:chgData name="Froduald Kabanza" userId="edf393d0-642b-4b9e-8c75-f62133241689" providerId="ADAL" clId="{2F313F48-DE9E-4735-A99B-FA9B9BED9B38}" dt="2022-01-27T05:17:59.606" v="15491" actId="164"/>
          <ac:spMkLst>
            <pc:docMk/>
            <pc:sldMk cId="2715205508" sldId="732"/>
            <ac:spMk id="2" creationId="{103764F4-83EB-49F2-A989-CE0A121AE9BD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4" creationId="{D91C1A70-8FC1-47A6-8A8D-98B865229AD7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0" creationId="{62693B0A-B184-448F-9E50-82DEFF130A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1" creationId="{A7E41A05-C613-4660-ABD2-49F46D2639A1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3" creationId="{2C02A09A-BBD0-43F3-A944-17D59EC016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4" creationId="{C46EE818-096F-4430-A59B-EEA2FE69BA52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5" creationId="{62F705DE-F600-43FB-A731-B4140D4B2F2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6" creationId="{1ABA4C1C-4990-4901-A37E-A26752FE5873}"/>
          </ac:spMkLst>
        </pc:spChg>
        <pc:spChg chg="add del mod">
          <ac:chgData name="Froduald Kabanza" userId="edf393d0-642b-4b9e-8c75-f62133241689" providerId="ADAL" clId="{2F313F48-DE9E-4735-A99B-FA9B9BED9B38}" dt="2022-01-27T00:22:42.612" v="7238" actId="478"/>
          <ac:spMkLst>
            <pc:docMk/>
            <pc:sldMk cId="2715205508" sldId="732"/>
            <ac:spMk id="24" creationId="{35DA6479-4A7B-4EAD-A29F-E7A8B40FAC38}"/>
          </ac:spMkLst>
        </pc:spChg>
        <pc:spChg chg="add del mod">
          <ac:chgData name="Froduald Kabanza" userId="edf393d0-642b-4b9e-8c75-f62133241689" providerId="ADAL" clId="{2F313F48-DE9E-4735-A99B-FA9B9BED9B38}" dt="2022-01-27T00:22:35.706" v="7237"/>
          <ac:spMkLst>
            <pc:docMk/>
            <pc:sldMk cId="2715205508" sldId="732"/>
            <ac:spMk id="30" creationId="{9A352FF4-7B9D-4AA6-9A74-F2743701EA7E}"/>
          </ac:spMkLst>
        </pc:spChg>
        <pc:spChg chg="mod">
          <ac:chgData name="Froduald Kabanza" userId="edf393d0-642b-4b9e-8c75-f62133241689" providerId="ADAL" clId="{2F313F48-DE9E-4735-A99B-FA9B9BED9B38}" dt="2022-01-27T00:14:00.904" v="7169" actId="20577"/>
          <ac:spMkLst>
            <pc:docMk/>
            <pc:sldMk cId="2715205508" sldId="732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5:17:59.606" v="15491" actId="164"/>
          <ac:grpSpMkLst>
            <pc:docMk/>
            <pc:sldMk cId="2715205508" sldId="732"/>
            <ac:grpSpMk id="3" creationId="{A5CF7791-46CB-4FEA-A363-F48D595F22B3}"/>
          </ac:grpSpMkLst>
        </pc:grpChg>
        <pc:grpChg chg="del">
          <ac:chgData name="Froduald Kabanza" userId="edf393d0-642b-4b9e-8c75-f62133241689" providerId="ADAL" clId="{2F313F48-DE9E-4735-A99B-FA9B9BED9B38}" dt="2022-01-27T00:14:13" v="7171" actId="478"/>
          <ac:grpSpMkLst>
            <pc:docMk/>
            <pc:sldMk cId="2715205508" sldId="732"/>
            <ac:grpSpMk id="7" creationId="{17B1124F-D871-4EDB-B88D-C45726316A01}"/>
          </ac:grpSpMkLst>
        </pc:grpChg>
        <pc:graphicFrameChg chg="add del mod modGraphic">
          <ac:chgData name="Froduald Kabanza" userId="edf393d0-642b-4b9e-8c75-f62133241689" providerId="ADAL" clId="{2F313F48-DE9E-4735-A99B-FA9B9BED9B38}" dt="2022-01-27T00:16:00.234" v="7188" actId="478"/>
          <ac:graphicFrameMkLst>
            <pc:docMk/>
            <pc:sldMk cId="2715205508" sldId="732"/>
            <ac:graphicFrameMk id="5" creationId="{7B4EC814-20ED-4484-89F2-65D30F463CBB}"/>
          </ac:graphicFrameMkLst>
        </pc:graphicFrameChg>
        <pc:graphicFrameChg chg="add del mod modGraphic">
          <ac:chgData name="Froduald Kabanza" userId="edf393d0-642b-4b9e-8c75-f62133241689" providerId="ADAL" clId="{2F313F48-DE9E-4735-A99B-FA9B9BED9B38}" dt="2022-01-27T00:19:44.587" v="7218" actId="478"/>
          <ac:graphicFrameMkLst>
            <pc:docMk/>
            <pc:sldMk cId="2715205508" sldId="732"/>
            <ac:graphicFrameMk id="9" creationId="{F44B5E20-022B-4B2E-BF8C-3AEBA1B6E78F}"/>
          </ac:graphicFrameMkLst>
        </pc:graphicFrameChg>
        <pc:picChg chg="del">
          <ac:chgData name="Froduald Kabanza" userId="edf393d0-642b-4b9e-8c75-f62133241689" providerId="ADAL" clId="{2F313F48-DE9E-4735-A99B-FA9B9BED9B38}" dt="2022-01-27T00:14:06.683" v="7170" actId="478"/>
          <ac:picMkLst>
            <pc:docMk/>
            <pc:sldMk cId="2715205508" sldId="732"/>
            <ac:picMk id="3" creationId="{46637306-428B-4464-86C6-ECC6A402C30F}"/>
          </ac:picMkLst>
        </pc:picChg>
        <pc:picChg chg="add del mod">
          <ac:chgData name="Froduald Kabanza" userId="edf393d0-642b-4b9e-8c75-f62133241689" providerId="ADAL" clId="{2F313F48-DE9E-4735-A99B-FA9B9BED9B38}" dt="2022-01-27T00:18:54.650" v="7210" actId="478"/>
          <ac:picMkLst>
            <pc:docMk/>
            <pc:sldMk cId="2715205508" sldId="732"/>
            <ac:picMk id="17" creationId="{7ED7B5E3-A9E9-479C-A679-270A0E6E6E4E}"/>
          </ac:picMkLst>
        </pc:picChg>
        <pc:picChg chg="add del mod">
          <ac:chgData name="Froduald Kabanza" userId="edf393d0-642b-4b9e-8c75-f62133241689" providerId="ADAL" clId="{2F313F48-DE9E-4735-A99B-FA9B9BED9B38}" dt="2022-01-27T00:15:23.698" v="7178" actId="478"/>
          <ac:picMkLst>
            <pc:docMk/>
            <pc:sldMk cId="2715205508" sldId="732"/>
            <ac:picMk id="21" creationId="{12832CFF-2262-4F66-BA84-2407AC99692E}"/>
          </ac:picMkLst>
        </pc:picChg>
        <pc:picChg chg="add mod">
          <ac:chgData name="Froduald Kabanza" userId="edf393d0-642b-4b9e-8c75-f62133241689" providerId="ADAL" clId="{2F313F48-DE9E-4735-A99B-FA9B9BED9B38}" dt="2022-01-27T05:17:59.606" v="15491" actId="164"/>
          <ac:picMkLst>
            <pc:docMk/>
            <pc:sldMk cId="2715205508" sldId="732"/>
            <ac:picMk id="23" creationId="{4760DEFD-7283-4A87-B74C-4253226B0BC2}"/>
          </ac:picMkLst>
        </pc:picChg>
        <pc:picChg chg="add del mod">
          <ac:chgData name="Froduald Kabanza" userId="edf393d0-642b-4b9e-8c75-f62133241689" providerId="ADAL" clId="{2F313F48-DE9E-4735-A99B-FA9B9BED9B38}" dt="2022-01-27T00:24:47.851" v="7246" actId="478"/>
          <ac:picMkLst>
            <pc:docMk/>
            <pc:sldMk cId="2715205508" sldId="732"/>
            <ac:picMk id="26" creationId="{F78ED00C-E0B7-4A8E-9D89-BBCE10C39F4E}"/>
          </ac:picMkLst>
        </pc:picChg>
        <pc:picChg chg="add mod">
          <ac:chgData name="Froduald Kabanza" userId="edf393d0-642b-4b9e-8c75-f62133241689" providerId="ADAL" clId="{2F313F48-DE9E-4735-A99B-FA9B9BED9B38}" dt="2022-01-27T00:22:35.028" v="7236" actId="1076"/>
          <ac:picMkLst>
            <pc:docMk/>
            <pc:sldMk cId="2715205508" sldId="732"/>
            <ac:picMk id="28" creationId="{33DD945D-D6B8-4652-8BDE-B57665BC2392}"/>
          </ac:picMkLst>
        </pc:picChg>
        <pc:picChg chg="add del mod">
          <ac:chgData name="Froduald Kabanza" userId="edf393d0-642b-4b9e-8c75-f62133241689" providerId="ADAL" clId="{2F313F48-DE9E-4735-A99B-FA9B9BED9B38}" dt="2022-01-27T05:16:53.937" v="15481" actId="478"/>
          <ac:picMkLst>
            <pc:docMk/>
            <pc:sldMk cId="2715205508" sldId="732"/>
            <ac:picMk id="29" creationId="{93E654AC-5540-4324-9A64-C9032EDA349F}"/>
          </ac:picMkLst>
        </pc:picChg>
      </pc:sldChg>
      <pc:sldChg chg="addSp delSp modSp add mod ord delAnim modNotesTx">
        <pc:chgData name="Froduald Kabanza" userId="edf393d0-642b-4b9e-8c75-f62133241689" providerId="ADAL" clId="{2F313F48-DE9E-4735-A99B-FA9B9BED9B38}" dt="2022-01-27T05:13:12.507" v="15474" actId="20578"/>
        <pc:sldMkLst>
          <pc:docMk/>
          <pc:sldMk cId="1618409979" sldId="733"/>
        </pc:sldMkLst>
        <pc:spChg chg="mod">
          <ac:chgData name="Froduald Kabanza" userId="edf393d0-642b-4b9e-8c75-f62133241689" providerId="ADAL" clId="{2F313F48-DE9E-4735-A99B-FA9B9BED9B38}" dt="2022-01-27T05:10:04.733" v="15435" actId="20577"/>
          <ac:spMkLst>
            <pc:docMk/>
            <pc:sldMk cId="1618409979" sldId="733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7T00:27:19.789" v="7338" actId="478"/>
          <ac:picMkLst>
            <pc:docMk/>
            <pc:sldMk cId="1618409979" sldId="733"/>
            <ac:picMk id="3" creationId="{5A25D5F5-C190-40A7-9D42-705FBDB68FCF}"/>
          </ac:picMkLst>
        </pc:picChg>
        <pc:picChg chg="add mod">
          <ac:chgData name="Froduald Kabanza" userId="edf393d0-642b-4b9e-8c75-f62133241689" providerId="ADAL" clId="{2F313F48-DE9E-4735-A99B-FA9B9BED9B38}" dt="2022-01-27T00:27:41.219" v="7341" actId="14100"/>
          <ac:picMkLst>
            <pc:docMk/>
            <pc:sldMk cId="1618409979" sldId="733"/>
            <ac:picMk id="5" creationId="{83A78F39-0C28-43B8-B15F-12490716D0BB}"/>
          </ac:picMkLst>
        </pc:picChg>
        <pc:picChg chg="del">
          <ac:chgData name="Froduald Kabanza" userId="edf393d0-642b-4b9e-8c75-f62133241689" providerId="ADAL" clId="{2F313F48-DE9E-4735-A99B-FA9B9BED9B38}" dt="2022-01-27T00:26:13.151" v="7334" actId="478"/>
          <ac:picMkLst>
            <pc:docMk/>
            <pc:sldMk cId="1618409979" sldId="733"/>
            <ac:picMk id="23" creationId="{4760DEFD-7283-4A87-B74C-4253226B0BC2}"/>
          </ac:picMkLst>
        </pc:picChg>
        <pc:picChg chg="del">
          <ac:chgData name="Froduald Kabanza" userId="edf393d0-642b-4b9e-8c75-f62133241689" providerId="ADAL" clId="{2F313F48-DE9E-4735-A99B-FA9B9BED9B38}" dt="2022-01-27T00:26:11.118" v="7332" actId="478"/>
          <ac:picMkLst>
            <pc:docMk/>
            <pc:sldMk cId="1618409979" sldId="733"/>
            <ac:picMk id="28" creationId="{33DD945D-D6B8-4652-8BDE-B57665BC2392}"/>
          </ac:picMkLst>
        </pc:picChg>
        <pc:picChg chg="del">
          <ac:chgData name="Froduald Kabanza" userId="edf393d0-642b-4b9e-8c75-f62133241689" providerId="ADAL" clId="{2F313F48-DE9E-4735-A99B-FA9B9BED9B38}" dt="2022-01-27T00:26:12.251" v="7333" actId="478"/>
          <ac:picMkLst>
            <pc:docMk/>
            <pc:sldMk cId="1618409979" sldId="733"/>
            <ac:picMk id="29" creationId="{93E654AC-5540-4324-9A64-C9032EDA349F}"/>
          </ac:picMkLst>
        </pc:picChg>
      </pc:sldChg>
      <pc:sldChg chg="addSp delSp modSp add del mod">
        <pc:chgData name="Froduald Kabanza" userId="edf393d0-642b-4b9e-8c75-f62133241689" providerId="ADAL" clId="{2F313F48-DE9E-4735-A99B-FA9B9BED9B38}" dt="2022-01-27T00:16:49.458" v="7202"/>
        <pc:sldMkLst>
          <pc:docMk/>
          <pc:sldMk cId="1799475942" sldId="733"/>
        </pc:sldMkLst>
        <pc:spChg chg="add del mod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" creationId="{70E51B34-9A1B-4DB7-9097-D0AE60597C90}"/>
          </ac:spMkLst>
        </pc:spChg>
        <pc:spChg chg="add del">
          <ac:chgData name="Froduald Kabanza" userId="edf393d0-642b-4b9e-8c75-f62133241689" providerId="ADAL" clId="{2F313F48-DE9E-4735-A99B-FA9B9BED9B38}" dt="2022-01-27T00:16:46.850" v="7199" actId="478"/>
          <ac:spMkLst>
            <pc:docMk/>
            <pc:sldMk cId="1799475942" sldId="733"/>
            <ac:spMk id="13" creationId="{C1793B30-D1CE-4C79-B9C5-D093E81F2449}"/>
          </ac:spMkLst>
        </pc:spChg>
        <pc:spChg chg="add del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1505" creationId="{951A0312-4847-486A-AA12-7C8AB18BA3C7}"/>
          </ac:spMkLst>
        </pc:spChg>
        <pc:picChg chg="mod">
          <ac:chgData name="Froduald Kabanza" userId="edf393d0-642b-4b9e-8c75-f62133241689" providerId="ADAL" clId="{2F313F48-DE9E-4735-A99B-FA9B9BED9B38}" dt="2022-01-27T00:16:46.317" v="7198" actId="14100"/>
          <ac:picMkLst>
            <pc:docMk/>
            <pc:sldMk cId="1799475942" sldId="733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85027715" sldId="733"/>
        </pc:sldMkLst>
      </pc:sldChg>
      <pc:sldChg chg="addSp delSp modSp add del mod ord delAnim modAnim">
        <pc:chgData name="Froduald Kabanza" userId="edf393d0-642b-4b9e-8c75-f62133241689" providerId="ADAL" clId="{2F313F48-DE9E-4735-A99B-FA9B9BED9B38}" dt="2022-01-27T05:08:49.283" v="15356" actId="2696"/>
        <pc:sldMkLst>
          <pc:docMk/>
          <pc:sldMk cId="1559915255" sldId="734"/>
        </pc:sldMkLst>
        <pc:spChg chg="del">
          <ac:chgData name="Froduald Kabanza" userId="edf393d0-642b-4b9e-8c75-f62133241689" providerId="ADAL" clId="{2F313F48-DE9E-4735-A99B-FA9B9BED9B38}" dt="2022-01-27T00:30:39.942" v="7371" actId="478"/>
          <ac:spMkLst>
            <pc:docMk/>
            <pc:sldMk cId="1559915255" sldId="734"/>
            <ac:spMk id="7" creationId="{710687E4-85A1-4561-88F6-80DE1D1EF510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2" creationId="{6FA08C6D-AE75-497A-AF75-595CC3FF3753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3" creationId="{ECB770F0-ADD0-41D9-A74C-F66BE1C1A7EE}"/>
          </ac:spMkLst>
        </pc:spChg>
        <pc:spChg chg="mod">
          <ac:chgData name="Froduald Kabanza" userId="edf393d0-642b-4b9e-8c75-f62133241689" providerId="ADAL" clId="{2F313F48-DE9E-4735-A99B-FA9B9BED9B38}" dt="2022-01-27T00:38:16.341" v="7834" actId="14100"/>
          <ac:spMkLst>
            <pc:docMk/>
            <pc:sldMk cId="1559915255" sldId="73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36:21.316" v="7825" actId="14100"/>
          <ac:spMkLst>
            <pc:docMk/>
            <pc:sldMk cId="1559915255" sldId="734"/>
            <ac:spMk id="15" creationId="{0A85C8E8-F340-4E69-8882-1FEFFA9ACEAA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6" creationId="{788BAD94-2319-4CD9-BB10-71F263758B4C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7" creationId="{503D612F-D259-4761-8274-91576DA02ACF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8" creationId="{741EA67E-C6C9-4200-8F86-F57F48F02B9D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9" creationId="{3AB6552F-4635-4108-9335-9085BF87E637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0" creationId="{EEBC9FE5-1AFA-4E4D-B2F5-9E8E49668A3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1" creationId="{5F55DC7E-2811-4371-8216-A353A9212E9F}"/>
          </ac:spMkLst>
        </pc:spChg>
        <pc:spChg chg="mod">
          <ac:chgData name="Froduald Kabanza" userId="edf393d0-642b-4b9e-8c75-f62133241689" providerId="ADAL" clId="{2F313F48-DE9E-4735-A99B-FA9B9BED9B38}" dt="2022-01-27T00:36:13.887" v="7823" actId="14100"/>
          <ac:spMkLst>
            <pc:docMk/>
            <pc:sldMk cId="1559915255" sldId="734"/>
            <ac:spMk id="22" creationId="{85999622-1C65-497C-9659-0AE2EE50D3C1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3" creationId="{6B66F78F-87DD-4184-AC5B-E2E83C832707}"/>
          </ac:spMkLst>
        </pc:spChg>
        <pc:spChg chg="mod">
          <ac:chgData name="Froduald Kabanza" userId="edf393d0-642b-4b9e-8c75-f62133241689" providerId="ADAL" clId="{2F313F48-DE9E-4735-A99B-FA9B9BED9B38}" dt="2022-01-27T00:36:17.132" v="7824" actId="14100"/>
          <ac:spMkLst>
            <pc:docMk/>
            <pc:sldMk cId="1559915255" sldId="734"/>
            <ac:spMk id="24" creationId="{D3B361E0-DCED-4A03-A636-0BAEB108A54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5" creationId="{883BF06C-D66A-4D1A-803B-4AE12EB2178E}"/>
          </ac:spMkLst>
        </pc:spChg>
        <pc:spChg chg="mod">
          <ac:chgData name="Froduald Kabanza" userId="edf393d0-642b-4b9e-8c75-f62133241689" providerId="ADAL" clId="{2F313F48-DE9E-4735-A99B-FA9B9BED9B38}" dt="2022-01-27T00:30:34.333" v="7369" actId="20577"/>
          <ac:spMkLst>
            <pc:docMk/>
            <pc:sldMk cId="1559915255" sldId="734"/>
            <ac:spMk id="21505" creationId="{951A0312-4847-486A-AA12-7C8AB18BA3C7}"/>
          </ac:spMkLst>
        </pc:spChg>
        <pc:grpChg chg="add del mod">
          <ac:chgData name="Froduald Kabanza" userId="edf393d0-642b-4b9e-8c75-f62133241689" providerId="ADAL" clId="{2F313F48-DE9E-4735-A99B-FA9B9BED9B38}" dt="2022-01-27T00:36:47.581" v="7828" actId="478"/>
          <ac:grpSpMkLst>
            <pc:docMk/>
            <pc:sldMk cId="1559915255" sldId="734"/>
            <ac:grpSpMk id="10" creationId="{0ADA9E4A-5CD4-4988-BF45-2455530EE9BD}"/>
          </ac:grpSpMkLst>
        </pc:grpChg>
        <pc:picChg chg="del">
          <ac:chgData name="Froduald Kabanza" userId="edf393d0-642b-4b9e-8c75-f62133241689" providerId="ADAL" clId="{2F313F48-DE9E-4735-A99B-FA9B9BED9B38}" dt="2022-01-27T00:30:36.706" v="7370" actId="478"/>
          <ac:picMkLst>
            <pc:docMk/>
            <pc:sldMk cId="1559915255" sldId="734"/>
            <ac:picMk id="5" creationId="{0E2ADD1C-356B-44BC-BA70-DCEC63DE1393}"/>
          </ac:picMkLst>
        </pc:picChg>
        <pc:picChg chg="add del mod">
          <ac:chgData name="Froduald Kabanza" userId="edf393d0-642b-4b9e-8c75-f62133241689" providerId="ADAL" clId="{2F313F48-DE9E-4735-A99B-FA9B9BED9B38}" dt="2022-01-27T00:36:45.447" v="7827" actId="478"/>
          <ac:picMkLst>
            <pc:docMk/>
            <pc:sldMk cId="1559915255" sldId="734"/>
            <ac:picMk id="9" creationId="{7A21F7A4-F465-4C67-85D6-38BD7C2F9FD2}"/>
          </ac:picMkLst>
        </pc:picChg>
        <pc:picChg chg="mod">
          <ac:chgData name="Froduald Kabanza" userId="edf393d0-642b-4b9e-8c75-f62133241689" providerId="ADAL" clId="{2F313F48-DE9E-4735-A99B-FA9B9BED9B38}" dt="2022-01-27T00:35:24.995" v="7818"/>
          <ac:picMkLst>
            <pc:docMk/>
            <pc:sldMk cId="1559915255" sldId="734"/>
            <ac:picMk id="11" creationId="{69ADD6DC-C52D-4D01-BF55-A60917337135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728600404" sldId="734"/>
        </pc:sldMkLst>
      </pc:sldChg>
      <pc:sldChg chg="modSp add mod">
        <pc:chgData name="Froduald Kabanza" userId="edf393d0-642b-4b9e-8c75-f62133241689" providerId="ADAL" clId="{2F313F48-DE9E-4735-A99B-FA9B9BED9B38}" dt="2022-01-27T05:10:28.068" v="15468" actId="20577"/>
        <pc:sldMkLst>
          <pc:docMk/>
          <pc:sldMk cId="173926013" sldId="735"/>
        </pc:sldMkLst>
        <pc:spChg chg="mod">
          <ac:chgData name="Froduald Kabanza" userId="edf393d0-642b-4b9e-8c75-f62133241689" providerId="ADAL" clId="{2F313F48-DE9E-4735-A99B-FA9B9BED9B38}" dt="2022-01-27T00:40:52.208" v="8051" actId="14100"/>
          <ac:spMkLst>
            <pc:docMk/>
            <pc:sldMk cId="173926013" sldId="73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5:10:28.068" v="15468" actId="20577"/>
          <ac:spMkLst>
            <pc:docMk/>
            <pc:sldMk cId="173926013" sldId="735"/>
            <ac:spMk id="21505" creationId="{951A0312-4847-486A-AA12-7C8AB18BA3C7}"/>
          </ac:spMkLst>
        </pc:spChg>
      </pc:sldChg>
      <pc:sldChg chg="addSp delSp modSp add mod ord delAnim modAnim">
        <pc:chgData name="Froduald Kabanza" userId="edf393d0-642b-4b9e-8c75-f62133241689" providerId="ADAL" clId="{2F313F48-DE9E-4735-A99B-FA9B9BED9B38}" dt="2022-01-27T05:13:10.547" v="15473" actId="20578"/>
        <pc:sldMkLst>
          <pc:docMk/>
          <pc:sldMk cId="186866072" sldId="736"/>
        </pc:sldMkLst>
        <pc:spChg chg="add del mod">
          <ac:chgData name="Froduald Kabanza" userId="edf393d0-642b-4b9e-8c75-f62133241689" providerId="ADAL" clId="{2F313F48-DE9E-4735-A99B-FA9B9BED9B38}" dt="2022-01-27T01:14:40.667" v="9842" actId="478"/>
          <ac:spMkLst>
            <pc:docMk/>
            <pc:sldMk cId="186866072" sldId="736"/>
            <ac:spMk id="9" creationId="{4EBBF7DD-ECEC-4798-A984-8E3AABB4DDF1}"/>
          </ac:spMkLst>
        </pc:spChg>
        <pc:spChg chg="add mod">
          <ac:chgData name="Froduald Kabanza" userId="edf393d0-642b-4b9e-8c75-f62133241689" providerId="ADAL" clId="{2F313F48-DE9E-4735-A99B-FA9B9BED9B38}" dt="2022-01-27T01:14:45.547" v="9844" actId="1076"/>
          <ac:spMkLst>
            <pc:docMk/>
            <pc:sldMk cId="186866072" sldId="736"/>
            <ac:spMk id="10" creationId="{38E96604-F92A-4046-A48D-7F9346010865}"/>
          </ac:spMkLst>
        </pc:spChg>
        <pc:spChg chg="mod">
          <ac:chgData name="Froduald Kabanza" userId="edf393d0-642b-4b9e-8c75-f62133241689" providerId="ADAL" clId="{2F313F48-DE9E-4735-A99B-FA9B9BED9B38}" dt="2022-01-27T00:47:17.735" v="8157" actId="20577"/>
          <ac:spMkLst>
            <pc:docMk/>
            <pc:sldMk cId="186866072" sldId="73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3:09.240" v="8086" actId="20577"/>
          <ac:spMkLst>
            <pc:docMk/>
            <pc:sldMk cId="186866072" sldId="736"/>
            <ac:spMk id="21505" creationId="{951A0312-4847-486A-AA12-7C8AB18BA3C7}"/>
          </ac:spMkLst>
        </pc:spChg>
        <pc:picChg chg="add del mod">
          <ac:chgData name="Froduald Kabanza" userId="edf393d0-642b-4b9e-8c75-f62133241689" providerId="ADAL" clId="{2F313F48-DE9E-4735-A99B-FA9B9BED9B38}" dt="2022-01-27T00:41:42.913" v="8057" actId="478"/>
          <ac:picMkLst>
            <pc:docMk/>
            <pc:sldMk cId="186866072" sldId="736"/>
            <ac:picMk id="7" creationId="{2968A625-9CA1-45C2-95CA-B34064F5F58A}"/>
          </ac:picMkLst>
        </pc:picChg>
        <pc:picChg chg="add mod">
          <ac:chgData name="Froduald Kabanza" userId="edf393d0-642b-4b9e-8c75-f62133241689" providerId="ADAL" clId="{2F313F48-DE9E-4735-A99B-FA9B9BED9B38}" dt="2022-01-27T01:15:17.218" v="9847" actId="1076"/>
          <ac:picMkLst>
            <pc:docMk/>
            <pc:sldMk cId="186866072" sldId="736"/>
            <ac:picMk id="8" creationId="{635673AB-B8D9-409B-841D-975903722980}"/>
          </ac:picMkLst>
        </pc:picChg>
      </pc:sldChg>
      <pc:sldChg chg="addSp modSp add mod modAnim modNotesTx">
        <pc:chgData name="Froduald Kabanza" userId="edf393d0-642b-4b9e-8c75-f62133241689" providerId="ADAL" clId="{2F313F48-DE9E-4735-A99B-FA9B9BED9B38}" dt="2022-01-27T00:53:54.319" v="8609" actId="1076"/>
        <pc:sldMkLst>
          <pc:docMk/>
          <pc:sldMk cId="3212409857" sldId="737"/>
        </pc:sldMkLst>
        <pc:spChg chg="add mod">
          <ac:chgData name="Froduald Kabanza" userId="edf393d0-642b-4b9e-8c75-f62133241689" providerId="ADAL" clId="{2F313F48-DE9E-4735-A99B-FA9B9BED9B38}" dt="2022-01-27T00:53:47.157" v="8608" actId="14100"/>
          <ac:spMkLst>
            <pc:docMk/>
            <pc:sldMk cId="3212409857" sldId="737"/>
            <ac:spMk id="9" creationId="{11D968FD-16CF-4F59-8AE9-D4B773487185}"/>
          </ac:spMkLst>
        </pc:spChg>
        <pc:spChg chg="add mod">
          <ac:chgData name="Froduald Kabanza" userId="edf393d0-642b-4b9e-8c75-f62133241689" providerId="ADAL" clId="{2F313F48-DE9E-4735-A99B-FA9B9BED9B38}" dt="2022-01-27T00:53:54.319" v="8609" actId="1076"/>
          <ac:spMkLst>
            <pc:docMk/>
            <pc:sldMk cId="3212409857" sldId="737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0:49:54.543" v="8309" actId="14100"/>
          <ac:spMkLst>
            <pc:docMk/>
            <pc:sldMk cId="3212409857" sldId="737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6:30.218" v="8142" actId="20577"/>
          <ac:spMkLst>
            <pc:docMk/>
            <pc:sldMk cId="3212409857" sldId="737"/>
            <ac:spMk id="21505" creationId="{951A0312-4847-486A-AA12-7C8AB18BA3C7}"/>
          </ac:spMkLst>
        </pc:spChg>
        <pc:graphicFrameChg chg="add mod modGraphic">
          <ac:chgData name="Froduald Kabanza" userId="edf393d0-642b-4b9e-8c75-f62133241689" providerId="ADAL" clId="{2F313F48-DE9E-4735-A99B-FA9B9BED9B38}" dt="2022-01-27T00:50:50.469" v="8319" actId="1076"/>
          <ac:graphicFrameMkLst>
            <pc:docMk/>
            <pc:sldMk cId="3212409857" sldId="737"/>
            <ac:graphicFrameMk id="3" creationId="{BD4461EF-7DD5-4F16-A628-3857BA5EA9EC}"/>
          </ac:graphicFrameMkLst>
        </pc:graphicFrameChg>
      </pc:sldChg>
      <pc:sldChg chg="addSp delSp modSp add mod delAnim modAnim modNotesTx">
        <pc:chgData name="Froduald Kabanza" userId="edf393d0-642b-4b9e-8c75-f62133241689" providerId="ADAL" clId="{2F313F48-DE9E-4735-A99B-FA9B9BED9B38}" dt="2022-01-27T04:43:28.939" v="15163"/>
        <pc:sldMkLst>
          <pc:docMk/>
          <pc:sldMk cId="2462133955" sldId="738"/>
        </pc:sldMkLst>
        <pc:spChg chg="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9" creationId="{11D968FD-16CF-4F59-8AE9-D4B773487185}"/>
          </ac:spMkLst>
        </pc:spChg>
        <pc:spChg chg="del mod">
          <ac:chgData name="Froduald Kabanza" userId="edf393d0-642b-4b9e-8c75-f62133241689" providerId="ADAL" clId="{2F313F48-DE9E-4735-A99B-FA9B9BED9B38}" dt="2022-01-27T03:22:45.119" v="12879" actId="478"/>
          <ac:spMkLst>
            <pc:docMk/>
            <pc:sldMk cId="2462133955" sldId="738"/>
            <ac:spMk id="10" creationId="{21EB85E9-4795-43A2-9EE2-ACB812959504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1" creationId="{83D2A5A3-BE36-4FCD-8C9C-18A66542E11F}"/>
          </ac:spMkLst>
        </pc:spChg>
        <pc:spChg chg="add mod">
          <ac:chgData name="Froduald Kabanza" userId="edf393d0-642b-4b9e-8c75-f62133241689" providerId="ADAL" clId="{2F313F48-DE9E-4735-A99B-FA9B9BED9B38}" dt="2022-01-27T03:35:50.856" v="13138" actId="20577"/>
          <ac:spMkLst>
            <pc:docMk/>
            <pc:sldMk cId="2462133955" sldId="738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4:53.740" v="13102" actId="14100"/>
          <ac:spMkLst>
            <pc:docMk/>
            <pc:sldMk cId="2462133955" sldId="738"/>
            <ac:spMk id="14" creationId="{3ABB3C38-A4C1-4075-9857-91DAE59E55EC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5" creationId="{6CA104A8-175E-4DBA-93B0-3896830D29FE}"/>
          </ac:spMkLst>
        </pc:spChg>
        <pc:spChg chg="mod">
          <ac:chgData name="Froduald Kabanza" userId="edf393d0-642b-4b9e-8c75-f62133241689" providerId="ADAL" clId="{2F313F48-DE9E-4735-A99B-FA9B9BED9B38}" dt="2022-01-27T00:56:01.877" v="8620" actId="20577"/>
          <ac:spMkLst>
            <pc:docMk/>
            <pc:sldMk cId="2462133955" sldId="738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0:56:19.575" v="8632" actId="478"/>
          <ac:graphicFrameMkLst>
            <pc:docMk/>
            <pc:sldMk cId="2462133955" sldId="738"/>
            <ac:graphicFrameMk id="3" creationId="{BD4461EF-7DD5-4F16-A628-3857BA5EA9EC}"/>
          </ac:graphicFrameMkLst>
        </pc:graphicFrameChg>
        <pc:picChg chg="add mod modCrop">
          <ac:chgData name="Froduald Kabanza" userId="edf393d0-642b-4b9e-8c75-f62133241689" providerId="ADAL" clId="{2F313F48-DE9E-4735-A99B-FA9B9BED9B38}" dt="2022-01-27T03:35:19.726" v="13104" actId="1076"/>
          <ac:picMkLst>
            <pc:docMk/>
            <pc:sldMk cId="2462133955" sldId="738"/>
            <ac:picMk id="3" creationId="{0E8CD1BB-82F8-47FE-8613-C3374F4C135A}"/>
          </ac:picMkLst>
        </pc:picChg>
        <pc:picChg chg="add del mod">
          <ac:chgData name="Froduald Kabanza" userId="edf393d0-642b-4b9e-8c75-f62133241689" providerId="ADAL" clId="{2F313F48-DE9E-4735-A99B-FA9B9BED9B38}" dt="2022-01-27T03:30:14.001" v="12918" actId="478"/>
          <ac:picMkLst>
            <pc:docMk/>
            <pc:sldMk cId="2462133955" sldId="738"/>
            <ac:picMk id="16" creationId="{2F704CEF-FC41-4402-91A3-1FA533326D62}"/>
          </ac:picMkLst>
        </pc:picChg>
        <pc:picChg chg="add del mod">
          <ac:chgData name="Froduald Kabanza" userId="edf393d0-642b-4b9e-8c75-f62133241689" providerId="ADAL" clId="{2F313F48-DE9E-4735-A99B-FA9B9BED9B38}" dt="2022-01-27T03:23:50.848" v="12889"/>
          <ac:picMkLst>
            <pc:docMk/>
            <pc:sldMk cId="2462133955" sldId="738"/>
            <ac:picMk id="1026" creationId="{8E9CF242-4552-4385-B019-8AC81796AEB4}"/>
          </ac:picMkLst>
        </pc:picChg>
        <pc:picChg chg="add mod">
          <ac:chgData name="Froduald Kabanza" userId="edf393d0-642b-4b9e-8c75-f62133241689" providerId="ADAL" clId="{2F313F48-DE9E-4735-A99B-FA9B9BED9B38}" dt="2022-01-27T03:35:16.566" v="13103" actId="1076"/>
          <ac:picMkLst>
            <pc:docMk/>
            <pc:sldMk cId="2462133955" sldId="738"/>
            <ac:picMk id="1028" creationId="{55587565-CBBB-4166-99C2-C3381B89FF8B}"/>
          </ac:picMkLst>
        </pc:picChg>
      </pc:sldChg>
      <pc:sldChg chg="modSp add del mod">
        <pc:chgData name="Froduald Kabanza" userId="edf393d0-642b-4b9e-8c75-f62133241689" providerId="ADAL" clId="{2F313F48-DE9E-4735-A99B-FA9B9BED9B38}" dt="2022-01-27T04:58:23.920" v="15317" actId="2696"/>
        <pc:sldMkLst>
          <pc:docMk/>
          <pc:sldMk cId="3131952355" sldId="739"/>
        </pc:sldMkLst>
        <pc:spChg chg="mod">
          <ac:chgData name="Froduald Kabanza" userId="edf393d0-642b-4b9e-8c75-f62133241689" providerId="ADAL" clId="{2F313F48-DE9E-4735-A99B-FA9B9BED9B38}" dt="2022-01-27T00:56:36.646" v="8657" actId="20577"/>
          <ac:spMkLst>
            <pc:docMk/>
            <pc:sldMk cId="3131952355" sldId="739"/>
            <ac:spMk id="21505" creationId="{951A0312-4847-486A-AA12-7C8AB18BA3C7}"/>
          </ac:spMkLst>
        </pc:spChg>
      </pc:sldChg>
      <pc:sldChg chg="addSp delSp modSp add del mod modAnim">
        <pc:chgData name="Froduald Kabanza" userId="edf393d0-642b-4b9e-8c75-f62133241689" providerId="ADAL" clId="{2F313F48-DE9E-4735-A99B-FA9B9BED9B38}" dt="2022-01-27T04:58:27.600" v="15318" actId="2696"/>
        <pc:sldMkLst>
          <pc:docMk/>
          <pc:sldMk cId="1738773377" sldId="740"/>
        </pc:sldMkLst>
        <pc:spChg chg="add del mod">
          <ac:chgData name="Froduald Kabanza" userId="edf393d0-642b-4b9e-8c75-f62133241689" providerId="ADAL" clId="{2F313F48-DE9E-4735-A99B-FA9B9BED9B38}" dt="2022-01-27T00:57:35.740" v="8701" actId="478"/>
          <ac:spMkLst>
            <pc:docMk/>
            <pc:sldMk cId="1738773377" sldId="740"/>
            <ac:spMk id="2" creationId="{29636897-FB76-4FB7-881E-4D68AD24391D}"/>
          </ac:spMkLst>
        </pc:spChg>
        <pc:spChg chg="mod">
          <ac:chgData name="Froduald Kabanza" userId="edf393d0-642b-4b9e-8c75-f62133241689" providerId="ADAL" clId="{2F313F48-DE9E-4735-A99B-FA9B9BED9B38}" dt="2022-01-27T00:58:22.367" v="8713" actId="1076"/>
          <ac:spMkLst>
            <pc:docMk/>
            <pc:sldMk cId="1738773377" sldId="740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0:58:08.310" v="8709" actId="14100"/>
          <ac:spMkLst>
            <pc:docMk/>
            <pc:sldMk cId="1738773377" sldId="740"/>
            <ac:spMk id="10" creationId="{21EB85E9-4795-43A2-9EE2-ACB812959504}"/>
          </ac:spMkLst>
        </pc:spChg>
        <pc:spChg chg="del">
          <ac:chgData name="Froduald Kabanza" userId="edf393d0-642b-4b9e-8c75-f62133241689" providerId="ADAL" clId="{2F313F48-DE9E-4735-A99B-FA9B9BED9B38}" dt="2022-01-27T00:57:30.852" v="8700" actId="478"/>
          <ac:spMkLst>
            <pc:docMk/>
            <pc:sldMk cId="1738773377" sldId="740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58:56.430" v="8719" actId="20577"/>
          <ac:spMkLst>
            <pc:docMk/>
            <pc:sldMk cId="1738773377" sldId="740"/>
            <ac:spMk id="21505" creationId="{951A0312-4847-486A-AA12-7C8AB18BA3C7}"/>
          </ac:spMkLst>
        </pc:spChg>
        <pc:picChg chg="add mod">
          <ac:chgData name="Froduald Kabanza" userId="edf393d0-642b-4b9e-8c75-f62133241689" providerId="ADAL" clId="{2F313F48-DE9E-4735-A99B-FA9B9BED9B38}" dt="2022-01-27T00:57:47.029" v="8705" actId="1076"/>
          <ac:picMkLst>
            <pc:docMk/>
            <pc:sldMk cId="1738773377" sldId="740"/>
            <ac:picMk id="11" creationId="{DB777C47-F09D-42D7-831B-78D268462C15}"/>
          </ac:picMkLst>
        </pc:picChg>
        <pc:picChg chg="add mod">
          <ac:chgData name="Froduald Kabanza" userId="edf393d0-642b-4b9e-8c75-f62133241689" providerId="ADAL" clId="{2F313F48-DE9E-4735-A99B-FA9B9BED9B38}" dt="2022-01-27T00:57:41.999" v="8703" actId="14100"/>
          <ac:picMkLst>
            <pc:docMk/>
            <pc:sldMk cId="1738773377" sldId="740"/>
            <ac:picMk id="12" creationId="{36A6441A-165C-4AD9-B8ED-D8C3857FB9B3}"/>
          </ac:picMkLst>
        </pc:picChg>
        <pc:picChg chg="add mod">
          <ac:chgData name="Froduald Kabanza" userId="edf393d0-642b-4b9e-8c75-f62133241689" providerId="ADAL" clId="{2F313F48-DE9E-4735-A99B-FA9B9BED9B38}" dt="2022-01-27T00:58:03.443" v="8708" actId="1076"/>
          <ac:picMkLst>
            <pc:docMk/>
            <pc:sldMk cId="1738773377" sldId="740"/>
            <ac:picMk id="13" creationId="{BF1D3F72-4F5E-4167-BCA4-15D284E65633}"/>
          </ac:picMkLst>
        </pc:picChg>
      </pc:sldChg>
      <pc:sldChg chg="modSp add mod">
        <pc:chgData name="Froduald Kabanza" userId="edf393d0-642b-4b9e-8c75-f62133241689" providerId="ADAL" clId="{2F313F48-DE9E-4735-A99B-FA9B9BED9B38}" dt="2022-01-27T04:59:01.488" v="15319" actId="114"/>
        <pc:sldMkLst>
          <pc:docMk/>
          <pc:sldMk cId="70738054" sldId="741"/>
        </pc:sldMkLst>
        <pc:spChg chg="mod">
          <ac:chgData name="Froduald Kabanza" userId="edf393d0-642b-4b9e-8c75-f62133241689" providerId="ADAL" clId="{2F313F48-DE9E-4735-A99B-FA9B9BED9B38}" dt="2022-01-27T01:10:48.644" v="9600" actId="20577"/>
          <ac:spMkLst>
            <pc:docMk/>
            <pc:sldMk cId="70738054" sldId="74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4:59:01.488" v="15319" actId="114"/>
          <ac:spMkLst>
            <pc:docMk/>
            <pc:sldMk cId="70738054" sldId="741"/>
            <ac:spMk id="88066" creationId="{0D3290DF-85AB-47E0-9329-4813CED7CA4C}"/>
          </ac:spMkLst>
        </pc:spChg>
      </pc:sldChg>
      <pc:sldChg chg="addSp modSp add mod modNotesTx">
        <pc:chgData name="Froduald Kabanza" userId="edf393d0-642b-4b9e-8c75-f62133241689" providerId="ADAL" clId="{2F313F48-DE9E-4735-A99B-FA9B9BED9B38}" dt="2022-01-27T01:24:44.136" v="10646" actId="20577"/>
        <pc:sldMkLst>
          <pc:docMk/>
          <pc:sldMk cId="2909994580" sldId="742"/>
        </pc:sldMkLst>
        <pc:spChg chg="add mod">
          <ac:chgData name="Froduald Kabanza" userId="edf393d0-642b-4b9e-8c75-f62133241689" providerId="ADAL" clId="{2F313F48-DE9E-4735-A99B-FA9B9BED9B38}" dt="2022-01-27T01:16:22.641" v="9858"/>
          <ac:spMkLst>
            <pc:docMk/>
            <pc:sldMk cId="2909994580" sldId="742"/>
            <ac:spMk id="7" creationId="{996C2DB7-C076-4E1C-B837-F1A920838DEC}"/>
          </ac:spMkLst>
        </pc:spChg>
        <pc:spChg chg="mod">
          <ac:chgData name="Froduald Kabanza" userId="edf393d0-642b-4b9e-8c75-f62133241689" providerId="ADAL" clId="{2F313F48-DE9E-4735-A99B-FA9B9BED9B38}" dt="2022-01-27T01:16:53.997" v="9865" actId="114"/>
          <ac:spMkLst>
            <pc:docMk/>
            <pc:sldMk cId="2909994580" sldId="742"/>
            <ac:spMk id="88066" creationId="{0D3290DF-85AB-47E0-9329-4813CED7CA4C}"/>
          </ac:spMkLst>
        </pc:spChg>
        <pc:picChg chg="add mod modCrop">
          <ac:chgData name="Froduald Kabanza" userId="edf393d0-642b-4b9e-8c75-f62133241689" providerId="ADAL" clId="{2F313F48-DE9E-4735-A99B-FA9B9BED9B38}" dt="2022-01-27T01:22:01.741" v="10214" actId="1076"/>
          <ac:picMkLst>
            <pc:docMk/>
            <pc:sldMk cId="2909994580" sldId="742"/>
            <ac:picMk id="3" creationId="{89F67D90-FC72-46C5-802F-537ADD0FB74E}"/>
          </ac:picMkLst>
        </pc:picChg>
        <pc:picChg chg="add mod">
          <ac:chgData name="Froduald Kabanza" userId="edf393d0-642b-4b9e-8c75-f62133241689" providerId="ADAL" clId="{2F313F48-DE9E-4735-A99B-FA9B9BED9B38}" dt="2022-01-27T01:22:10.383" v="10216" actId="1076"/>
          <ac:picMkLst>
            <pc:docMk/>
            <pc:sldMk cId="2909994580" sldId="742"/>
            <ac:picMk id="10" creationId="{E2BF54A1-9481-4A68-A54C-9F0788BDD9FA}"/>
          </ac:picMkLst>
        </pc:picChg>
      </pc:sldChg>
      <pc:sldChg chg="addSp delSp modSp add mod modAnim">
        <pc:chgData name="Froduald Kabanza" userId="edf393d0-642b-4b9e-8c75-f62133241689" providerId="ADAL" clId="{2F313F48-DE9E-4735-A99B-FA9B9BED9B38}" dt="2022-01-27T01:36:44.217" v="11147"/>
        <pc:sldMkLst>
          <pc:docMk/>
          <pc:sldMk cId="605397055" sldId="743"/>
        </pc:sldMkLst>
        <pc:spChg chg="del">
          <ac:chgData name="Froduald Kabanza" userId="edf393d0-642b-4b9e-8c75-f62133241689" providerId="ADAL" clId="{2F313F48-DE9E-4735-A99B-FA9B9BED9B38}" dt="2022-01-27T01:26:42.673" v="10928" actId="478"/>
          <ac:spMkLst>
            <pc:docMk/>
            <pc:sldMk cId="605397055" sldId="743"/>
            <ac:spMk id="7" creationId="{996C2DB7-C076-4E1C-B837-F1A920838DEC}"/>
          </ac:spMkLst>
        </pc:spChg>
        <pc:spChg chg="add mod">
          <ac:chgData name="Froduald Kabanza" userId="edf393d0-642b-4b9e-8c75-f62133241689" providerId="ADAL" clId="{2F313F48-DE9E-4735-A99B-FA9B9BED9B38}" dt="2022-01-27T01:36:06.377" v="11143" actId="1076"/>
          <ac:spMkLst>
            <pc:docMk/>
            <pc:sldMk cId="605397055" sldId="743"/>
            <ac:spMk id="8" creationId="{090DB557-76C6-4C3E-ADD2-D79D6B88D26C}"/>
          </ac:spMkLst>
        </pc:spChg>
        <pc:spChg chg="add mod">
          <ac:chgData name="Froduald Kabanza" userId="edf393d0-642b-4b9e-8c75-f62133241689" providerId="ADAL" clId="{2F313F48-DE9E-4735-A99B-FA9B9BED9B38}" dt="2022-01-27T01:34:35.280" v="11115" actId="14100"/>
          <ac:spMkLst>
            <pc:docMk/>
            <pc:sldMk cId="605397055" sldId="743"/>
            <ac:spMk id="11" creationId="{0ADE4800-AEE2-4E84-B4CD-FA21271E6613}"/>
          </ac:spMkLst>
        </pc:spChg>
        <pc:spChg chg="mod">
          <ac:chgData name="Froduald Kabanza" userId="edf393d0-642b-4b9e-8c75-f62133241689" providerId="ADAL" clId="{2F313F48-DE9E-4735-A99B-FA9B9BED9B38}" dt="2022-01-27T01:18:26.736" v="9881" actId="20577"/>
          <ac:spMkLst>
            <pc:docMk/>
            <pc:sldMk cId="605397055" sldId="743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1:33:46.320" v="11106" actId="14100"/>
          <ac:spMkLst>
            <pc:docMk/>
            <pc:sldMk cId="605397055" sldId="743"/>
            <ac:spMk id="88066" creationId="{0D3290DF-85AB-47E0-9329-4813CED7CA4C}"/>
          </ac:spMkLst>
        </pc:spChg>
        <pc:picChg chg="del">
          <ac:chgData name="Froduald Kabanza" userId="edf393d0-642b-4b9e-8c75-f62133241689" providerId="ADAL" clId="{2F313F48-DE9E-4735-A99B-FA9B9BED9B38}" dt="2022-01-27T01:17:47.977" v="9867" actId="478"/>
          <ac:picMkLst>
            <pc:docMk/>
            <pc:sldMk cId="605397055" sldId="743"/>
            <ac:picMk id="3" creationId="{89F67D90-FC72-46C5-802F-537ADD0FB74E}"/>
          </ac:picMkLst>
        </pc:picChg>
        <pc:picChg chg="add del mod modCrop">
          <ac:chgData name="Froduald Kabanza" userId="edf393d0-642b-4b9e-8c75-f62133241689" providerId="ADAL" clId="{2F313F48-DE9E-4735-A99B-FA9B9BED9B38}" dt="2022-01-27T01:34:31.897" v="11114" actId="478"/>
          <ac:picMkLst>
            <pc:docMk/>
            <pc:sldMk cId="605397055" sldId="743"/>
            <ac:picMk id="4" creationId="{15D857A3-7F78-47D0-BBAF-BFA0D63CA5CB}"/>
          </ac:picMkLst>
        </pc:picChg>
        <pc:picChg chg="add mod modCrop">
          <ac:chgData name="Froduald Kabanza" userId="edf393d0-642b-4b9e-8c75-f62133241689" providerId="ADAL" clId="{2F313F48-DE9E-4735-A99B-FA9B9BED9B38}" dt="2022-01-27T01:35:11.052" v="11121" actId="1076"/>
          <ac:picMkLst>
            <pc:docMk/>
            <pc:sldMk cId="605397055" sldId="743"/>
            <ac:picMk id="6" creationId="{C3E64F1D-E0D0-49D7-A3F6-C2607BDC78EC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3:07:13.014" v="12187" actId="20577"/>
        <pc:sldMkLst>
          <pc:docMk/>
          <pc:sldMk cId="1574133583" sldId="744"/>
        </pc:sldMkLst>
        <pc:spChg chg="mod">
          <ac:chgData name="Froduald Kabanza" userId="edf393d0-642b-4b9e-8c75-f62133241689" providerId="ADAL" clId="{2F313F48-DE9E-4735-A99B-FA9B9BED9B38}" dt="2022-01-27T03:07:13.014" v="12187" actId="20577"/>
          <ac:spMkLst>
            <pc:docMk/>
            <pc:sldMk cId="1574133583" sldId="744"/>
            <ac:spMk id="9" creationId="{11D968FD-16CF-4F59-8AE9-D4B773487185}"/>
          </ac:spMkLst>
        </pc:spChg>
        <pc:spChg chg="del">
          <ac:chgData name="Froduald Kabanza" userId="edf393d0-642b-4b9e-8c75-f62133241689" providerId="ADAL" clId="{2F313F48-DE9E-4735-A99B-FA9B9BED9B38}" dt="2022-01-27T03:05:42.992" v="12021" actId="478"/>
          <ac:spMkLst>
            <pc:docMk/>
            <pc:sldMk cId="1574133583" sldId="744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3:05:00.647" v="11937" actId="114"/>
          <ac:spMkLst>
            <pc:docMk/>
            <pc:sldMk cId="1574133583" sldId="74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2:54:09.470" v="11488" actId="20577"/>
          <ac:spMkLst>
            <pc:docMk/>
            <pc:sldMk cId="1574133583" sldId="744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2:55:58.041" v="11614" actId="478"/>
          <ac:graphicFrameMkLst>
            <pc:docMk/>
            <pc:sldMk cId="1574133583" sldId="744"/>
            <ac:graphicFrameMk id="3" creationId="{BD4461EF-7DD5-4F16-A628-3857BA5EA9EC}"/>
          </ac:graphicFrameMkLst>
        </pc:graphicFrameChg>
      </pc:sldChg>
      <pc:sldChg chg="modSp add del mod">
        <pc:chgData name="Froduald Kabanza" userId="edf393d0-642b-4b9e-8c75-f62133241689" providerId="ADAL" clId="{2F313F48-DE9E-4735-A99B-FA9B9BED9B38}" dt="2022-01-27T01:22:13.648" v="10217" actId="2696"/>
        <pc:sldMkLst>
          <pc:docMk/>
          <pc:sldMk cId="1935321037" sldId="744"/>
        </pc:sldMkLst>
        <pc:picChg chg="mod modCrop">
          <ac:chgData name="Froduald Kabanza" userId="edf393d0-642b-4b9e-8c75-f62133241689" providerId="ADAL" clId="{2F313F48-DE9E-4735-A99B-FA9B9BED9B38}" dt="2022-01-27T01:21:40.768" v="10212" actId="1076"/>
          <ac:picMkLst>
            <pc:docMk/>
            <pc:sldMk cId="1935321037" sldId="744"/>
            <ac:picMk id="3" creationId="{89F67D90-FC72-46C5-802F-537ADD0FB74E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5:21:42.412" v="15499" actId="114"/>
        <pc:sldMkLst>
          <pc:docMk/>
          <pc:sldMk cId="1451924711" sldId="745"/>
        </pc:sldMkLst>
        <pc:spChg chg="del">
          <ac:chgData name="Froduald Kabanza" userId="edf393d0-642b-4b9e-8c75-f62133241689" providerId="ADAL" clId="{2F313F48-DE9E-4735-A99B-FA9B9BED9B38}" dt="2022-01-27T03:39:14.186" v="13142" actId="478"/>
          <ac:spMkLst>
            <pc:docMk/>
            <pc:sldMk cId="1451924711" sldId="745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3:45:28.282" v="13412" actId="1076"/>
          <ac:spMkLst>
            <pc:docMk/>
            <pc:sldMk cId="1451924711" sldId="745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5:21:42.412" v="15499" actId="114"/>
          <ac:spMkLst>
            <pc:docMk/>
            <pc:sldMk cId="1451924711" sldId="745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9:09.912" v="13141" actId="14100"/>
          <ac:spMkLst>
            <pc:docMk/>
            <pc:sldMk cId="1451924711" sldId="74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3:45:08.495" v="13409" actId="20577"/>
          <ac:spMkLst>
            <pc:docMk/>
            <pc:sldMk cId="1451924711" sldId="745"/>
            <ac:spMk id="15" creationId="{6CA104A8-175E-4DBA-93B0-3896830D29FE}"/>
          </ac:spMkLst>
        </pc:spChg>
        <pc:picChg chg="del">
          <ac:chgData name="Froduald Kabanza" userId="edf393d0-642b-4b9e-8c75-f62133241689" providerId="ADAL" clId="{2F313F48-DE9E-4735-A99B-FA9B9BED9B38}" dt="2022-01-27T03:44:41.144" v="13348" actId="478"/>
          <ac:picMkLst>
            <pc:docMk/>
            <pc:sldMk cId="1451924711" sldId="745"/>
            <ac:picMk id="3" creationId="{0E8CD1BB-82F8-47FE-8613-C3374F4C135A}"/>
          </ac:picMkLst>
        </pc:picChg>
        <pc:picChg chg="mod">
          <ac:chgData name="Froduald Kabanza" userId="edf393d0-642b-4b9e-8c75-f62133241689" providerId="ADAL" clId="{2F313F48-DE9E-4735-A99B-FA9B9BED9B38}" dt="2022-01-27T03:45:28.282" v="13412" actId="1076"/>
          <ac:picMkLst>
            <pc:docMk/>
            <pc:sldMk cId="1451924711" sldId="745"/>
            <ac:picMk id="1028" creationId="{55587565-CBBB-4166-99C2-C3381B89FF8B}"/>
          </ac:picMkLst>
        </pc:picChg>
      </pc:sldChg>
      <pc:sldChg chg="addSp delSp modSp add mod modAnim modNotesTx">
        <pc:chgData name="Froduald Kabanza" userId="edf393d0-642b-4b9e-8c75-f62133241689" providerId="ADAL" clId="{2F313F48-DE9E-4735-A99B-FA9B9BED9B38}" dt="2022-01-27T05:22:52.833" v="15501"/>
        <pc:sldMkLst>
          <pc:docMk/>
          <pc:sldMk cId="4001726910" sldId="746"/>
        </pc:sldMkLst>
        <pc:spChg chg="add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2" creationId="{298D8D2E-E5B7-473A-97AB-44C2F0B8CB9F}"/>
          </ac:spMkLst>
        </pc:spChg>
        <pc:spChg chg="add del mod">
          <ac:chgData name="Froduald Kabanza" userId="edf393d0-642b-4b9e-8c75-f62133241689" providerId="ADAL" clId="{2F313F48-DE9E-4735-A99B-FA9B9BED9B38}" dt="2022-01-27T04:06:37.563" v="14399" actId="478"/>
          <ac:spMkLst>
            <pc:docMk/>
            <pc:sldMk cId="4001726910" sldId="746"/>
            <ac:spMk id="3" creationId="{5F88A45B-F298-4C90-B196-83318196A0F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4" creationId="{238DB3A5-D5EF-468C-AE35-CF2B417A217A}"/>
          </ac:spMkLst>
        </pc:spChg>
        <pc:spChg chg="add del mod">
          <ac:chgData name="Froduald Kabanza" userId="edf393d0-642b-4b9e-8c75-f62133241689" providerId="ADAL" clId="{2F313F48-DE9E-4735-A99B-FA9B9BED9B38}" dt="2022-01-27T04:23:54.282" v="14712"/>
          <ac:spMkLst>
            <pc:docMk/>
            <pc:sldMk cId="4001726910" sldId="746"/>
            <ac:spMk id="10" creationId="{CE46180F-4726-4B7E-A079-4DBFA71966CC}"/>
          </ac:spMkLst>
        </pc:spChg>
        <pc:spChg chg="del">
          <ac:chgData name="Froduald Kabanza" userId="edf393d0-642b-4b9e-8c75-f62133241689" providerId="ADAL" clId="{2F313F48-DE9E-4735-A99B-FA9B9BED9B38}" dt="2022-01-27T03:52:17.836" v="13815" actId="478"/>
          <ac:spMkLst>
            <pc:docMk/>
            <pc:sldMk cId="4001726910" sldId="746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2" creationId="{2546DA94-E76B-4D2E-A927-F69377949609}"/>
          </ac:spMkLst>
        </pc:spChg>
        <pc:spChg chg="add 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3" creationId="{9119CD9D-CB2B-48B6-9418-1A50FB10DDB5}"/>
          </ac:spMkLst>
        </pc:spChg>
        <pc:spChg chg="del">
          <ac:chgData name="Froduald Kabanza" userId="edf393d0-642b-4b9e-8c75-f62133241689" providerId="ADAL" clId="{2F313F48-DE9E-4735-A99B-FA9B9BED9B38}" dt="2022-01-27T04:06:34.703" v="14398" actId="478"/>
          <ac:spMkLst>
            <pc:docMk/>
            <pc:sldMk cId="4001726910" sldId="746"/>
            <ac:spMk id="14" creationId="{3ABB3C38-A4C1-4075-9857-91DAE59E55EC}"/>
          </ac:spMkLst>
        </pc:spChg>
        <pc:spChg chg="add del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15" creationId="{6CA104A8-175E-4DBA-93B0-3896830D29FE}"/>
          </ac:spMkLst>
        </pc:spChg>
        <pc:spChg chg="add mod">
          <ac:chgData name="Froduald Kabanza" userId="edf393d0-642b-4b9e-8c75-f62133241689" providerId="ADAL" clId="{2F313F48-DE9E-4735-A99B-FA9B9BED9B38}" dt="2022-01-27T04:27:53.319" v="14770" actId="20577"/>
          <ac:spMkLst>
            <pc:docMk/>
            <pc:sldMk cId="4001726910" sldId="746"/>
            <ac:spMk id="16" creationId="{FBFA5DB7-746D-4963-BB15-A8938B03391F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19" creationId="{9D0BEF3D-B830-4D35-B57A-32481034FA7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0" creationId="{0779F843-9545-4149-BADD-3995851D3A4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1" creationId="{06AB04E1-187D-4D8C-A9A7-1AEE7BC9D9BB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3" creationId="{80ECF15B-F33A-49F4-909D-DCEEE29FC2AE}"/>
          </ac:spMkLst>
        </pc:spChg>
        <pc:spChg chg="add del mod">
          <ac:chgData name="Froduald Kabanza" userId="edf393d0-642b-4b9e-8c75-f62133241689" providerId="ADAL" clId="{2F313F48-DE9E-4735-A99B-FA9B9BED9B38}" dt="2022-01-27T04:23:54.282" v="14710" actId="478"/>
          <ac:spMkLst>
            <pc:docMk/>
            <pc:sldMk cId="4001726910" sldId="746"/>
            <ac:spMk id="24" creationId="{C2E2D221-E6BE-4841-B539-758D55CF0CF5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5" creationId="{CF0FE5AD-932F-4E56-8C20-4BF302EDE82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8" creationId="{8457BCFE-D83A-4541-AF3B-BF394047473E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30" creationId="{261F32DD-F951-4E7C-8498-6D709E5FD449}"/>
          </ac:spMkLst>
        </pc:spChg>
        <pc:grpChg chg="add mod">
          <ac:chgData name="Froduald Kabanza" userId="edf393d0-642b-4b9e-8c75-f62133241689" providerId="ADAL" clId="{2F313F48-DE9E-4735-A99B-FA9B9BED9B38}" dt="2022-01-27T04:26:39.585" v="14747" actId="164"/>
          <ac:grpSpMkLst>
            <pc:docMk/>
            <pc:sldMk cId="4001726910" sldId="746"/>
            <ac:grpSpMk id="22" creationId="{DE9F85C6-F3DA-4168-B209-B813D9EF4751}"/>
          </ac:grpSpMkLst>
        </pc:grpChg>
        <pc:picChg chg="del">
          <ac:chgData name="Froduald Kabanza" userId="edf393d0-642b-4b9e-8c75-f62133241689" providerId="ADAL" clId="{2F313F48-DE9E-4735-A99B-FA9B9BED9B38}" dt="2022-01-27T03:52:24.997" v="13817" actId="478"/>
          <ac:picMkLst>
            <pc:docMk/>
            <pc:sldMk cId="4001726910" sldId="746"/>
            <ac:picMk id="1028" creationId="{55587565-CBBB-4166-99C2-C3381B89FF8B}"/>
          </ac:picMkLst>
        </pc:picChg>
        <pc:cxnChg chg="add mod">
          <ac:chgData name="Froduald Kabanza" userId="edf393d0-642b-4b9e-8c75-f62133241689" providerId="ADAL" clId="{2F313F48-DE9E-4735-A99B-FA9B9BED9B38}" dt="2022-01-27T04:26:39.585" v="14747" actId="164"/>
          <ac:cxnSpMkLst>
            <pc:docMk/>
            <pc:sldMk cId="4001726910" sldId="746"/>
            <ac:cxnSpMk id="6" creationId="{3BBB60A9-883D-48E1-8E33-E8639D430685}"/>
          </ac:cxnSpMkLst>
        </pc:cxnChg>
        <pc:cxnChg chg="add mod">
          <ac:chgData name="Froduald Kabanza" userId="edf393d0-642b-4b9e-8c75-f62133241689" providerId="ADAL" clId="{2F313F48-DE9E-4735-A99B-FA9B9BED9B38}" dt="2022-01-27T04:28:19.812" v="14771" actId="14100"/>
          <ac:cxnSpMkLst>
            <pc:docMk/>
            <pc:sldMk cId="4001726910" sldId="746"/>
            <ac:cxnSpMk id="18" creationId="{49CC67DE-BFF2-4FBE-B00B-D82EE3350BAE}"/>
          </ac:cxnSpMkLst>
        </pc:cxnChg>
      </pc:sldChg>
      <pc:sldChg chg="addSp delSp modSp add mod delAnim modAnim">
        <pc:chgData name="Froduald Kabanza" userId="edf393d0-642b-4b9e-8c75-f62133241689" providerId="ADAL" clId="{2F313F48-DE9E-4735-A99B-FA9B9BED9B38}" dt="2022-01-27T04:58:06.109" v="15316" actId="20577"/>
        <pc:sldMkLst>
          <pc:docMk/>
          <pc:sldMk cId="2096109338" sldId="747"/>
        </pc:sldMkLst>
        <pc:spChg chg="add mod">
          <ac:chgData name="Froduald Kabanza" userId="edf393d0-642b-4b9e-8c75-f62133241689" providerId="ADAL" clId="{2F313F48-DE9E-4735-A99B-FA9B9BED9B38}" dt="2022-01-27T04:33:33.880" v="14830" actId="20577"/>
          <ac:spMkLst>
            <pc:docMk/>
            <pc:sldMk cId="2096109338" sldId="747"/>
            <ac:spMk id="3" creationId="{B0A56270-1184-49BD-8B9B-5FAB8C8CD3B9}"/>
          </ac:spMkLst>
        </pc:spChg>
        <pc:spChg chg="del">
          <ac:chgData name="Froduald Kabanza" userId="edf393d0-642b-4b9e-8c75-f62133241689" providerId="ADAL" clId="{2F313F48-DE9E-4735-A99B-FA9B9BED9B38}" dt="2022-01-27T04:30:22.720" v="14777" actId="478"/>
          <ac:spMkLst>
            <pc:docMk/>
            <pc:sldMk cId="2096109338" sldId="747"/>
            <ac:spMk id="12" creationId="{2546DA94-E76B-4D2E-A927-F69377949609}"/>
          </ac:spMkLst>
        </pc:spChg>
        <pc:spChg chg="del">
          <ac:chgData name="Froduald Kabanza" userId="edf393d0-642b-4b9e-8c75-f62133241689" providerId="ADAL" clId="{2F313F48-DE9E-4735-A99B-FA9B9BED9B38}" dt="2022-01-27T04:30:19.224" v="14776" actId="478"/>
          <ac:spMkLst>
            <pc:docMk/>
            <pc:sldMk cId="2096109338" sldId="747"/>
            <ac:spMk id="13" creationId="{9119CD9D-CB2B-48B6-9418-1A50FB10DDB5}"/>
          </ac:spMkLst>
        </pc:spChg>
        <pc:spChg chg="mod">
          <ac:chgData name="Froduald Kabanza" userId="edf393d0-642b-4b9e-8c75-f62133241689" providerId="ADAL" clId="{2F313F48-DE9E-4735-A99B-FA9B9BED9B38}" dt="2022-01-27T04:49:26.091" v="15217" actId="20577"/>
          <ac:spMkLst>
            <pc:docMk/>
            <pc:sldMk cId="2096109338" sldId="747"/>
            <ac:spMk id="16" creationId="{FBFA5DB7-746D-4963-BB15-A8938B03391F}"/>
          </ac:spMkLst>
        </pc:spChg>
        <pc:spChg chg="add del mod">
          <ac:chgData name="Froduald Kabanza" userId="edf393d0-642b-4b9e-8c75-f62133241689" providerId="ADAL" clId="{2F313F48-DE9E-4735-A99B-FA9B9BED9B38}" dt="2022-01-27T04:32:12.086" v="14787"/>
          <ac:spMkLst>
            <pc:docMk/>
            <pc:sldMk cId="2096109338" sldId="747"/>
            <ac:spMk id="24" creationId="{E710A0AB-E439-41A7-8AEC-20EABA655A30}"/>
          </ac:spMkLst>
        </pc:spChg>
        <pc:spChg chg="add mod">
          <ac:chgData name="Froduald Kabanza" userId="edf393d0-642b-4b9e-8c75-f62133241689" providerId="ADAL" clId="{2F313F48-DE9E-4735-A99B-FA9B9BED9B38}" dt="2022-01-27T04:40:22.279" v="15138" actId="114"/>
          <ac:spMkLst>
            <pc:docMk/>
            <pc:sldMk cId="2096109338" sldId="747"/>
            <ac:spMk id="26" creationId="{8C6058BA-AD77-4E5D-AEF4-DFB25C2BDAEC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7" creationId="{4D011035-20ED-415F-882E-55E786F91D4B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9" creationId="{DA2255CA-FA28-41A1-A0AE-67D4A454131C}"/>
          </ac:spMkLst>
        </pc:spChg>
        <pc:spChg chg="mod">
          <ac:chgData name="Froduald Kabanza" userId="edf393d0-642b-4b9e-8c75-f62133241689" providerId="ADAL" clId="{2F313F48-DE9E-4735-A99B-FA9B9BED9B38}" dt="2022-01-27T04:58:06.109" v="15316" actId="20577"/>
          <ac:spMkLst>
            <pc:docMk/>
            <pc:sldMk cId="2096109338" sldId="747"/>
            <ac:spMk id="21505" creationId="{951A0312-4847-486A-AA12-7C8AB18BA3C7}"/>
          </ac:spMkLst>
        </pc:spChg>
      </pc:sldChg>
      <pc:sldChg chg="addSp delSp modSp add mod delAnim modAnim">
        <pc:chgData name="Froduald Kabanza" userId="edf393d0-642b-4b9e-8c75-f62133241689" providerId="ADAL" clId="{2F313F48-DE9E-4735-A99B-FA9B9BED9B38}" dt="2022-01-27T04:55:43.799" v="15293" actId="20577"/>
        <pc:sldMkLst>
          <pc:docMk/>
          <pc:sldMk cId="3208510071" sldId="748"/>
        </pc:sldMkLst>
        <pc:spChg chg="del">
          <ac:chgData name="Froduald Kabanza" userId="edf393d0-642b-4b9e-8c75-f62133241689" providerId="ADAL" clId="{2F313F48-DE9E-4735-A99B-FA9B9BED9B38}" dt="2022-01-27T04:40:54.966" v="15147" actId="478"/>
          <ac:spMkLst>
            <pc:docMk/>
            <pc:sldMk cId="3208510071" sldId="748"/>
            <ac:spMk id="2" creationId="{298D8D2E-E5B7-473A-97AB-44C2F0B8CB9F}"/>
          </ac:spMkLst>
        </pc:spChg>
        <pc:spChg chg="del">
          <ac:chgData name="Froduald Kabanza" userId="edf393d0-642b-4b9e-8c75-f62133241689" providerId="ADAL" clId="{2F313F48-DE9E-4735-A99B-FA9B9BED9B38}" dt="2022-01-27T04:43:49.357" v="15164" actId="478"/>
          <ac:spMkLst>
            <pc:docMk/>
            <pc:sldMk cId="3208510071" sldId="748"/>
            <ac:spMk id="3" creationId="{B0A56270-1184-49BD-8B9B-5FAB8C8CD3B9}"/>
          </ac:spMkLst>
        </pc:spChg>
        <pc:spChg chg="mod">
          <ac:chgData name="Froduald Kabanza" userId="edf393d0-642b-4b9e-8c75-f62133241689" providerId="ADAL" clId="{2F313F48-DE9E-4735-A99B-FA9B9BED9B38}" dt="2022-01-27T04:51:01.666" v="15228" actId="20578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2F313F48-DE9E-4735-A99B-FA9B9BED9B38}" dt="2022-01-27T04:44:17.406" v="15167" actId="1076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2F313F48-DE9E-4735-A99B-FA9B9BED9B38}" dt="2022-01-27T04:44:12.092" v="15165" actId="1076"/>
          <ac:spMkLst>
            <pc:docMk/>
            <pc:sldMk cId="3208510071" sldId="748"/>
            <ac:spMk id="27" creationId="{4D011035-20ED-415F-882E-55E786F91D4B}"/>
          </ac:spMkLst>
        </pc:spChg>
        <pc:spChg chg="del">
          <ac:chgData name="Froduald Kabanza" userId="edf393d0-642b-4b9e-8c75-f62133241689" providerId="ADAL" clId="{2F313F48-DE9E-4735-A99B-FA9B9BED9B38}" dt="2022-01-27T04:40:57.549" v="15148" actId="478"/>
          <ac:spMkLst>
            <pc:docMk/>
            <pc:sldMk cId="3208510071" sldId="748"/>
            <ac:spMk id="29" creationId="{DA2255CA-FA28-41A1-A0AE-67D4A454131C}"/>
          </ac:spMkLst>
        </pc:spChg>
        <pc:spChg chg="add mod">
          <ac:chgData name="Froduald Kabanza" userId="edf393d0-642b-4b9e-8c75-f62133241689" providerId="ADAL" clId="{2F313F48-DE9E-4735-A99B-FA9B9BED9B38}" dt="2022-01-27T04:53:57.182" v="15261" actId="14100"/>
          <ac:spMkLst>
            <pc:docMk/>
            <pc:sldMk cId="3208510071" sldId="748"/>
            <ac:spMk id="32" creationId="{F288023C-463E-4811-B0F2-7F6F0BFAA126}"/>
          </ac:spMkLst>
        </pc:spChg>
        <pc:spChg chg="add mod">
          <ac:chgData name="Froduald Kabanza" userId="edf393d0-642b-4b9e-8c75-f62133241689" providerId="ADAL" clId="{2F313F48-DE9E-4735-A99B-FA9B9BED9B38}" dt="2022-01-27T04:55:43.799" v="15293" actId="20577"/>
          <ac:spMkLst>
            <pc:docMk/>
            <pc:sldMk cId="3208510071" sldId="748"/>
            <ac:spMk id="33" creationId="{E8EDFC26-9699-4BDB-92D6-46145E13F2E7}"/>
          </ac:spMkLst>
        </pc:spChg>
        <pc:spChg chg="mod">
          <ac:chgData name="Froduald Kabanza" userId="edf393d0-642b-4b9e-8c75-f62133241689" providerId="ADAL" clId="{2F313F48-DE9E-4735-A99B-FA9B9BED9B38}" dt="2022-01-27T04:40:48.933" v="15146" actId="20577"/>
          <ac:spMkLst>
            <pc:docMk/>
            <pc:sldMk cId="3208510071" sldId="74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4:43:49.357" v="15164" actId="478"/>
          <ac:grpSpMkLst>
            <pc:docMk/>
            <pc:sldMk cId="3208510071" sldId="748"/>
            <ac:grpSpMk id="22" creationId="{DE9F85C6-F3DA-4168-B209-B813D9EF4751}"/>
          </ac:grpSpMkLst>
        </pc:grpChg>
        <pc:picChg chg="add mod">
          <ac:chgData name="Froduald Kabanza" userId="edf393d0-642b-4b9e-8c75-f62133241689" providerId="ADAL" clId="{2F313F48-DE9E-4735-A99B-FA9B9BED9B38}" dt="2022-01-27T04:44:39.783" v="15172" actId="1076"/>
          <ac:picMkLst>
            <pc:docMk/>
            <pc:sldMk cId="3208510071" sldId="748"/>
            <ac:picMk id="24" creationId="{FB9CC3B6-A73C-46FD-A9CA-268F2DB7794F}"/>
          </ac:picMkLst>
        </pc:picChg>
        <pc:picChg chg="add mod">
          <ac:chgData name="Froduald Kabanza" userId="edf393d0-642b-4b9e-8c75-f62133241689" providerId="ADAL" clId="{2F313F48-DE9E-4735-A99B-FA9B9BED9B38}" dt="2022-01-27T04:44:44.093" v="15173" actId="1076"/>
          <ac:picMkLst>
            <pc:docMk/>
            <pc:sldMk cId="3208510071" sldId="748"/>
            <ac:picMk id="31" creationId="{D534E82D-ACA7-4139-92C7-A4B5551270E8}"/>
          </ac:picMkLst>
        </pc:picChg>
        <pc:cxnChg chg="mod">
          <ac:chgData name="Froduald Kabanza" userId="edf393d0-642b-4b9e-8c75-f62133241689" providerId="ADAL" clId="{2F313F48-DE9E-4735-A99B-FA9B9BED9B38}" dt="2022-01-27T04:43:49.357" v="15164" actId="478"/>
          <ac:cxnSpMkLst>
            <pc:docMk/>
            <pc:sldMk cId="3208510071" sldId="748"/>
            <ac:cxnSpMk id="18" creationId="{49CC67DE-BFF2-4FBE-B00B-D82EE3350BAE}"/>
          </ac:cxnSpMkLst>
        </pc:cxnChg>
      </pc:sldChg>
      <pc:sldChg chg="delSp add mod delAnim modAnim">
        <pc:chgData name="Froduald Kabanza" userId="edf393d0-642b-4b9e-8c75-f62133241689" providerId="ADAL" clId="{2F313F48-DE9E-4735-A99B-FA9B9BED9B38}" dt="2022-01-27T05:18:38.995" v="15495"/>
        <pc:sldMkLst>
          <pc:docMk/>
          <pc:sldMk cId="2002268232" sldId="749"/>
        </pc:sldMkLst>
        <pc:picChg chg="del">
          <ac:chgData name="Froduald Kabanza" userId="edf393d0-642b-4b9e-8c75-f62133241689" providerId="ADAL" clId="{2F313F48-DE9E-4735-A99B-FA9B9BED9B38}" dt="2022-01-27T05:18:19.661" v="15494" actId="478"/>
          <ac:picMkLst>
            <pc:docMk/>
            <pc:sldMk cId="2002268232" sldId="749"/>
            <ac:picMk id="29" creationId="{93E654AC-5540-4324-9A64-C9032EDA349F}"/>
          </ac:picMkLst>
        </pc:picChg>
      </pc:sldChg>
      <pc:sldChg chg="add modAnim">
        <pc:chgData name="Froduald Kabanza" userId="edf393d0-642b-4b9e-8c75-f62133241689" providerId="ADAL" clId="{2F313F48-DE9E-4735-A99B-FA9B9BED9B38}" dt="2022-01-27T05:18:53.533" v="15497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4BE78164-BF56-4551-8338-1578041DAB0F}"/>
    <pc:docChg chg="undo custSel addSld delSld modSld sldOrd modMainMaster addSection delSection modSection">
      <pc:chgData name="Froduald Kabanza" userId="edf393d0-642b-4b9e-8c75-f62133241689" providerId="ADAL" clId="{4BE78164-BF56-4551-8338-1578041DAB0F}" dt="2022-01-24T15:59:40.722" v="13643" actId="729"/>
      <pc:docMkLst>
        <pc:docMk/>
      </pc:docMkLst>
      <pc:sldChg chg="modSp mod">
        <pc:chgData name="Froduald Kabanza" userId="edf393d0-642b-4b9e-8c75-f62133241689" providerId="ADAL" clId="{4BE78164-BF56-4551-8338-1578041DAB0F}" dt="2022-01-21T06:14:10.561" v="13568" actId="114"/>
        <pc:sldMkLst>
          <pc:docMk/>
          <pc:sldMk cId="3462170054" sldId="316"/>
        </pc:sldMkLst>
        <pc:spChg chg="mod">
          <ac:chgData name="Froduald Kabanza" userId="edf393d0-642b-4b9e-8c75-f62133241689" providerId="ADAL" clId="{4BE78164-BF56-4551-8338-1578041DAB0F}" dt="2022-01-21T06:14:10.561" v="13568" actId="114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62170054" sldId="316"/>
            <ac:spMk id="19460" creationId="{2754B8AE-26BF-4A2E-A10A-5C642CFD2E05}"/>
          </ac:spMkLst>
        </pc:spChg>
      </pc:sldChg>
      <pc:sldChg chg="modSp mod">
        <pc:chgData name="Froduald Kabanza" userId="edf393d0-642b-4b9e-8c75-f62133241689" providerId="ADAL" clId="{4BE78164-BF56-4551-8338-1578041DAB0F}" dt="2022-01-20T20:17:26.735" v="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BE78164-BF56-4551-8338-1578041DAB0F}" dt="2022-01-20T20:17:26.735" v="6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del mod">
        <pc:chgData name="Froduald Kabanza" userId="edf393d0-642b-4b9e-8c75-f62133241689" providerId="ADAL" clId="{4BE78164-BF56-4551-8338-1578041DAB0F}" dt="2022-01-21T03:03:22.826" v="9634" actId="2696"/>
        <pc:sldMkLst>
          <pc:docMk/>
          <pc:sldMk cId="0" sldId="333"/>
        </pc:sldMkLst>
        <pc:spChg chg="mod">
          <ac:chgData name="Froduald Kabanza" userId="edf393d0-642b-4b9e-8c75-f62133241689" providerId="ADAL" clId="{4BE78164-BF56-4551-8338-1578041DAB0F}" dt="2022-01-20T20:59:27.699" v="883" actId="5793"/>
          <ac:spMkLst>
            <pc:docMk/>
            <pc:sldMk cId="0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33"/>
            <ac:spMk id="31748" creationId="{4C04E4E3-3B24-46DA-8223-24E00DE1ADE2}"/>
          </ac:spMkLst>
        </pc:spChg>
      </pc:sldChg>
      <pc:sldChg chg="modSp mod ord modShow modNotesTx">
        <pc:chgData name="Froduald Kabanza" userId="edf393d0-642b-4b9e-8c75-f62133241689" providerId="ADAL" clId="{4BE78164-BF56-4551-8338-1578041DAB0F}" dt="2022-01-24T15:59:40.722" v="13643" actId="729"/>
        <pc:sldMkLst>
          <pc:docMk/>
          <pc:sldMk cId="0" sldId="355"/>
        </pc:sldMkLst>
        <pc:spChg chg="mod">
          <ac:chgData name="Froduald Kabanza" userId="edf393d0-642b-4b9e-8c75-f62133241689" providerId="ADAL" clId="{4BE78164-BF56-4551-8338-1578041DAB0F}" dt="2022-01-21T06:15:41.568" v="13574" actId="20577"/>
          <ac:spMkLst>
            <pc:docMk/>
            <pc:sldMk cId="0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4BE78164-BF56-4551-8338-1578041DAB0F}" dt="2022-01-21T06:15:55.058" v="13577" actId="20577"/>
          <ac:spMkLst>
            <pc:docMk/>
            <pc:sldMk cId="0" sldId="355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55"/>
            <ac:spMk id="21508" creationId="{2BFFDF21-DDF7-4DCF-AD80-AAE175567002}"/>
          </ac:spMkLst>
        </pc:spChg>
      </pc:sldChg>
      <pc:sldChg chg="modSp mod">
        <pc:chgData name="Froduald Kabanza" userId="edf393d0-642b-4b9e-8c75-f62133241689" providerId="ADAL" clId="{4BE78164-BF56-4551-8338-1578041DAB0F}" dt="2022-01-21T06:11:46.814" v="13508"/>
        <pc:sldMkLst>
          <pc:docMk/>
          <pc:sldMk cId="0" sldId="405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0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05"/>
            <ac:spMk id="92164" creationId="{18B0593F-DE69-4C3C-9E1D-7CE6736E7CAC}"/>
          </ac:spMkLst>
        </pc:spChg>
      </pc:sldChg>
      <pc:sldChg chg="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07"/>
        </pc:sldMkLst>
        <pc:spChg chg="mod">
          <ac:chgData name="Froduald Kabanza" userId="edf393d0-642b-4b9e-8c75-f62133241689" providerId="ADAL" clId="{4BE78164-BF56-4551-8338-1578041DAB0F}" dt="2022-01-20T20:52:31.601" v="444" actId="20577"/>
          <ac:spMkLst>
            <pc:docMk/>
            <pc:sldMk cId="0" sldId="407"/>
            <ac:spMk id="23554" creationId="{A77E7360-4440-4A07-B91F-5C817CECAF3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07"/>
            <ac:spMk id="23556" creationId="{15C82115-0392-45EA-A9E0-5A72F86CC4ED}"/>
          </ac:spMkLst>
        </pc:spChg>
        <pc:spChg chg="mod">
          <ac:chgData name="Froduald Kabanza" userId="edf393d0-642b-4b9e-8c75-f62133241689" providerId="ADAL" clId="{4BE78164-BF56-4551-8338-1578041DAB0F}" dt="2022-01-20T20:52:04.533" v="412" actId="20577"/>
          <ac:spMkLst>
            <pc:docMk/>
            <pc:sldMk cId="0" sldId="407"/>
            <ac:spMk id="23558" creationId="{D6A3D060-FAA3-4D49-B51A-7B606854511C}"/>
          </ac:spMkLst>
        </pc:sp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54"/>
        </pc:sldMkLst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7"/>
        </pc:sldMkLst>
        <pc:spChg chg="mod">
          <ac:chgData name="Froduald Kabanza" userId="edf393d0-642b-4b9e-8c75-f62133241689" providerId="ADAL" clId="{4BE78164-BF56-4551-8338-1578041DAB0F}" dt="2022-01-20T20:57:29.808" v="862" actId="14100"/>
          <ac:spMkLst>
            <pc:docMk/>
            <pc:sldMk cId="0" sldId="457"/>
            <ac:spMk id="25602" creationId="{9E01F7C9-FDE2-4406-96F0-80E1FE0A2771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7"/>
            <ac:spMk id="25604" creationId="{47D4D586-9591-4E82-AD43-A12E9BD18BF5}"/>
          </ac:spMkLst>
        </pc:spChg>
        <pc:spChg chg="del">
          <ac:chgData name="Froduald Kabanza" userId="edf393d0-642b-4b9e-8c75-f62133241689" providerId="ADAL" clId="{4BE78164-BF56-4551-8338-1578041DAB0F}" dt="2022-01-20T20:57:24.441" v="860" actId="478"/>
          <ac:spMkLst>
            <pc:docMk/>
            <pc:sldMk cId="0" sldId="457"/>
            <ac:spMk id="25606" creationId="{92D6954A-B6A4-4AA4-BF98-6F0369FD4201}"/>
          </ac:spMkLst>
        </pc:spChg>
        <pc:picChg chg="del">
          <ac:chgData name="Froduald Kabanza" userId="edf393d0-642b-4b9e-8c75-f62133241689" providerId="ADAL" clId="{4BE78164-BF56-4551-8338-1578041DAB0F}" dt="2022-01-20T20:57:25.360" v="861" actId="478"/>
          <ac:picMkLst>
            <pc:docMk/>
            <pc:sldMk cId="0" sldId="457"/>
            <ac:picMk id="9" creationId="{6DB9E37E-6940-4CF2-8243-B1497E24B8F8}"/>
          </ac:picMkLst>
        </pc:pic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9"/>
        </pc:sldMkLst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4BE78164-BF56-4551-8338-1578041DAB0F}" dt="2022-01-20T20:53:16.712" v="501" actId="20577"/>
          <ac:spMkLst>
            <pc:docMk/>
            <pc:sldMk cId="0" sldId="459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9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4BE78164-BF56-4551-8338-1578041DAB0F}" dt="2022-01-20T20:53:32.226" v="502" actId="478"/>
          <ac:picMkLst>
            <pc:docMk/>
            <pc:sldMk cId="0" sldId="459"/>
            <ac:picMk id="29703" creationId="{E9362959-53B3-4DE2-8805-D27DC7261ADE}"/>
          </ac:picMkLst>
        </pc:pic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5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8"/>
        </pc:sldMkLst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6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7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2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0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0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11"/>
        </pc:sldMkLst>
      </pc:sldChg>
      <pc:sldChg chg="modSp mod">
        <pc:chgData name="Froduald Kabanza" userId="edf393d0-642b-4b9e-8c75-f62133241689" providerId="ADAL" clId="{4BE78164-BF56-4551-8338-1578041DAB0F}" dt="2022-01-24T15:56:01.074" v="13642" actId="20577"/>
        <pc:sldMkLst>
          <pc:docMk/>
          <pc:sldMk cId="0" sldId="514"/>
        </pc:sldMkLst>
        <pc:spChg chg="mod">
          <ac:chgData name="Froduald Kabanza" userId="edf393d0-642b-4b9e-8c75-f62133241689" providerId="ADAL" clId="{4BE78164-BF56-4551-8338-1578041DAB0F}" dt="2022-01-24T15:56:01.074" v="13642" actId="20577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514"/>
            <ac:spMk id="88068" creationId="{150F7534-AAE2-40DF-A3F1-6B0C88B93132}"/>
          </ac:spMkLst>
        </pc:sp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2"/>
        </pc:sldMkLst>
      </pc:sldChg>
      <pc:sldChg chg="addSp modSp mod">
        <pc:chgData name="Froduald Kabanza" userId="edf393d0-642b-4b9e-8c75-f62133241689" providerId="ADAL" clId="{4BE78164-BF56-4551-8338-1578041DAB0F}" dt="2022-01-21T02:54:12.365" v="882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4BE78164-BF56-4551-8338-1578041DAB0F}" dt="2022-01-21T02:54:12.365" v="8824" actId="20577"/>
          <ac:spMkLst>
            <pc:docMk/>
            <pc:sldMk cId="2282563712" sldId="696"/>
            <ac:spMk id="29" creationId="{30C3C5B1-5776-4650-8EF8-E56C7045F286}"/>
          </ac:spMkLst>
        </pc:spChg>
        <pc:spChg chg="mod">
          <ac:chgData name="Froduald Kabanza" userId="edf393d0-642b-4b9e-8c75-f62133241689" providerId="ADAL" clId="{4BE78164-BF56-4551-8338-1578041DAB0F}" dt="2022-01-21T02:53:50.590" v="8790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2282563712" sldId="696"/>
            <ac:spMk id="22533" creationId="{00000000-0000-0000-0000-000000000000}"/>
          </ac:spMkLst>
        </pc:spChg>
        <pc:grpChg chg="add mod">
          <ac:chgData name="Froduald Kabanza" userId="edf393d0-642b-4b9e-8c75-f62133241689" providerId="ADAL" clId="{4BE78164-BF56-4551-8338-1578041DAB0F}" dt="2022-01-21T02:53:32.520" v="8787" actId="1076"/>
          <ac:grpSpMkLst>
            <pc:docMk/>
            <pc:sldMk cId="2282563712" sldId="696"/>
            <ac:grpSpMk id="28" creationId="{C6BE69DD-9012-4A03-AC2F-149ED3FD767C}"/>
          </ac:grpSpMkLst>
        </pc:grpChg>
        <pc:cxnChg chg="mod">
          <ac:chgData name="Froduald Kabanza" userId="edf393d0-642b-4b9e-8c75-f62133241689" providerId="ADAL" clId="{4BE78164-BF56-4551-8338-1578041DAB0F}" dt="2022-01-21T02:54:12.365" v="8824" actId="20577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4BE78164-BF56-4551-8338-1578041DAB0F}" dt="2022-01-21T02:53:46.892" v="8789" actId="14100"/>
          <ac:cxnSpMkLst>
            <pc:docMk/>
            <pc:sldMk cId="2282563712" sldId="696"/>
            <ac:cxnSpMk id="36" creationId="{190EDA56-222D-419F-BA7A-13282E10550F}"/>
          </ac:cxnSpMkLst>
        </pc:cxn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4717944" sldId="697"/>
        </pc:sldMkLst>
        <pc:spChg chg="del">
          <ac:chgData name="Froduald Kabanza" userId="edf393d0-642b-4b9e-8c75-f62133241689" providerId="ADAL" clId="{4BE78164-BF56-4551-8338-1578041DAB0F}" dt="2022-01-20T20:57:57.931" v="878" actId="478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4BE78164-BF56-4551-8338-1578041DAB0F}" dt="2022-01-20T20:57:53.391" v="875" actId="14100"/>
          <ac:spMkLst>
            <pc:docMk/>
            <pc:sldMk cId="34717944" sldId="697"/>
            <ac:spMk id="27650" creationId="{1378A0FF-2DAB-47B5-A10D-2A972AEBF252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717944" sldId="697"/>
            <ac:spMk id="27652" creationId="{CC4D8302-B167-4515-9CE7-85FAC5485543}"/>
          </ac:spMkLst>
        </pc:spChg>
        <pc:spChg chg="del">
          <ac:chgData name="Froduald Kabanza" userId="edf393d0-642b-4b9e-8c75-f62133241689" providerId="ADAL" clId="{4BE78164-BF56-4551-8338-1578041DAB0F}" dt="2022-01-20T20:57:54.991" v="876" actId="478"/>
          <ac:spMkLst>
            <pc:docMk/>
            <pc:sldMk cId="34717944" sldId="697"/>
            <ac:spMk id="27654" creationId="{DF2E97B9-45ED-41CB-A29D-A648032E0F25}"/>
          </ac:spMkLst>
        </pc:spChg>
        <pc:picChg chg="del">
          <ac:chgData name="Froduald Kabanza" userId="edf393d0-642b-4b9e-8c75-f62133241689" providerId="ADAL" clId="{4BE78164-BF56-4551-8338-1578041DAB0F}" dt="2022-01-20T20:57:55.884" v="877" actId="478"/>
          <ac:picMkLst>
            <pc:docMk/>
            <pc:sldMk cId="34717944" sldId="697"/>
            <ac:picMk id="3" creationId="{74A71E99-0DB2-4837-82E9-E20B15C0F8E0}"/>
          </ac:picMkLst>
        </pc:pic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812313677" sldId="69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60748642" sldId="69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2097260269" sldId="70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658075881" sldId="7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90551740" sldId="70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35912615" sldId="70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697407249" sldId="70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05148594" sldId="70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47768194" sldId="70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327219017" sldId="70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94286932" sldId="70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1340959" sldId="71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709353636" sldId="71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9330187" sldId="71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75463291" sldId="71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596125750" sldId="715"/>
        </pc:sldMkLst>
      </pc:sldChg>
      <pc:sldChg chg="delSp 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24724254" sldId="716"/>
        </pc:sldMkLst>
        <pc:spChg chg="mod">
          <ac:chgData name="Froduald Kabanza" userId="edf393d0-642b-4b9e-8c75-f62133241689" providerId="ADAL" clId="{4BE78164-BF56-4551-8338-1578041DAB0F}" dt="2022-01-20T20:53:51.078" v="526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24724254" sldId="716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9:18.708" v="881" actId="478"/>
          <ac:spMkLst>
            <pc:docMk/>
            <pc:sldMk cId="324724254" sldId="716"/>
            <ac:spMk id="29702" creationId="{5D9BCDBA-92A1-48FC-ADE1-E3511EEFD355}"/>
          </ac:spMkLst>
        </pc:spChg>
      </pc:sldChg>
      <pc:sldChg chg="modSp add mod ord modAnim modNotesTx">
        <pc:chgData name="Froduald Kabanza" userId="edf393d0-642b-4b9e-8c75-f62133241689" providerId="ADAL" clId="{4BE78164-BF56-4551-8338-1578041DAB0F}" dt="2022-01-21T03:03:08.135" v="9631"/>
        <pc:sldMkLst>
          <pc:docMk/>
          <pc:sldMk cId="844883617" sldId="717"/>
        </pc:sldMkLst>
        <pc:spChg chg="mod">
          <ac:chgData name="Froduald Kabanza" userId="edf393d0-642b-4b9e-8c75-f62133241689" providerId="ADAL" clId="{4BE78164-BF56-4551-8338-1578041DAB0F}" dt="2022-01-21T03:01:51.603" v="9618" actId="20577"/>
          <ac:spMkLst>
            <pc:docMk/>
            <pc:sldMk cId="844883617" sldId="717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844883617" sldId="717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4BE78164-BF56-4551-8338-1578041DAB0F}" dt="2022-01-20T20:53:57.411" v="527" actId="2696"/>
        <pc:sldMkLst>
          <pc:docMk/>
          <pc:sldMk cId="2717736005" sldId="717"/>
        </pc:sldMkLst>
      </pc:sldChg>
      <pc:sldChg chg="addSp delSp modSp add mod modAnim modNotesTx">
        <pc:chgData name="Froduald Kabanza" userId="edf393d0-642b-4b9e-8c75-f62133241689" providerId="ADAL" clId="{4BE78164-BF56-4551-8338-1578041DAB0F}" dt="2022-01-20T23:53:27.219" v="4995" actId="113"/>
        <pc:sldMkLst>
          <pc:docMk/>
          <pc:sldMk cId="3363106040" sldId="718"/>
        </pc:sldMkLst>
        <pc:spChg chg="del">
          <ac:chgData name="Froduald Kabanza" userId="edf393d0-642b-4b9e-8c75-f62133241689" providerId="ADAL" clId="{4BE78164-BF56-4551-8338-1578041DAB0F}" dt="2022-01-20T23:17:24.569" v="3491" actId="478"/>
          <ac:spMkLst>
            <pc:docMk/>
            <pc:sldMk cId="3363106040" sldId="718"/>
            <ac:spMk id="5" creationId="{C37DEE60-A719-47B0-BCE0-15E8D2919BC4}"/>
          </ac:spMkLst>
        </pc:spChg>
        <pc:spChg chg="add del mod">
          <ac:chgData name="Froduald Kabanza" userId="edf393d0-642b-4b9e-8c75-f62133241689" providerId="ADAL" clId="{4BE78164-BF56-4551-8338-1578041DAB0F}" dt="2022-01-20T23:53:27.219" v="4995" actId="113"/>
          <ac:spMkLst>
            <pc:docMk/>
            <pc:sldMk cId="3363106040" sldId="718"/>
            <ac:spMk id="14" creationId="{1552FF3D-3F43-4BCA-9914-CF982845D457}"/>
          </ac:spMkLst>
        </pc:spChg>
        <pc:spChg chg="add del mod">
          <ac:chgData name="Froduald Kabanza" userId="edf393d0-642b-4b9e-8c75-f62133241689" providerId="ADAL" clId="{4BE78164-BF56-4551-8338-1578041DAB0F}" dt="2022-01-20T23:23:29.121" v="3694" actId="478"/>
          <ac:spMkLst>
            <pc:docMk/>
            <pc:sldMk cId="3363106040" sldId="718"/>
            <ac:spMk id="15" creationId="{94C44524-1A7D-40EA-8517-391C7B782AE7}"/>
          </ac:spMkLst>
        </pc:spChg>
        <pc:spChg chg="add mod">
          <ac:chgData name="Froduald Kabanza" userId="edf393d0-642b-4b9e-8c75-f62133241689" providerId="ADAL" clId="{4BE78164-BF56-4551-8338-1578041DAB0F}" dt="2022-01-20T23:50:18.337" v="4923" actId="1076"/>
          <ac:spMkLst>
            <pc:docMk/>
            <pc:sldMk cId="3363106040" sldId="718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17:07.569" v="3487" actId="20577"/>
          <ac:spMkLst>
            <pc:docMk/>
            <pc:sldMk cId="3363106040" sldId="718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4BE78164-BF56-4551-8338-1578041DAB0F}" dt="2022-01-20T23:50:08.365" v="4921" actId="1076"/>
          <ac:spMkLst>
            <pc:docMk/>
            <pc:sldMk cId="3363106040" sldId="718"/>
            <ac:spMk id="29698" creationId="{921C408D-CC23-41DB-B791-F54E9DE80EC4}"/>
          </ac:spMkLst>
        </pc:sp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3" creationId="{E3A30471-0600-4563-9778-FC1FAA6A7588}"/>
          </ac:picMkLst>
        </pc:picChg>
        <pc:picChg chg="add del">
          <ac:chgData name="Froduald Kabanza" userId="edf393d0-642b-4b9e-8c75-f62133241689" providerId="ADAL" clId="{4BE78164-BF56-4551-8338-1578041DAB0F}" dt="2022-01-20T23:18:38.831" v="3545" actId="478"/>
          <ac:picMkLst>
            <pc:docMk/>
            <pc:sldMk cId="3363106040" sldId="718"/>
            <ac:picMk id="6" creationId="{C9DF25C5-614E-4348-8E26-FEA81078B763}"/>
          </ac:picMkLst>
        </pc:pic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8" creationId="{50E4467A-B6B7-4981-AFEE-7CDBFBAF905D}"/>
          </ac:picMkLst>
        </pc:picChg>
      </pc:sldChg>
      <pc:sldChg chg="addSp delSp modSp add mod modAnim modNotesTx">
        <pc:chgData name="Froduald Kabanza" userId="edf393d0-642b-4b9e-8c75-f62133241689" providerId="ADAL" clId="{4BE78164-BF56-4551-8338-1578041DAB0F}" dt="2022-01-21T00:03:59.852" v="6198" actId="255"/>
        <pc:sldMkLst>
          <pc:docMk/>
          <pc:sldMk cId="2240964647" sldId="719"/>
        </pc:sldMkLst>
        <pc:spChg chg="add del mod">
          <ac:chgData name="Froduald Kabanza" userId="edf393d0-642b-4b9e-8c75-f62133241689" providerId="ADAL" clId="{4BE78164-BF56-4551-8338-1578041DAB0F}" dt="2022-01-20T23:52:23.133" v="4988" actId="478"/>
          <ac:spMkLst>
            <pc:docMk/>
            <pc:sldMk cId="2240964647" sldId="719"/>
            <ac:spMk id="2" creationId="{57CE6340-A50B-4BBB-92CB-A12BB026DE58}"/>
          </ac:spMkLst>
        </pc:spChg>
        <pc:spChg chg="mod">
          <ac:chgData name="Froduald Kabanza" userId="edf393d0-642b-4b9e-8c75-f62133241689" providerId="ADAL" clId="{4BE78164-BF56-4551-8338-1578041DAB0F}" dt="2022-01-20T23:54:23.340" v="5075" actId="14100"/>
          <ac:spMkLst>
            <pc:docMk/>
            <pc:sldMk cId="2240964647" sldId="719"/>
            <ac:spMk id="14" creationId="{1552FF3D-3F43-4BCA-9914-CF982845D457}"/>
          </ac:spMkLst>
        </pc:spChg>
        <pc:spChg chg="del">
          <ac:chgData name="Froduald Kabanza" userId="edf393d0-642b-4b9e-8c75-f62133241689" providerId="ADAL" clId="{4BE78164-BF56-4551-8338-1578041DAB0F}" dt="2022-01-20T23:52:36.155" v="4990" actId="478"/>
          <ac:spMkLst>
            <pc:docMk/>
            <pc:sldMk cId="2240964647" sldId="719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52:12.238" v="4985" actId="20577"/>
          <ac:spMkLst>
            <pc:docMk/>
            <pc:sldMk cId="2240964647" sldId="719"/>
            <ac:spMk id="29697" creationId="{477D0D71-70FC-44C4-8BEF-3D17C9358C4F}"/>
          </ac:spMkLst>
        </pc:spChg>
        <pc:spChg chg="del mod">
          <ac:chgData name="Froduald Kabanza" userId="edf393d0-642b-4b9e-8c75-f62133241689" providerId="ADAL" clId="{4BE78164-BF56-4551-8338-1578041DAB0F}" dt="2022-01-20T23:52:20.171" v="4987" actId="478"/>
          <ac:spMkLst>
            <pc:docMk/>
            <pc:sldMk cId="2240964647" sldId="719"/>
            <ac:spMk id="29698" creationId="{921C408D-CC23-41DB-B791-F54E9DE80EC4}"/>
          </ac:spMkLst>
        </pc:spChg>
      </pc:sldChg>
      <pc:sldChg chg="addSp modSp add mod modAnim modNotesTx">
        <pc:chgData name="Froduald Kabanza" userId="edf393d0-642b-4b9e-8c75-f62133241689" providerId="ADAL" clId="{4BE78164-BF56-4551-8338-1578041DAB0F}" dt="2022-01-21T02:11:08.742" v="6756" actId="20577"/>
        <pc:sldMkLst>
          <pc:docMk/>
          <pc:sldMk cId="725492544" sldId="720"/>
        </pc:sldMkLst>
        <pc:spChg chg="add 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9" creationId="{94BA3705-16CE-466A-BC8A-2A2662FCBCD7}"/>
          </ac:spMkLst>
        </pc:spChg>
        <pc:spChg chg="add mod">
          <ac:chgData name="Froduald Kabanza" userId="edf393d0-642b-4b9e-8c75-f62133241689" providerId="ADAL" clId="{4BE78164-BF56-4551-8338-1578041DAB0F}" dt="2022-01-21T02:11:08.742" v="6756" actId="20577"/>
          <ac:spMkLst>
            <pc:docMk/>
            <pc:sldMk cId="725492544" sldId="720"/>
            <ac:spMk id="10" creationId="{09A7C6B8-9F1A-4DA4-90D4-F83151C8DE31}"/>
          </ac:spMkLst>
        </pc:spChg>
        <pc:spChg chg="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14" creationId="{1552FF3D-3F43-4BCA-9914-CF982845D457}"/>
          </ac:spMkLst>
        </pc:spChg>
        <pc:spChg chg="mod">
          <ac:chgData name="Froduald Kabanza" userId="edf393d0-642b-4b9e-8c75-f62133241689" providerId="ADAL" clId="{4BE78164-BF56-4551-8338-1578041DAB0F}" dt="2022-01-21T00:03:00.888" v="6190" actId="20577"/>
          <ac:spMkLst>
            <pc:docMk/>
            <pc:sldMk cId="725492544" sldId="720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8" creationId="{50E4467A-B6B7-4981-AFEE-7CDBFBAF905D}"/>
          </ac:picMkLst>
        </pc:picChg>
      </pc:sldChg>
      <pc:sldChg chg="addSp delSp modSp add modAnim modNotesTx">
        <pc:chgData name="Froduald Kabanza" userId="edf393d0-642b-4b9e-8c75-f62133241689" providerId="ADAL" clId="{4BE78164-BF56-4551-8338-1578041DAB0F}" dt="2022-01-21T03:05:43.440" v="9653" actId="20577"/>
        <pc:sldMkLst>
          <pc:docMk/>
          <pc:sldMk cId="1098472937" sldId="721"/>
        </pc:sldMkLst>
        <pc:spChg chg="del">
          <ac:chgData name="Froduald Kabanza" userId="edf393d0-642b-4b9e-8c75-f62133241689" providerId="ADAL" clId="{4BE78164-BF56-4551-8338-1578041DAB0F}" dt="2022-01-21T02:09:57.812" v="6746" actId="478"/>
          <ac:spMkLst>
            <pc:docMk/>
            <pc:sldMk cId="1098472937" sldId="721"/>
            <ac:spMk id="9" creationId="{94BA3705-16CE-466A-BC8A-2A2662FCBCD7}"/>
          </ac:spMkLst>
        </pc:spChg>
        <pc:spChg chg="mod">
          <ac:chgData name="Froduald Kabanza" userId="edf393d0-642b-4b9e-8c75-f62133241689" providerId="ADAL" clId="{4BE78164-BF56-4551-8338-1578041DAB0F}" dt="2022-01-21T02:13:23.863" v="6938" actId="20577"/>
          <ac:spMkLst>
            <pc:docMk/>
            <pc:sldMk cId="1098472937" sldId="721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14:34.267" v="6978" actId="1076"/>
          <ac:spMkLst>
            <pc:docMk/>
            <pc:sldMk cId="1098472937" sldId="721"/>
            <ac:spMk id="11" creationId="{6C04B6E3-E01F-4034-B157-08E9FC769A60}"/>
          </ac:spMkLst>
        </pc:spChg>
        <pc:spChg chg="add mod">
          <ac:chgData name="Froduald Kabanza" userId="edf393d0-642b-4b9e-8c75-f62133241689" providerId="ADAL" clId="{4BE78164-BF56-4551-8338-1578041DAB0F}" dt="2022-01-21T02:15:25.202" v="7064" actId="113"/>
          <ac:spMkLst>
            <pc:docMk/>
            <pc:sldMk cId="1098472937" sldId="721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10:00.608" v="6747" actId="478"/>
          <ac:spMkLst>
            <pc:docMk/>
            <pc:sldMk cId="1098472937" sldId="721"/>
            <ac:spMk id="14" creationId="{1552FF3D-3F43-4BCA-9914-CF982845D457}"/>
          </ac:spMkLst>
        </pc:spChg>
      </pc:sldChg>
      <pc:sldChg chg="addSp delSp modSp add del modAnim">
        <pc:chgData name="Froduald Kabanza" userId="edf393d0-642b-4b9e-8c75-f62133241689" providerId="ADAL" clId="{4BE78164-BF56-4551-8338-1578041DAB0F}" dt="2022-01-21T02:30:17.354" v="7554" actId="2696"/>
        <pc:sldMkLst>
          <pc:docMk/>
          <pc:sldMk cId="3328449811" sldId="722"/>
        </pc:sldMkLst>
        <pc:spChg chg="mod">
          <ac:chgData name="Froduald Kabanza" userId="edf393d0-642b-4b9e-8c75-f62133241689" providerId="ADAL" clId="{4BE78164-BF56-4551-8338-1578041DAB0F}" dt="2022-01-21T02:24:19.786" v="7370" actId="14100"/>
          <ac:spMkLst>
            <pc:docMk/>
            <pc:sldMk cId="3328449811" sldId="722"/>
            <ac:spMk id="10" creationId="{09A7C6B8-9F1A-4DA4-90D4-F83151C8DE31}"/>
          </ac:spMkLst>
        </pc:spChg>
        <pc:spChg chg="del mod">
          <ac:chgData name="Froduald Kabanza" userId="edf393d0-642b-4b9e-8c75-f62133241689" providerId="ADAL" clId="{4BE78164-BF56-4551-8338-1578041DAB0F}" dt="2022-01-21T02:24:12.549" v="7367" actId="478"/>
          <ac:spMkLst>
            <pc:docMk/>
            <pc:sldMk cId="3328449811" sldId="722"/>
            <ac:spMk id="11" creationId="{6C04B6E3-E01F-4034-B157-08E9FC769A60}"/>
          </ac:spMkLst>
        </pc:spChg>
        <pc:spChg chg="mod">
          <ac:chgData name="Froduald Kabanza" userId="edf393d0-642b-4b9e-8c75-f62133241689" providerId="ADAL" clId="{4BE78164-BF56-4551-8338-1578041DAB0F}" dt="2022-01-21T02:24:23.110" v="7371" actId="1076"/>
          <ac:spMkLst>
            <pc:docMk/>
            <pc:sldMk cId="3328449811" sldId="722"/>
            <ac:spMk id="12" creationId="{906A3A18-CEB0-46A0-AEAC-EB1D3498C3F9}"/>
          </ac:spMkLst>
        </pc:spChg>
        <pc:spChg chg="add mod">
          <ac:chgData name="Froduald Kabanza" userId="edf393d0-642b-4b9e-8c75-f62133241689" providerId="ADAL" clId="{4BE78164-BF56-4551-8338-1578041DAB0F}" dt="2022-01-21T02:29:07.970" v="7547" actId="114"/>
          <ac:spMkLst>
            <pc:docMk/>
            <pc:sldMk cId="3328449811" sldId="722"/>
            <ac:spMk id="13" creationId="{6D0DB6BE-3805-4336-A3A3-8388893B8928}"/>
          </ac:spMkLst>
        </pc:spChg>
      </pc:sldChg>
      <pc:sldChg chg="addSp modSp add mod ord modAnim modNotesTx">
        <pc:chgData name="Froduald Kabanza" userId="edf393d0-642b-4b9e-8c75-f62133241689" providerId="ADAL" clId="{4BE78164-BF56-4551-8338-1578041DAB0F}" dt="2022-01-21T02:33:40.987" v="7816" actId="113"/>
        <pc:sldMkLst>
          <pc:docMk/>
          <pc:sldMk cId="1903065243" sldId="723"/>
        </pc:sldMkLst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33:40.987" v="7816" actId="113"/>
          <ac:spMkLst>
            <pc:docMk/>
            <pc:sldMk cId="1903065243" sldId="723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2:33:34.765" v="7815" actId="114"/>
          <ac:spMkLst>
            <pc:docMk/>
            <pc:sldMk cId="1903065243" sldId="723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33:21.243" v="7813" actId="20577"/>
          <ac:spMkLst>
            <pc:docMk/>
            <pc:sldMk cId="1903065243" sldId="723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8" creationId="{50E4467A-B6B7-4981-AFEE-7CDBFBAF905D}"/>
          </ac:picMkLst>
        </pc:picChg>
      </pc:sldChg>
      <pc:sldChg chg="delSp modSp add mod delAnim modAnim modNotesTx">
        <pc:chgData name="Froduald Kabanza" userId="edf393d0-642b-4b9e-8c75-f62133241689" providerId="ADAL" clId="{4BE78164-BF56-4551-8338-1578041DAB0F}" dt="2022-01-21T05:56:25.955" v="12831" actId="20577"/>
        <pc:sldMkLst>
          <pc:docMk/>
          <pc:sldMk cId="2543898889" sldId="724"/>
        </pc:sldMkLst>
        <pc:spChg chg="del">
          <ac:chgData name="Froduald Kabanza" userId="edf393d0-642b-4b9e-8c75-f62133241689" providerId="ADAL" clId="{4BE78164-BF56-4551-8338-1578041DAB0F}" dt="2022-01-21T02:34:07.962" v="7823" actId="478"/>
          <ac:spMkLst>
            <pc:docMk/>
            <pc:sldMk cId="2543898889" sldId="724"/>
            <ac:spMk id="10" creationId="{09A7C6B8-9F1A-4DA4-90D4-F83151C8DE31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5:56:25.955" v="12831" actId="20577"/>
          <ac:spMkLst>
            <pc:docMk/>
            <pc:sldMk cId="2543898889" sldId="724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48:19.850" v="8345" actId="20577"/>
          <ac:spMkLst>
            <pc:docMk/>
            <pc:sldMk cId="2543898889" sldId="724"/>
            <ac:spMk id="29697" creationId="{477D0D71-70FC-44C4-8BEF-3D17C9358C4F}"/>
          </ac:spMkLst>
        </pc:sp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3" creationId="{E3A30471-0600-4563-9778-FC1FAA6A7588}"/>
          </ac:picMkLst>
        </pc:pic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8" creationId="{50E4467A-B6B7-4981-AFEE-7CDBFBAF905D}"/>
          </ac:picMkLst>
        </pc:picChg>
      </pc:sldChg>
      <pc:sldChg chg="modSp add mod">
        <pc:chgData name="Froduald Kabanza" userId="edf393d0-642b-4b9e-8c75-f62133241689" providerId="ADAL" clId="{4BE78164-BF56-4551-8338-1578041DAB0F}" dt="2022-01-21T06:11:10.709" v="13507" actId="313"/>
        <pc:sldMkLst>
          <pc:docMk/>
          <pc:sldMk cId="198210693" sldId="725"/>
        </pc:sldMkLst>
        <pc:spChg chg="mod">
          <ac:chgData name="Froduald Kabanza" userId="edf393d0-642b-4b9e-8c75-f62133241689" providerId="ADAL" clId="{4BE78164-BF56-4551-8338-1578041DAB0F}" dt="2022-01-21T06:11:10.709" v="13507" actId="313"/>
          <ac:spMkLst>
            <pc:docMk/>
            <pc:sldMk cId="198210693" sldId="725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4:51:43.125" v="9701" actId="20577"/>
          <ac:spMkLst>
            <pc:docMk/>
            <pc:sldMk cId="198210693" sldId="725"/>
            <ac:spMk id="29697" creationId="{477D0D71-70FC-44C4-8BEF-3D17C9358C4F}"/>
          </ac:spMkLst>
        </pc:spChg>
      </pc:sldChg>
      <pc:sldChg chg="new del">
        <pc:chgData name="Froduald Kabanza" userId="edf393d0-642b-4b9e-8c75-f62133241689" providerId="ADAL" clId="{4BE78164-BF56-4551-8338-1578041DAB0F}" dt="2022-01-21T03:04:20.326" v="9642" actId="2696"/>
        <pc:sldMkLst>
          <pc:docMk/>
          <pc:sldMk cId="554902975" sldId="725"/>
        </pc:sldMkLst>
      </pc:sldChg>
      <pc:sldChg chg="new del">
        <pc:chgData name="Froduald Kabanza" userId="edf393d0-642b-4b9e-8c75-f62133241689" providerId="ADAL" clId="{4BE78164-BF56-4551-8338-1578041DAB0F}" dt="2022-01-21T04:49:54.830" v="9660" actId="680"/>
        <pc:sldMkLst>
          <pc:docMk/>
          <pc:sldMk cId="1663305877" sldId="725"/>
        </pc:sldMkLst>
      </pc:sldChg>
      <pc:sldChg chg="new del">
        <pc:chgData name="Froduald Kabanza" userId="edf393d0-642b-4b9e-8c75-f62133241689" providerId="ADAL" clId="{4BE78164-BF56-4551-8338-1578041DAB0F}" dt="2022-01-21T03:03:33.079" v="9636" actId="2696"/>
        <pc:sldMkLst>
          <pc:docMk/>
          <pc:sldMk cId="2626557127" sldId="725"/>
        </pc:sldMkLst>
      </pc:sldChg>
      <pc:sldChg chg="add del">
        <pc:chgData name="Froduald Kabanza" userId="edf393d0-642b-4b9e-8c75-f62133241689" providerId="ADAL" clId="{4BE78164-BF56-4551-8338-1578041DAB0F}" dt="2022-01-21T02:48:13.737" v="8331" actId="2696"/>
        <pc:sldMkLst>
          <pc:docMk/>
          <pc:sldMk cId="3530227974" sldId="725"/>
        </pc:sldMkLst>
      </pc:sldChg>
      <pc:sldChg chg="new del">
        <pc:chgData name="Froduald Kabanza" userId="edf393d0-642b-4b9e-8c75-f62133241689" providerId="ADAL" clId="{4BE78164-BF56-4551-8338-1578041DAB0F}" dt="2022-01-21T03:04:26.395" v="9644" actId="2696"/>
        <pc:sldMkLst>
          <pc:docMk/>
          <pc:sldMk cId="4132644346" sldId="725"/>
        </pc:sldMkLst>
      </pc:sldChg>
      <pc:sldChg chg="modSp add mod">
        <pc:chgData name="Froduald Kabanza" userId="edf393d0-642b-4b9e-8c75-f62133241689" providerId="ADAL" clId="{4BE78164-BF56-4551-8338-1578041DAB0F}" dt="2022-01-21T05:32:38.695" v="11775" actId="114"/>
        <pc:sldMkLst>
          <pc:docMk/>
          <pc:sldMk cId="3382995067" sldId="726"/>
        </pc:sldMkLst>
        <pc:spChg chg="mod">
          <ac:chgData name="Froduald Kabanza" userId="edf393d0-642b-4b9e-8c75-f62133241689" providerId="ADAL" clId="{4BE78164-BF56-4551-8338-1578041DAB0F}" dt="2022-01-21T05:07:00.265" v="10750" actId="14100"/>
          <ac:spMkLst>
            <pc:docMk/>
            <pc:sldMk cId="3382995067" sldId="726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38.695" v="11775" actId="114"/>
          <ac:spMkLst>
            <pc:docMk/>
            <pc:sldMk cId="3382995067" sldId="726"/>
            <ac:spMk id="29697" creationId="{477D0D71-70FC-44C4-8BEF-3D17C9358C4F}"/>
          </ac:spMkLst>
        </pc:spChg>
      </pc:sldChg>
      <pc:sldChg chg="addSp delSp modSp add mod ord">
        <pc:chgData name="Froduald Kabanza" userId="edf393d0-642b-4b9e-8c75-f62133241689" providerId="ADAL" clId="{4BE78164-BF56-4551-8338-1578041DAB0F}" dt="2022-01-21T06:25:27.578" v="13581"/>
        <pc:sldMkLst>
          <pc:docMk/>
          <pc:sldMk cId="1561292342" sldId="727"/>
        </pc:sldMkLst>
        <pc:spChg chg="add del mod">
          <ac:chgData name="Froduald Kabanza" userId="edf393d0-642b-4b9e-8c75-f62133241689" providerId="ADAL" clId="{4BE78164-BF56-4551-8338-1578041DAB0F}" dt="2022-01-21T05:15:56.868" v="11191" actId="478"/>
          <ac:spMkLst>
            <pc:docMk/>
            <pc:sldMk cId="1561292342" sldId="727"/>
            <ac:spMk id="2" creationId="{12AE870E-8AB3-4099-A2B9-362A0237411F}"/>
          </ac:spMkLst>
        </pc:spChg>
        <pc:spChg chg="add mod ord">
          <ac:chgData name="Froduald Kabanza" userId="edf393d0-642b-4b9e-8c75-f62133241689" providerId="ADAL" clId="{4BE78164-BF56-4551-8338-1578041DAB0F}" dt="2022-01-21T05:31:18.457" v="11760" actId="20577"/>
          <ac:spMkLst>
            <pc:docMk/>
            <pc:sldMk cId="1561292342" sldId="727"/>
            <ac:spMk id="5" creationId="{89BFB4D1-4B7E-447B-8D56-CE0BF070BBCD}"/>
          </ac:spMkLst>
        </pc:spChg>
        <pc:spChg chg="add mod">
          <ac:chgData name="Froduald Kabanza" userId="edf393d0-642b-4b9e-8c75-f62133241689" providerId="ADAL" clId="{4BE78164-BF56-4551-8338-1578041DAB0F}" dt="2022-01-21T05:30:44.424" v="11758" actId="1076"/>
          <ac:spMkLst>
            <pc:docMk/>
            <pc:sldMk cId="1561292342" sldId="727"/>
            <ac:spMk id="8" creationId="{7464E238-D401-4AA8-A438-D60EC2F899C4}"/>
          </ac:spMkLst>
        </pc:spChg>
        <pc:spChg chg="mod">
          <ac:chgData name="Froduald Kabanza" userId="edf393d0-642b-4b9e-8c75-f62133241689" providerId="ADAL" clId="{4BE78164-BF56-4551-8338-1578041DAB0F}" dt="2022-01-21T05:25:09.616" v="11675" actId="114"/>
          <ac:spMkLst>
            <pc:docMk/>
            <pc:sldMk cId="1561292342" sldId="727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4BE78164-BF56-4551-8338-1578041DAB0F}" dt="2022-01-21T05:15:52.611" v="11190" actId="478"/>
          <ac:spMkLst>
            <pc:docMk/>
            <pc:sldMk cId="1561292342" sldId="727"/>
            <ac:spMk id="92162" creationId="{8315D294-25C1-4B08-B7F5-BD720D2B3860}"/>
          </ac:spMkLst>
        </pc:spChg>
        <pc:grpChg chg="add mod">
          <ac:chgData name="Froduald Kabanza" userId="edf393d0-642b-4b9e-8c75-f62133241689" providerId="ADAL" clId="{4BE78164-BF56-4551-8338-1578041DAB0F}" dt="2022-01-21T05:30:49.921" v="11759" actId="164"/>
          <ac:grpSpMkLst>
            <pc:docMk/>
            <pc:sldMk cId="1561292342" sldId="727"/>
            <ac:grpSpMk id="9" creationId="{9CEB1261-F384-4131-A0C2-42391A5B7EB3}"/>
          </ac:grpSpMkLst>
        </pc:grpChg>
        <pc:picChg chg="add del mod">
          <ac:chgData name="Froduald Kabanza" userId="edf393d0-642b-4b9e-8c75-f62133241689" providerId="ADAL" clId="{4BE78164-BF56-4551-8338-1578041DAB0F}" dt="2022-01-21T05:25:11.703" v="11676" actId="478"/>
          <ac:picMkLst>
            <pc:docMk/>
            <pc:sldMk cId="1561292342" sldId="727"/>
            <ac:picMk id="4" creationId="{4A912122-1311-4906-A9FA-C6E17D3C1904}"/>
          </ac:picMkLst>
        </pc:picChg>
        <pc:picChg chg="add mod">
          <ac:chgData name="Froduald Kabanza" userId="edf393d0-642b-4b9e-8c75-f62133241689" providerId="ADAL" clId="{4BE78164-BF56-4551-8338-1578041DAB0F}" dt="2022-01-21T05:30:49.921" v="11759" actId="164"/>
          <ac:picMkLst>
            <pc:docMk/>
            <pc:sldMk cId="1561292342" sldId="727"/>
            <ac:picMk id="7" creationId="{44F4C595-B098-4CBF-B4E9-6A919B5A846D}"/>
          </ac:picMkLst>
        </pc:picChg>
      </pc:sldChg>
      <pc:sldChg chg="addSp modSp add mod modAnim">
        <pc:chgData name="Froduald Kabanza" userId="edf393d0-642b-4b9e-8c75-f62133241689" providerId="ADAL" clId="{4BE78164-BF56-4551-8338-1578041DAB0F}" dt="2022-01-21T05:38:45.897" v="11842" actId="1076"/>
        <pc:sldMkLst>
          <pc:docMk/>
          <pc:sldMk cId="1589095579" sldId="728"/>
        </pc:sldMkLst>
        <pc:spChg chg="mod">
          <ac:chgData name="Froduald Kabanza" userId="edf393d0-642b-4b9e-8c75-f62133241689" providerId="ADAL" clId="{4BE78164-BF56-4551-8338-1578041DAB0F}" dt="2022-01-21T05:38:05.714" v="11838" actId="20577"/>
          <ac:spMkLst>
            <pc:docMk/>
            <pc:sldMk cId="1589095579" sldId="728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46.724" v="11776"/>
          <ac:spMkLst>
            <pc:docMk/>
            <pc:sldMk cId="1589095579" sldId="728"/>
            <ac:spMk id="29697" creationId="{477D0D71-70FC-44C4-8BEF-3D17C9358C4F}"/>
          </ac:spMkLst>
        </pc:spChg>
        <pc:graphicFrameChg chg="add mod modGraphic">
          <ac:chgData name="Froduald Kabanza" userId="edf393d0-642b-4b9e-8c75-f62133241689" providerId="ADAL" clId="{4BE78164-BF56-4551-8338-1578041DAB0F}" dt="2022-01-21T05:38:45.897" v="11842" actId="1076"/>
          <ac:graphicFrameMkLst>
            <pc:docMk/>
            <pc:sldMk cId="1589095579" sldId="728"/>
            <ac:graphicFrameMk id="3" creationId="{30F718D9-33E3-4FAC-8D23-D498B668B6CD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5" creationId="{AC345B3B-3731-4C7C-BFD8-0B07F9FAA621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7" creationId="{7B31E582-2271-43E9-BA21-46671981DA6D}"/>
          </ac:graphicFrameMkLst>
        </pc:graphicFrameChg>
      </pc:sldChg>
      <pc:sldChg chg="addSp delSp modSp add mod">
        <pc:chgData name="Froduald Kabanza" userId="edf393d0-642b-4b9e-8c75-f62133241689" providerId="ADAL" clId="{4BE78164-BF56-4551-8338-1578041DAB0F}" dt="2022-01-21T05:24:17.942" v="11629" actId="20577"/>
        <pc:sldMkLst>
          <pc:docMk/>
          <pc:sldMk cId="1443168960" sldId="729"/>
        </pc:sldMkLst>
        <pc:spChg chg="mod">
          <ac:chgData name="Froduald Kabanza" userId="edf393d0-642b-4b9e-8c75-f62133241689" providerId="ADAL" clId="{4BE78164-BF56-4551-8338-1578041DAB0F}" dt="2022-01-21T05:24:17.942" v="11629" actId="20577"/>
          <ac:spMkLst>
            <pc:docMk/>
            <pc:sldMk cId="1443168960" sldId="729"/>
            <ac:spMk id="5" creationId="{89BFB4D1-4B7E-447B-8D56-CE0BF070BBCD}"/>
          </ac:spMkLst>
        </pc:spChg>
        <pc:spChg chg="mod">
          <ac:chgData name="Froduald Kabanza" userId="edf393d0-642b-4b9e-8c75-f62133241689" providerId="ADAL" clId="{4BE78164-BF56-4551-8338-1578041DAB0F}" dt="2022-01-21T05:21:37.835" v="11496" actId="20577"/>
          <ac:spMkLst>
            <pc:docMk/>
            <pc:sldMk cId="1443168960" sldId="729"/>
            <ac:spMk id="92161" creationId="{E66A69D8-EA4B-4EF1-95A3-BCBDF7FFA477}"/>
          </ac:spMkLst>
        </pc:spChg>
        <pc:picChg chg="add mod">
          <ac:chgData name="Froduald Kabanza" userId="edf393d0-642b-4b9e-8c75-f62133241689" providerId="ADAL" clId="{4BE78164-BF56-4551-8338-1578041DAB0F}" dt="2022-01-21T05:23:39.456" v="11603" actId="14100"/>
          <ac:picMkLst>
            <pc:docMk/>
            <pc:sldMk cId="1443168960" sldId="729"/>
            <ac:picMk id="3" creationId="{A5FD3259-9EBE-4C4F-8187-7BEF46EEFD27}"/>
          </ac:picMkLst>
        </pc:picChg>
        <pc:picChg chg="del">
          <ac:chgData name="Froduald Kabanza" userId="edf393d0-642b-4b9e-8c75-f62133241689" providerId="ADAL" clId="{4BE78164-BF56-4551-8338-1578041DAB0F}" dt="2022-01-21T05:21:41.232" v="11497" actId="478"/>
          <ac:picMkLst>
            <pc:docMk/>
            <pc:sldMk cId="1443168960" sldId="729"/>
            <ac:picMk id="4" creationId="{4A912122-1311-4906-A9FA-C6E17D3C1904}"/>
          </ac:picMkLst>
        </pc:picChg>
      </pc:sldChg>
      <pc:sldChg chg="add">
        <pc:chgData name="Froduald Kabanza" userId="edf393d0-642b-4b9e-8c75-f62133241689" providerId="ADAL" clId="{4BE78164-BF56-4551-8338-1578041DAB0F}" dt="2022-01-21T05:24:47.282" v="11630" actId="2890"/>
        <pc:sldMkLst>
          <pc:docMk/>
          <pc:sldMk cId="1296834776" sldId="730"/>
        </pc:sldMkLst>
      </pc:sldChg>
      <pc:sldChg chg="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271404291" sldId="731"/>
        </pc:sldMkLst>
        <pc:spChg chg="mod">
          <ac:chgData name="Froduald Kabanza" userId="edf393d0-642b-4b9e-8c75-f62133241689" providerId="ADAL" clId="{4BE78164-BF56-4551-8338-1578041DAB0F}" dt="2022-01-21T06:10:44.444" v="13505" actId="20577"/>
          <ac:spMkLst>
            <pc:docMk/>
            <pc:sldMk cId="2271404291" sldId="73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271404291" sldId="731"/>
            <ac:spMk id="88066" creationId="{0D3290DF-85AB-47E0-9329-4813CED7CA4C}"/>
          </ac:spMkLst>
        </pc:spChg>
      </pc:sldChg>
      <pc:sldChg chg="addSp delSp modSp add mod">
        <pc:chgData name="Froduald Kabanza" userId="edf393d0-642b-4b9e-8c75-f62133241689" providerId="ADAL" clId="{4BE78164-BF56-4551-8338-1578041DAB0F}" dt="2022-01-21T06:17:25.645" v="13579" actId="114"/>
        <pc:sldMkLst>
          <pc:docMk/>
          <pc:sldMk cId="2376456731" sldId="732"/>
        </pc:sldMkLst>
        <pc:spChg chg="add del mod">
          <ac:chgData name="Froduald Kabanza" userId="edf393d0-642b-4b9e-8c75-f62133241689" providerId="ADAL" clId="{4BE78164-BF56-4551-8338-1578041DAB0F}" dt="2022-01-21T05:53:37.658" v="12729" actId="478"/>
          <ac:spMkLst>
            <pc:docMk/>
            <pc:sldMk cId="2376456731" sldId="732"/>
            <ac:spMk id="2" creationId="{776103D9-B4A6-477A-A60C-FC5E0B08D667}"/>
          </ac:spMkLst>
        </pc:spChg>
        <pc:spChg chg="add mod">
          <ac:chgData name="Froduald Kabanza" userId="edf393d0-642b-4b9e-8c75-f62133241689" providerId="ADAL" clId="{4BE78164-BF56-4551-8338-1578041DAB0F}" dt="2022-01-21T05:54:55.405" v="12830" actId="790"/>
          <ac:spMkLst>
            <pc:docMk/>
            <pc:sldMk cId="2376456731" sldId="732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7:25.645" v="13579" actId="114"/>
          <ac:spMkLst>
            <pc:docMk/>
            <pc:sldMk cId="2376456731" sldId="732"/>
            <ac:spMk id="88065" creationId="{EB6D1A8E-EBB1-46C2-8016-CE6A4E8C056F}"/>
          </ac:spMkLst>
        </pc:spChg>
        <pc:spChg chg="del">
          <ac:chgData name="Froduald Kabanza" userId="edf393d0-642b-4b9e-8c75-f62133241689" providerId="ADAL" clId="{4BE78164-BF56-4551-8338-1578041DAB0F}" dt="2022-01-21T05:53:35.362" v="12728" actId="478"/>
          <ac:spMkLst>
            <pc:docMk/>
            <pc:sldMk cId="2376456731" sldId="732"/>
            <ac:spMk id="88066" creationId="{0D3290DF-85AB-47E0-9329-4813CED7CA4C}"/>
          </ac:spMkLst>
        </pc:spChg>
        <pc:picChg chg="add mod">
          <ac:chgData name="Froduald Kabanza" userId="edf393d0-642b-4b9e-8c75-f62133241689" providerId="ADAL" clId="{4BE78164-BF56-4551-8338-1578041DAB0F}" dt="2022-01-21T05:53:48.787" v="12734" actId="1076"/>
          <ac:picMkLst>
            <pc:docMk/>
            <pc:sldMk cId="2376456731" sldId="732"/>
            <ac:picMk id="4" creationId="{502BD30A-0D57-4342-A0CF-5A501F40B8B6}"/>
          </ac:picMkLst>
        </pc:picChg>
      </pc:sldChg>
      <pc:sldChg chg="addSp delSp 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585027715" sldId="733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88065" creationId="{EB6D1A8E-EBB1-46C2-8016-CE6A4E8C056F}"/>
          </ac:spMkLst>
        </pc:spChg>
        <pc:picChg chg="add del mod">
          <ac:chgData name="Froduald Kabanza" userId="edf393d0-642b-4b9e-8c75-f62133241689" providerId="ADAL" clId="{4BE78164-BF56-4551-8338-1578041DAB0F}" dt="2022-01-21T05:57:53.689" v="12839" actId="478"/>
          <ac:picMkLst>
            <pc:docMk/>
            <pc:sldMk cId="2585027715" sldId="733"/>
            <ac:picMk id="3" creationId="{719EB5A6-59E3-4326-9FE1-9302FA40EC0B}"/>
          </ac:picMkLst>
        </pc:picChg>
        <pc:picChg chg="del">
          <ac:chgData name="Froduald Kabanza" userId="edf393d0-642b-4b9e-8c75-f62133241689" providerId="ADAL" clId="{4BE78164-BF56-4551-8338-1578041DAB0F}" dt="2022-01-21T05:57:13.090" v="12836" actId="478"/>
          <ac:picMkLst>
            <pc:docMk/>
            <pc:sldMk cId="2585027715" sldId="733"/>
            <ac:picMk id="4" creationId="{502BD30A-0D57-4342-A0CF-5A501F40B8B6}"/>
          </ac:picMkLst>
        </pc:picChg>
        <pc:picChg chg="add mod">
          <ac:chgData name="Froduald Kabanza" userId="edf393d0-642b-4b9e-8c75-f62133241689" providerId="ADAL" clId="{4BE78164-BF56-4551-8338-1578041DAB0F}" dt="2022-01-21T05:58:09.766" v="12844" actId="1076"/>
          <ac:picMkLst>
            <pc:docMk/>
            <pc:sldMk cId="2585027715" sldId="733"/>
            <ac:picMk id="7" creationId="{8F77E981-3082-4937-AA12-218CBEE85972}"/>
          </ac:picMkLst>
        </pc:picChg>
      </pc:sldChg>
      <pc:sldChg chg="addSp modSp add mod modNotesTx">
        <pc:chgData name="Froduald Kabanza" userId="edf393d0-642b-4b9e-8c75-f62133241689" providerId="ADAL" clId="{4BE78164-BF56-4551-8338-1578041DAB0F}" dt="2022-01-21T06:05:33.324" v="13360" actId="20577"/>
        <pc:sldMkLst>
          <pc:docMk/>
          <pc:sldMk cId="2728600404" sldId="734"/>
        </pc:sldMkLst>
        <pc:spChg chg="add mod">
          <ac:chgData name="Froduald Kabanza" userId="edf393d0-642b-4b9e-8c75-f62133241689" providerId="ADAL" clId="{4BE78164-BF56-4551-8338-1578041DAB0F}" dt="2022-01-21T06:05:03.232" v="13344" actId="114"/>
          <ac:spMkLst>
            <pc:docMk/>
            <pc:sldMk cId="2728600404" sldId="734"/>
            <ac:spMk id="2" creationId="{1AE07AF0-DF4E-47A9-A05F-53F36DC6F78E}"/>
          </ac:spMkLst>
        </pc:spChg>
        <pc:spChg chg="mod">
          <ac:chgData name="Froduald Kabanza" userId="edf393d0-642b-4b9e-8c75-f62133241689" providerId="ADAL" clId="{4BE78164-BF56-4551-8338-1578041DAB0F}" dt="2022-01-21T06:02:20.289" v="12995" actId="313"/>
          <ac:spMkLst>
            <pc:docMk/>
            <pc:sldMk cId="2728600404" sldId="734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01:37.445" v="12929" actId="20577"/>
          <ac:spMkLst>
            <pc:docMk/>
            <pc:sldMk cId="2728600404" sldId="734"/>
            <ac:spMk id="88065" creationId="{EB6D1A8E-EBB1-46C2-8016-CE6A4E8C056F}"/>
          </ac:spMkLst>
        </pc:spChg>
        <pc:picChg chg="mod">
          <ac:chgData name="Froduald Kabanza" userId="edf393d0-642b-4b9e-8c75-f62133241689" providerId="ADAL" clId="{4BE78164-BF56-4551-8338-1578041DAB0F}" dt="2022-01-21T06:01:51.349" v="12933" actId="14100"/>
          <ac:picMkLst>
            <pc:docMk/>
            <pc:sldMk cId="2728600404" sldId="734"/>
            <ac:picMk id="7" creationId="{8F77E981-3082-4937-AA12-218CBEE85972}"/>
          </ac:picMkLst>
        </pc:picChg>
      </pc:sldChg>
      <pc:sldMasterChg chg="modSp modSldLayout">
        <pc:chgData name="Froduald Kabanza" userId="edf393d0-642b-4b9e-8c75-f62133241689" providerId="ADAL" clId="{4BE78164-BF56-4551-8338-1578041DAB0F}" dt="2022-01-20T23:10:49.824" v="3187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asterMk cId="0" sldId="2147483675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Froduald Kabanza" userId="edf393d0-642b-4b9e-8c75-f62133241689" providerId="ADAL" clId="{3AA6E61E-0F9D-4A23-87E8-C3F8681E8DF9}"/>
    <pc:docChg chg="modSld sldOrd delSection modSection">
      <pc:chgData name="Froduald Kabanza" userId="edf393d0-642b-4b9e-8c75-f62133241689" providerId="ADAL" clId="{3AA6E61E-0F9D-4A23-87E8-C3F8681E8DF9}" dt="2022-06-06T11:47:07.046" v="6" actId="17851"/>
      <pc:docMkLst>
        <pc:docMk/>
      </pc:docMkLst>
      <pc:sldChg chg="modSp 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154423500" sldId="332"/>
        </pc:sldMkLst>
        <pc:spChg chg="mod">
          <ac:chgData name="Froduald Kabanza" userId="edf393d0-642b-4b9e-8c75-f62133241689" providerId="ADAL" clId="{3AA6E61E-0F9D-4A23-87E8-C3F8681E8DF9}" dt="2022-06-06T11:25:19.573" v="1" actId="20577"/>
          <ac:spMkLst>
            <pc:docMk/>
            <pc:sldMk cId="154423500" sldId="332"/>
            <ac:spMk id="7" creationId="{9D9D7E22-6E14-4E34-957C-A91469454C2C}"/>
          </ac:spMkLst>
        </pc:spChg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585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587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588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589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590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591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592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593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594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00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01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02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03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05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06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09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10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11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12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13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14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17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25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44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45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47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48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51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54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58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59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60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61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62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63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64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65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66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67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68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69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70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71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72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73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74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75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78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79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80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82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83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84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85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86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87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88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89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90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91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92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2019480869" sldId="693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4201055210" sldId="694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3124005578" sldId="695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2282563712" sldId="696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0" sldId="697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2239715324" sldId="698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4051689559" sldId="699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336602751" sldId="700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2306618365" sldId="717"/>
        </pc:sldMkLst>
      </pc:sldChg>
      <pc:sldChg chg="mod modShow">
        <pc:chgData name="Froduald Kabanza" userId="edf393d0-642b-4b9e-8c75-f62133241689" providerId="ADAL" clId="{3AA6E61E-0F9D-4A23-87E8-C3F8681E8DF9}" dt="2022-06-06T11:38:44.342" v="3" actId="729"/>
        <pc:sldMkLst>
          <pc:docMk/>
          <pc:sldMk cId="1601875398" sldId="718"/>
        </pc:sldMkLst>
      </pc:sldChg>
      <pc:sldChg chg="mod ord modShow">
        <pc:chgData name="Froduald Kabanza" userId="edf393d0-642b-4b9e-8c75-f62133241689" providerId="ADAL" clId="{3AA6E61E-0F9D-4A23-87E8-C3F8681E8DF9}" dt="2022-06-06T11:46:49.782" v="5"/>
        <pc:sldMkLst>
          <pc:docMk/>
          <pc:sldMk cId="1382222428" sldId="719"/>
        </pc:sldMkLst>
      </pc:sldChg>
    </pc:docChg>
  </pc:docChgLst>
  <pc:docChgLst>
    <pc:chgData name="DJeff Kanda Nkashama" userId="S::nkad2101@usherbrooke.ca::c3c87171-fd8c-4e2b-8ca8-32e7de6ccf7b" providerId="AD" clId="Web-{98D6D022-0ADA-4BB0-ACDD-AABB1D16C845}"/>
    <pc:docChg chg="modSld">
      <pc:chgData name="DJeff Kanda Nkashama" userId="S::nkad2101@usherbrooke.ca::c3c87171-fd8c-4e2b-8ca8-32e7de6ccf7b" providerId="AD" clId="Web-{98D6D022-0ADA-4BB0-ACDD-AABB1D16C845}" dt="2022-01-13T01:49:25.182" v="40" actId="1076"/>
      <pc:docMkLst>
        <pc:docMk/>
      </pc:docMkLst>
      <pc:sldChg chg="addSp modSp">
        <pc:chgData name="DJeff Kanda Nkashama" userId="S::nkad2101@usherbrooke.ca::c3c87171-fd8c-4e2b-8ca8-32e7de6ccf7b" providerId="AD" clId="Web-{98D6D022-0ADA-4BB0-ACDD-AABB1D16C845}" dt="2022-01-13T01:49:25.182" v="40" actId="1076"/>
        <pc:sldMkLst>
          <pc:docMk/>
          <pc:sldMk cId="436770665" sldId="281"/>
        </pc:sldMkLst>
        <pc:spChg chg="add mod">
          <ac:chgData name="DJeff Kanda Nkashama" userId="S::nkad2101@usherbrooke.ca::c3c87171-fd8c-4e2b-8ca8-32e7de6ccf7b" providerId="AD" clId="Web-{98D6D022-0ADA-4BB0-ACDD-AABB1D16C845}" dt="2022-01-13T01:49:25.182" v="40" actId="1076"/>
          <ac:spMkLst>
            <pc:docMk/>
            <pc:sldMk cId="436770665" sldId="281"/>
            <ac:spMk id="11" creationId="{A18F5F79-F8F9-4054-BCD7-18A845DE28A7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35.430" v="31" actId="20577"/>
          <ac:spMkLst>
            <pc:docMk/>
            <pc:sldMk cId="436770665" sldId="281"/>
            <ac:spMk id="37" creationId="{FAB44BBE-51A0-46A5-84BE-A6717A5241F3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46.477" v="34" actId="20577"/>
          <ac:spMkLst>
            <pc:docMk/>
            <pc:sldMk cId="436770665" sldId="281"/>
            <ac:spMk id="38" creationId="{B4C8F5B3-7FA5-4F92-AB85-029EB6DE269B}"/>
          </ac:spMkLst>
        </pc:spChg>
        <pc:cxnChg chg="add mod">
          <ac:chgData name="DJeff Kanda Nkashama" userId="S::nkad2101@usherbrooke.ca::c3c87171-fd8c-4e2b-8ca8-32e7de6ccf7b" providerId="AD" clId="Web-{98D6D022-0ADA-4BB0-ACDD-AABB1D16C845}" dt="2022-01-13T01:47:42.118" v="39" actId="14100"/>
          <ac:cxnSpMkLst>
            <pc:docMk/>
            <pc:sldMk cId="436770665" sldId="281"/>
            <ac:cxnSpMk id="39" creationId="{DA2FF6C9-E55B-4549-B22E-ECD9041FBAB7}"/>
          </ac:cxnSpMkLst>
        </pc:cxnChg>
      </pc:sldChg>
    </pc:docChg>
  </pc:docChgLst>
  <pc:docChgLst>
    <pc:chgData name="Froduald Kabanza" userId="edf393d0-642b-4b9e-8c75-f62133241689" providerId="ADAL" clId="{AB09C514-6253-4CC0-8C7C-457416B9D1B5}"/>
    <pc:docChg chg="undo redo custSel addSld delSld modSld sldOrd modMainMaster addSection delSection modSection">
      <pc:chgData name="Froduald Kabanza" userId="edf393d0-642b-4b9e-8c75-f62133241689" providerId="ADAL" clId="{AB09C514-6253-4CC0-8C7C-457416B9D1B5}" dt="2022-01-20T19:55:46.092" v="13543"/>
      <pc:docMkLst>
        <pc:docMk/>
      </pc:docMkLst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7432705" sldId="27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4707231" sldId="28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78233146" sldId="28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80644363" sldId="28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2979568" sldId="28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43587431" sldId="28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01054131" sldId="29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468201806" sldId="29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137589390" sldId="29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21400890" sldId="29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22742266" sldId="29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56581671" sldId="29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86721930" sldId="29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402660454" sldId="29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02917911" sldId="29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33186122" sldId="30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87528362" sldId="3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47295168" sldId="316"/>
        </pc:sldMkLst>
      </pc:sldChg>
      <pc:sldChg chg="modSp add mod">
        <pc:chgData name="Froduald Kabanza" userId="edf393d0-642b-4b9e-8c75-f62133241689" providerId="ADAL" clId="{AB09C514-6253-4CC0-8C7C-457416B9D1B5}" dt="2022-01-20T19:53:09.804" v="13485" actId="20577"/>
        <pc:sldMkLst>
          <pc:docMk/>
          <pc:sldMk cId="3462170054" sldId="316"/>
        </pc:sldMkLst>
        <pc:spChg chg="mod">
          <ac:chgData name="Froduald Kabanza" userId="edf393d0-642b-4b9e-8c75-f62133241689" providerId="ADAL" clId="{AB09C514-6253-4CC0-8C7C-457416B9D1B5}" dt="2022-01-20T19:53:09.804" v="13485" actId="20577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462170054" sldId="316"/>
            <ac:spMk id="19460" creationId="{2754B8AE-26BF-4A2E-A10A-5C642CFD2E0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754317728" sldId="318"/>
        </pc:sldMkLst>
      </pc:sldChg>
      <pc:sldChg chg="modSp mod">
        <pc:chgData name="Froduald Kabanza" userId="edf393d0-642b-4b9e-8c75-f62133241689" providerId="ADAL" clId="{AB09C514-6253-4CC0-8C7C-457416B9D1B5}" dt="2022-01-18T14:41:32.941" v="3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B09C514-6253-4CC0-8C7C-457416B9D1B5}" dt="2022-01-18T14:41:32.941" v="3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add mod">
        <pc:chgData name="Froduald Kabanza" userId="edf393d0-642b-4b9e-8c75-f62133241689" providerId="ADAL" clId="{AB09C514-6253-4CC0-8C7C-457416B9D1B5}" dt="2022-01-20T19:54:08.971" v="13534" actId="114"/>
        <pc:sldMkLst>
          <pc:docMk/>
          <pc:sldMk cId="0" sldId="333"/>
        </pc:sldMkLst>
        <pc:spChg chg="mod">
          <ac:chgData name="Froduald Kabanza" userId="edf393d0-642b-4b9e-8c75-f62133241689" providerId="ADAL" clId="{AB09C514-6253-4CC0-8C7C-457416B9D1B5}" dt="2022-01-20T19:54:08.971" v="13534" actId="114"/>
          <ac:spMkLst>
            <pc:docMk/>
            <pc:sldMk cId="0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33"/>
            <ac:spMk id="31748" creationId="{4C04E4E3-3B24-46DA-8223-24E00DE1ADE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74123187" sldId="33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91324528" sldId="33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33692689" sldId="33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5903100" sldId="33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60469732" sldId="33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59542426" sldId="33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40488301" sldId="33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78982110" sldId="34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86218996" sldId="34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36106395" sldId="34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08118156" sldId="34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94448215" sldId="34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562930832" sldId="34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4723033" sldId="34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98427748" sldId="34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093814862" sldId="34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54875991" sldId="35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17543112" sldId="35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632713" sldId="35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2971116" sldId="35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3389036" sldId="354"/>
        </pc:sldMkLst>
      </pc:sldChg>
      <pc:sldChg chg="modSp add mod">
        <pc:chgData name="Froduald Kabanza" userId="edf393d0-642b-4b9e-8c75-f62133241689" providerId="ADAL" clId="{AB09C514-6253-4CC0-8C7C-457416B9D1B5}" dt="2022-01-19T22:28:41.001" v="286" actId="313"/>
        <pc:sldMkLst>
          <pc:docMk/>
          <pc:sldMk cId="0" sldId="355"/>
        </pc:sldMkLst>
        <pc:spChg chg="mod">
          <ac:chgData name="Froduald Kabanza" userId="edf393d0-642b-4b9e-8c75-f62133241689" providerId="ADAL" clId="{AB09C514-6253-4CC0-8C7C-457416B9D1B5}" dt="2022-01-19T22:28:41.001" v="286" actId="313"/>
          <ac:spMkLst>
            <pc:docMk/>
            <pc:sldMk cId="0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55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24445017" sldId="355"/>
        </pc:sldMkLst>
      </pc:sldChg>
      <pc:sldChg chg="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405"/>
        </pc:sldMkLst>
        <pc:spChg chg="mod">
          <ac:chgData name="Froduald Kabanza" userId="edf393d0-642b-4b9e-8c75-f62133241689" providerId="ADAL" clId="{AB09C514-6253-4CC0-8C7C-457416B9D1B5}" dt="2022-01-20T00:39:22.213" v="4198" actId="20577"/>
          <ac:spMkLst>
            <pc:docMk/>
            <pc:sldMk cId="0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05"/>
            <ac:spMk id="92164" creationId="{18B0593F-DE69-4C3C-9E1D-7CE6736E7CAC}"/>
          </ac:spMkLst>
        </pc:spChg>
      </pc:sldChg>
      <pc:sldChg chg="delSp modSp add mod">
        <pc:chgData name="Froduald Kabanza" userId="edf393d0-642b-4b9e-8c75-f62133241689" providerId="ADAL" clId="{AB09C514-6253-4CC0-8C7C-457416B9D1B5}" dt="2022-01-20T01:16:56.018" v="4831" actId="478"/>
        <pc:sldMkLst>
          <pc:docMk/>
          <pc:sldMk cId="0" sldId="407"/>
        </pc:sldMkLst>
        <pc:spChg chg="mod">
          <ac:chgData name="Froduald Kabanza" userId="edf393d0-642b-4b9e-8c75-f62133241689" providerId="ADAL" clId="{AB09C514-6253-4CC0-8C7C-457416B9D1B5}" dt="2022-01-19T22:28:42.094" v="287" actId="313"/>
          <ac:spMkLst>
            <pc:docMk/>
            <pc:sldMk cId="0" sldId="407"/>
            <ac:spMk id="23553" creationId="{6F0483C3-C4F7-42CD-A3A1-022F4CBDC59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07"/>
            <ac:spMk id="23556" creationId="{15C82115-0392-45EA-A9E0-5A72F86CC4ED}"/>
          </ac:spMkLst>
        </pc:spChg>
        <pc:picChg chg="del">
          <ac:chgData name="Froduald Kabanza" userId="edf393d0-642b-4b9e-8c75-f62133241689" providerId="ADAL" clId="{AB09C514-6253-4CC0-8C7C-457416B9D1B5}" dt="2022-01-20T01:16:56.018" v="4831" actId="478"/>
          <ac:picMkLst>
            <pc:docMk/>
            <pc:sldMk cId="0" sldId="407"/>
            <ac:picMk id="23559" creationId="{3A5036EA-823E-4E21-9892-96C1C97CB966}"/>
          </ac:picMkLst>
        </pc:picChg>
      </pc:sldChg>
      <pc:sldChg chg="modSp add modNotesTx">
        <pc:chgData name="Froduald Kabanza" userId="edf393d0-642b-4b9e-8c75-f62133241689" providerId="ADAL" clId="{AB09C514-6253-4CC0-8C7C-457416B9D1B5}" dt="2022-01-20T03:34:13.200" v="6905" actId="20577"/>
        <pc:sldMkLst>
          <pc:docMk/>
          <pc:sldMk cId="0" sldId="45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4"/>
            <ac:spMk id="32772" creationId="{0917B8BB-A2EE-4B17-B30A-764BEC55326B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20T09:13:12.374" v="13330" actId="20577"/>
        <pc:sldMkLst>
          <pc:docMk/>
          <pc:sldMk cId="0" sldId="457"/>
        </pc:sldMkLst>
        <pc:spChg chg="mod">
          <ac:chgData name="Froduald Kabanza" userId="edf393d0-642b-4b9e-8c75-f62133241689" providerId="ADAL" clId="{AB09C514-6253-4CC0-8C7C-457416B9D1B5}" dt="2022-01-19T22:28:42.776" v="288" actId="313"/>
          <ac:spMkLst>
            <pc:docMk/>
            <pc:sldMk cId="0" sldId="457"/>
            <ac:spMk id="25601" creationId="{1F26E23A-B2F7-429E-A2DB-9AEFE36E01D8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7"/>
            <ac:spMk id="25604" creationId="{47D4D586-9591-4E82-AD43-A12E9BD18BF5}"/>
          </ac:spMkLst>
        </pc:spChg>
        <pc:spChg chg="mod">
          <ac:chgData name="Froduald Kabanza" userId="edf393d0-642b-4b9e-8c75-f62133241689" providerId="ADAL" clId="{AB09C514-6253-4CC0-8C7C-457416B9D1B5}" dt="2022-01-20T09:13:12.374" v="13330" actId="20577"/>
          <ac:spMkLst>
            <pc:docMk/>
            <pc:sldMk cId="0" sldId="457"/>
            <ac:spMk id="25606" creationId="{92D6954A-B6A4-4AA4-BF98-6F0369FD4201}"/>
          </ac:spMkLst>
        </pc:spChg>
        <pc:picChg chg="add mod">
          <ac:chgData name="Froduald Kabanza" userId="edf393d0-642b-4b9e-8c75-f62133241689" providerId="ADAL" clId="{AB09C514-6253-4CC0-8C7C-457416B9D1B5}" dt="2022-01-20T01:16:36.685" v="4799" actId="14100"/>
          <ac:picMkLst>
            <pc:docMk/>
            <pc:sldMk cId="0" sldId="457"/>
            <ac:picMk id="9" creationId="{6DB9E37E-6940-4CF2-8243-B1497E24B8F8}"/>
          </ac:picMkLst>
        </pc:picChg>
        <pc:picChg chg="del">
          <ac:chgData name="Froduald Kabanza" userId="edf393d0-642b-4b9e-8c75-f62133241689" providerId="ADAL" clId="{AB09C514-6253-4CC0-8C7C-457416B9D1B5}" dt="2022-01-20T01:16:31.474" v="4797" actId="478"/>
          <ac:picMkLst>
            <pc:docMk/>
            <pc:sldMk cId="0" sldId="457"/>
            <ac:picMk id="25607" creationId="{E5C08559-17DF-409F-8606-0F8786F5713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0:47:30.605" v="4274" actId="2696"/>
        <pc:sldMkLst>
          <pc:docMk/>
          <pc:sldMk cId="0" sldId="458"/>
        </pc:sldMkLst>
        <pc:spChg chg="mod">
          <ac:chgData name="Froduald Kabanza" userId="edf393d0-642b-4b9e-8c75-f62133241689" providerId="ADAL" clId="{AB09C514-6253-4CC0-8C7C-457416B9D1B5}" dt="2022-01-19T22:28:43.399" v="289" actId="313"/>
          <ac:spMkLst>
            <pc:docMk/>
            <pc:sldMk cId="0" sldId="458"/>
            <ac:spMk id="27649" creationId="{8F8669B8-51D6-49D3-8D70-A924DFD7F78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8"/>
            <ac:spMk id="27652" creationId="{CC4D8302-B167-4515-9CE7-85FAC5485543}"/>
          </ac:spMkLst>
        </pc:spChg>
      </pc:sldChg>
      <pc:sldChg chg="modSp add mod modNotesTx">
        <pc:chgData name="Froduald Kabanza" userId="edf393d0-642b-4b9e-8c75-f62133241689" providerId="ADAL" clId="{AB09C514-6253-4CC0-8C7C-457416B9D1B5}" dt="2022-01-19T22:28:45.088" v="291" actId="313"/>
        <pc:sldMkLst>
          <pc:docMk/>
          <pc:sldMk cId="0" sldId="459"/>
        </pc:sldMkLst>
        <pc:spChg chg="mod">
          <ac:chgData name="Froduald Kabanza" userId="edf393d0-642b-4b9e-8c75-f62133241689" providerId="ADAL" clId="{AB09C514-6253-4CC0-8C7C-457416B9D1B5}" dt="2022-01-19T21:24:14.084" v="227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19T22:28:45.088" v="291" actId="313"/>
          <ac:spMkLst>
            <pc:docMk/>
            <pc:sldMk cId="0" sldId="459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9"/>
            <ac:spMk id="29700" creationId="{0F00D809-6738-4D9C-AEC6-8C4731186C6B}"/>
          </ac:spMkLst>
        </pc:spChg>
        <pc:spChg chg="mod">
          <ac:chgData name="Froduald Kabanza" userId="edf393d0-642b-4b9e-8c75-f62133241689" providerId="ADAL" clId="{AB09C514-6253-4CC0-8C7C-457416B9D1B5}" dt="2022-01-19T21:26:47.212" v="285" actId="20577"/>
          <ac:spMkLst>
            <pc:docMk/>
            <pc:sldMk cId="0" sldId="459"/>
            <ac:spMk id="29702" creationId="{5D9BCDBA-92A1-48FC-ADE1-E3511EEFD355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4:00:45.509" v="7463" actId="5793"/>
        <pc:sldMkLst>
          <pc:docMk/>
          <pc:sldMk cId="0" sldId="460"/>
        </pc:sldMkLst>
        <pc:spChg chg="mod">
          <ac:chgData name="Froduald Kabanza" userId="edf393d0-642b-4b9e-8c75-f62133241689" providerId="ADAL" clId="{AB09C514-6253-4CC0-8C7C-457416B9D1B5}" dt="2022-01-20T03:55:17.108" v="6976" actId="20577"/>
          <ac:spMkLst>
            <pc:docMk/>
            <pc:sldMk cId="0" sldId="460"/>
            <ac:spMk id="34818" creationId="{B4844820-1125-46EF-9290-6B32C5EFFBA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0"/>
            <ac:spMk id="34820" creationId="{FB5C1A4E-ACE3-4669-9D8D-C0430D3C82C9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02:45.872" v="13103"/>
        <pc:sldMkLst>
          <pc:docMk/>
          <pc:sldMk cId="0" sldId="462"/>
        </pc:sldMkLst>
        <pc:spChg chg="mod">
          <ac:chgData name="Froduald Kabanza" userId="edf393d0-642b-4b9e-8c75-f62133241689" providerId="ADAL" clId="{AB09C514-6253-4CC0-8C7C-457416B9D1B5}" dt="2022-01-20T04:35:57.603" v="8215" actId="20577"/>
          <ac:spMkLst>
            <pc:docMk/>
            <pc:sldMk cId="0" sldId="462"/>
            <ac:spMk id="35841" creationId="{02793CB0-BB2F-413C-9489-F8C4B473A27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2"/>
            <ac:spMk id="35844" creationId="{699FE8D7-E27E-49F1-9A1E-4157FE3814A4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4:36:56.563" v="8222"/>
        <pc:sldMkLst>
          <pc:docMk/>
          <pc:sldMk cId="0" sldId="463"/>
        </pc:sldMkLst>
        <pc:spChg chg="mod">
          <ac:chgData name="Froduald Kabanza" userId="edf393d0-642b-4b9e-8c75-f62133241689" providerId="ADAL" clId="{AB09C514-6253-4CC0-8C7C-457416B9D1B5}" dt="2022-01-20T04:35:14.483" v="8214" actId="20577"/>
          <ac:spMkLst>
            <pc:docMk/>
            <pc:sldMk cId="0" sldId="463"/>
            <ac:spMk id="36865" creationId="{56DAAD42-D795-4237-AC84-46A9C65E88A8}"/>
          </ac:spMkLst>
        </pc:spChg>
        <pc:spChg chg="del mod">
          <ac:chgData name="Froduald Kabanza" userId="edf393d0-642b-4b9e-8c75-f62133241689" providerId="ADAL" clId="{AB09C514-6253-4CC0-8C7C-457416B9D1B5}" dt="2022-01-20T04:35:05.012" v="8187" actId="478"/>
          <ac:spMkLst>
            <pc:docMk/>
            <pc:sldMk cId="0" sldId="463"/>
            <ac:spMk id="36866" creationId="{09BBE79B-1906-4397-895E-2F471C94953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3"/>
            <ac:spMk id="36868" creationId="{721BA8A9-EFDB-4CB3-B928-D48C28151884}"/>
          </ac:spMkLst>
        </pc:spChg>
        <pc:spChg chg="mod">
          <ac:chgData name="Froduald Kabanza" userId="edf393d0-642b-4b9e-8c75-f62133241689" providerId="ADAL" clId="{AB09C514-6253-4CC0-8C7C-457416B9D1B5}" dt="2022-01-20T04:15:44.285" v="8112" actId="166"/>
          <ac:spMkLst>
            <pc:docMk/>
            <pc:sldMk cId="0" sldId="463"/>
            <ac:spMk id="36871" creationId="{EB0064E6-80BF-4B82-8601-DD6A9AD43BA5}"/>
          </ac:spMkLst>
        </pc:spChg>
        <pc:picChg chg="add mod">
          <ac:chgData name="Froduald Kabanza" userId="edf393d0-642b-4b9e-8c75-f62133241689" providerId="ADAL" clId="{AB09C514-6253-4CC0-8C7C-457416B9D1B5}" dt="2022-01-20T04:15:29.487" v="8111" actId="1076"/>
          <ac:picMkLst>
            <pc:docMk/>
            <pc:sldMk cId="0" sldId="463"/>
            <ac:picMk id="3" creationId="{F1E1C8B8-B946-4030-89F2-E6633865B3B7}"/>
          </ac:picMkLst>
        </pc:picChg>
        <pc:picChg chg="del">
          <ac:chgData name="Froduald Kabanza" userId="edf393d0-642b-4b9e-8c75-f62133241689" providerId="ADAL" clId="{AB09C514-6253-4CC0-8C7C-457416B9D1B5}" dt="2022-01-20T04:15:12.660" v="8106" actId="478"/>
          <ac:picMkLst>
            <pc:docMk/>
            <pc:sldMk cId="0" sldId="463"/>
            <ac:picMk id="36870" creationId="{210D9C0D-817F-4519-9F1A-7AEEF7EF29E8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6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5"/>
            <ac:spMk id="56324" creationId="{0F7E0813-2822-4EC0-9ADC-605F8B54315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41:13.671" v="13214" actId="20577"/>
        <pc:sldMkLst>
          <pc:docMk/>
          <pc:sldMk cId="0" sldId="468"/>
        </pc:sldMkLst>
        <pc:spChg chg="mod">
          <ac:chgData name="Froduald Kabanza" userId="edf393d0-642b-4b9e-8c75-f62133241689" providerId="ADAL" clId="{AB09C514-6253-4CC0-8C7C-457416B9D1B5}" dt="2022-01-20T08:41:13.671" v="13214" actId="20577"/>
          <ac:spMkLst>
            <pc:docMk/>
            <pc:sldMk cId="0" sldId="468"/>
            <ac:spMk id="65537" creationId="{A5454317-634D-4091-AE6D-8023790D53CB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8"/>
            <ac:spMk id="65540" creationId="{5562B40B-F250-4C77-83E0-928B2E58F5B1}"/>
          </ac:spMkLst>
        </pc:spChg>
      </pc:sldChg>
      <pc:sldChg chg="modSp add modNotesTx">
        <pc:chgData name="Froduald Kabanza" userId="edf393d0-642b-4b9e-8c75-f62133241689" providerId="ADAL" clId="{AB09C514-6253-4CC0-8C7C-457416B9D1B5}" dt="2022-01-20T03:33:56.282" v="6875" actId="20577"/>
        <pc:sldMkLst>
          <pc:docMk/>
          <pc:sldMk cId="0" sldId="46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9"/>
            <ac:spMk id="33796" creationId="{3B5FDA33-B3F8-4D99-9166-D2E3C019AACE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1"/>
            <ac:spMk id="38916" creationId="{A499127B-9779-42E8-BED6-CF34A1F75A12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2"/>
            <ac:spMk id="37893" creationId="{8FAFF878-8151-4F77-885E-A347BB589127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4:24:33.697" v="8164" actId="5793"/>
        <pc:sldMkLst>
          <pc:docMk/>
          <pc:sldMk cId="0" sldId="473"/>
        </pc:sldMkLst>
        <pc:spChg chg="mod">
          <ac:chgData name="Froduald Kabanza" userId="edf393d0-642b-4b9e-8c75-f62133241689" providerId="ADAL" clId="{AB09C514-6253-4CC0-8C7C-457416B9D1B5}" dt="2022-01-20T04:24:33.697" v="8164" actId="5793"/>
          <ac:spMkLst>
            <pc:docMk/>
            <pc:sldMk cId="0" sldId="473"/>
            <ac:spMk id="40962" creationId="{826CD96A-C748-49FC-A87E-7EE51D2E7B7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3"/>
            <ac:spMk id="40964" creationId="{E145A64D-4E14-4A65-9DB4-C93F234C0F27}"/>
          </ac:spMkLst>
        </pc:spChg>
      </pc:sldChg>
      <pc:sldChg chg="delSp modSp add del mod ord">
        <pc:chgData name="Froduald Kabanza" userId="edf393d0-642b-4b9e-8c75-f62133241689" providerId="ADAL" clId="{AB09C514-6253-4CC0-8C7C-457416B9D1B5}" dt="2022-01-20T07:20:06.567" v="11759" actId="2696"/>
        <pc:sldMkLst>
          <pc:docMk/>
          <pc:sldMk cId="0" sldId="474"/>
        </pc:sldMkLst>
        <pc:spChg chg="del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25:40.359" v="8176" actId="5793"/>
          <ac:spMkLst>
            <pc:docMk/>
            <pc:sldMk cId="0" sldId="474"/>
            <ac:spMk id="41986" creationId="{84DD8149-D222-42A2-83D3-87688E0C3C9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4"/>
            <ac:spMk id="41988" creationId="{3F518707-4EF0-4E9F-B39A-5D699D033314}"/>
          </ac:spMkLst>
        </pc:spChg>
        <pc:spChg chg="del mod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41991" creationId="{17702DA3-7D99-4D2A-BC47-7BC2C94DB412}"/>
          </ac:spMkLst>
        </pc:spChg>
        <pc:spChg chg="del mod">
          <ac:chgData name="Froduald Kabanza" userId="edf393d0-642b-4b9e-8c75-f62133241689" providerId="ADAL" clId="{AB09C514-6253-4CC0-8C7C-457416B9D1B5}" dt="2022-01-19T23:57:05.787" v="3880" actId="478"/>
          <ac:spMkLst>
            <pc:docMk/>
            <pc:sldMk cId="0" sldId="474"/>
            <ac:spMk id="41993" creationId="{8A7726CC-7A31-4DD5-910A-D6CB0B7B2DE7}"/>
          </ac:spMkLst>
        </pc:spChg>
      </pc:sldChg>
      <pc:sldChg chg="modSp add del mod modNotesTx">
        <pc:chgData name="Froduald Kabanza" userId="edf393d0-642b-4b9e-8c75-f62133241689" providerId="ADAL" clId="{AB09C514-6253-4CC0-8C7C-457416B9D1B5}" dt="2022-01-20T07:42:47.655" v="12714" actId="2696"/>
        <pc:sldMkLst>
          <pc:docMk/>
          <pc:sldMk cId="0" sldId="475"/>
        </pc:sldMkLst>
        <pc:spChg chg="mod">
          <ac:chgData name="Froduald Kabanza" userId="edf393d0-642b-4b9e-8c75-f62133241689" providerId="ADAL" clId="{AB09C514-6253-4CC0-8C7C-457416B9D1B5}" dt="2022-01-20T07:35:54.655" v="12473" actId="5793"/>
          <ac:spMkLst>
            <pc:docMk/>
            <pc:sldMk cId="0" sldId="47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5"/>
            <ac:spMk id="39940" creationId="{2601F021-F376-44C3-96AB-443EE402B546}"/>
          </ac:spMkLst>
        </pc:spChg>
      </pc:sldChg>
      <pc:sldChg chg="addSp modSp add mod ord modShow modNotesTx">
        <pc:chgData name="Froduald Kabanza" userId="edf393d0-642b-4b9e-8c75-f62133241689" providerId="ADAL" clId="{AB09C514-6253-4CC0-8C7C-457416B9D1B5}" dt="2022-01-20T07:33:22.685" v="12454" actId="20577"/>
        <pc:sldMkLst>
          <pc:docMk/>
          <pc:sldMk cId="0" sldId="476"/>
        </pc:sldMkLst>
        <pc:spChg chg="add mod">
          <ac:chgData name="Froduald Kabanza" userId="edf393d0-642b-4b9e-8c75-f62133241689" providerId="ADAL" clId="{AB09C514-6253-4CC0-8C7C-457416B9D1B5}" dt="2022-01-20T04:25:33.908" v="8174" actId="1076"/>
          <ac:spMkLst>
            <pc:docMk/>
            <pc:sldMk cId="0" sldId="476"/>
            <ac:spMk id="11" creationId="{D801FA47-1BEA-44D7-9C30-C7DB772CCA5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6"/>
            <ac:spMk id="43011" creationId="{73A9AED0-24A0-4069-A406-34567C6BFAC4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7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7"/>
            <ac:spMk id="57348" creationId="{F90E2CCB-0632-4427-BABC-637E44894010}"/>
          </ac:spMkLst>
        </pc:spChg>
      </pc:sldChg>
      <pc:sldChg chg="modSp add ord">
        <pc:chgData name="Froduald Kabanza" userId="edf393d0-642b-4b9e-8c75-f62133241689" providerId="ADAL" clId="{AB09C514-6253-4CC0-8C7C-457416B9D1B5}" dt="2022-01-20T08:13:21.473" v="13109"/>
        <pc:sldMkLst>
          <pc:docMk/>
          <pc:sldMk cId="0" sldId="47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8"/>
            <ac:spMk id="55300" creationId="{633C3DB3-7F69-4420-8D69-A5B2E6F79073}"/>
          </ac:spMkLst>
        </pc:spChg>
      </pc:sldChg>
      <pc:sldChg chg="addSp modSp add mod modNotesTx">
        <pc:chgData name="Froduald Kabanza" userId="edf393d0-642b-4b9e-8c75-f62133241689" providerId="ADAL" clId="{AB09C514-6253-4CC0-8C7C-457416B9D1B5}" dt="2022-01-20T07:53:03.028" v="13101" actId="20577"/>
        <pc:sldMkLst>
          <pc:docMk/>
          <pc:sldMk cId="0" sldId="479"/>
        </pc:sldMkLst>
        <pc:spChg chg="add mod">
          <ac:chgData name="Froduald Kabanza" userId="edf393d0-642b-4b9e-8c75-f62133241689" providerId="ADAL" clId="{AB09C514-6253-4CC0-8C7C-457416B9D1B5}" dt="2022-01-19T22:54:26.124" v="419" actId="1076"/>
          <ac:spMkLst>
            <pc:docMk/>
            <pc:sldMk cId="0" sldId="479"/>
            <ac:spMk id="9" creationId="{3CC29857-DB33-4089-A7E1-B2ABE8853CFF}"/>
          </ac:spMkLst>
        </pc:spChg>
        <pc:spChg chg="mod">
          <ac:chgData name="Froduald Kabanza" userId="edf393d0-642b-4b9e-8c75-f62133241689" providerId="ADAL" clId="{AB09C514-6253-4CC0-8C7C-457416B9D1B5}" dt="2022-01-19T23:02:44.201" v="447"/>
          <ac:spMkLst>
            <pc:docMk/>
            <pc:sldMk cId="0" sldId="479"/>
            <ac:spMk id="45057" creationId="{A3353D24-31FD-416B-906E-EAC25B6C5F39}"/>
          </ac:spMkLst>
        </pc:spChg>
        <pc:spChg chg="mod">
          <ac:chgData name="Froduald Kabanza" userId="edf393d0-642b-4b9e-8c75-f62133241689" providerId="ADAL" clId="{AB09C514-6253-4CC0-8C7C-457416B9D1B5}" dt="2022-01-19T22:52:31.590" v="409" actId="20577"/>
          <ac:spMkLst>
            <pc:docMk/>
            <pc:sldMk cId="0" sldId="479"/>
            <ac:spMk id="45058" creationId="{2FC80623-65D4-4F54-A9DA-2851B4DA27C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9"/>
            <ac:spMk id="45060" creationId="{715A0EB7-340D-4F8F-8261-51341A0858B3}"/>
          </ac:spMkLst>
        </pc:spChg>
        <pc:spChg chg="mod">
          <ac:chgData name="Froduald Kabanza" userId="edf393d0-642b-4b9e-8c75-f62133241689" providerId="ADAL" clId="{AB09C514-6253-4CC0-8C7C-457416B9D1B5}" dt="2022-01-19T23:45:06.241" v="3430" actId="20577"/>
          <ac:spMkLst>
            <pc:docMk/>
            <pc:sldMk cId="0" sldId="479"/>
            <ac:spMk id="45062" creationId="{6A9B2F09-DFD4-4636-A9DC-255D08FF5722}"/>
          </ac:spMkLst>
        </pc:spChg>
        <pc:picChg chg="add mod">
          <ac:chgData name="Froduald Kabanza" userId="edf393d0-642b-4b9e-8c75-f62133241689" providerId="ADAL" clId="{AB09C514-6253-4CC0-8C7C-457416B9D1B5}" dt="2022-01-19T22:54:00.912" v="416" actId="1076"/>
          <ac:picMkLst>
            <pc:docMk/>
            <pc:sldMk cId="0" sldId="479"/>
            <ac:picMk id="8" creationId="{86FCFB41-3FFD-42C3-8EAD-065FC53A4309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01.875" v="489" actId="14100"/>
        <pc:sldMkLst>
          <pc:docMk/>
          <pc:sldMk cId="0" sldId="480"/>
        </pc:sldMkLst>
        <pc:spChg chg="add del mod">
          <ac:chgData name="Froduald Kabanza" userId="edf393d0-642b-4b9e-8c75-f62133241689" providerId="ADAL" clId="{AB09C514-6253-4CC0-8C7C-457416B9D1B5}" dt="2022-01-19T23:10:24.156" v="467"/>
          <ac:spMkLst>
            <pc:docMk/>
            <pc:sldMk cId="0" sldId="480"/>
            <ac:spMk id="2" creationId="{2F0497F1-7540-4564-A047-5E2155503289}"/>
          </ac:spMkLst>
        </pc:spChg>
        <pc:spChg chg="mod">
          <ac:chgData name="Froduald Kabanza" userId="edf393d0-642b-4b9e-8c75-f62133241689" providerId="ADAL" clId="{AB09C514-6253-4CC0-8C7C-457416B9D1B5}" dt="2022-01-19T23:02:49.577" v="448"/>
          <ac:spMkLst>
            <pc:docMk/>
            <pc:sldMk cId="0" sldId="480"/>
            <ac:spMk id="46081" creationId="{89CA4CEE-0D09-4C85-A780-680DE6FA28D8}"/>
          </ac:spMkLst>
        </pc:spChg>
        <pc:spChg chg="mod">
          <ac:chgData name="Froduald Kabanza" userId="edf393d0-642b-4b9e-8c75-f62133241689" providerId="ADAL" clId="{AB09C514-6253-4CC0-8C7C-457416B9D1B5}" dt="2022-01-19T23:01:58.572" v="435" actId="20577"/>
          <ac:spMkLst>
            <pc:docMk/>
            <pc:sldMk cId="0" sldId="480"/>
            <ac:spMk id="46082" creationId="{210BD73D-4D4C-413B-A45A-75063D3C63E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0"/>
            <ac:spMk id="46084" creationId="{D54DB351-F2AA-46CD-BDE2-19D8889AF707}"/>
          </ac:spMkLst>
        </pc:spChg>
        <pc:picChg chg="add del">
          <ac:chgData name="Froduald Kabanza" userId="edf393d0-642b-4b9e-8c75-f62133241689" providerId="ADAL" clId="{AB09C514-6253-4CC0-8C7C-457416B9D1B5}" dt="2022-01-19T23:10:31.354" v="470" actId="478"/>
          <ac:picMkLst>
            <pc:docMk/>
            <pc:sldMk cId="0" sldId="480"/>
            <ac:picMk id="4" creationId="{FFB54218-2339-4987-A7AB-3BD5B0842A09}"/>
          </ac:picMkLst>
        </pc:picChg>
        <pc:picChg chg="add mod">
          <ac:chgData name="Froduald Kabanza" userId="edf393d0-642b-4b9e-8c75-f62133241689" providerId="ADAL" clId="{AB09C514-6253-4CC0-8C7C-457416B9D1B5}" dt="2022-01-19T23:11:54.786" v="487" actId="14100"/>
          <ac:picMkLst>
            <pc:docMk/>
            <pc:sldMk cId="0" sldId="480"/>
            <ac:picMk id="6" creationId="{703CE595-CFE7-4ABA-A9D6-C93140D9FCD5}"/>
          </ac:picMkLst>
        </pc:picChg>
        <pc:picChg chg="add mod">
          <ac:chgData name="Froduald Kabanza" userId="edf393d0-642b-4b9e-8c75-f62133241689" providerId="ADAL" clId="{AB09C514-6253-4CC0-8C7C-457416B9D1B5}" dt="2022-01-19T23:12:01.875" v="489" actId="14100"/>
          <ac:picMkLst>
            <pc:docMk/>
            <pc:sldMk cId="0" sldId="480"/>
            <ac:picMk id="23" creationId="{5774A040-E971-4A28-8A84-64E01116F7A0}"/>
          </ac:picMkLst>
        </pc:picChg>
        <pc:picChg chg="del">
          <ac:chgData name="Froduald Kabanza" userId="edf393d0-642b-4b9e-8c75-f62133241689" providerId="ADAL" clId="{AB09C514-6253-4CC0-8C7C-457416B9D1B5}" dt="2022-01-19T23:10:24.156" v="465" actId="478"/>
          <ac:picMkLst>
            <pc:docMk/>
            <pc:sldMk cId="0" sldId="480"/>
            <ac:picMk id="46089" creationId="{CAC207F3-3C0A-4F5C-A5F3-F1209BFD93BC}"/>
          </ac:picMkLst>
        </pc:picChg>
        <pc:picChg chg="del mod">
          <ac:chgData name="Froduald Kabanza" userId="edf393d0-642b-4b9e-8c75-f62133241689" providerId="ADAL" clId="{AB09C514-6253-4CC0-8C7C-457416B9D1B5}" dt="2022-01-19T23:10:26.403" v="468" actId="478"/>
          <ac:picMkLst>
            <pc:docMk/>
            <pc:sldMk cId="0" sldId="480"/>
            <ac:picMk id="46095" creationId="{585143D8-D545-4E38-B1EB-23305A9B8244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20T07:45:22.813" v="12811" actId="20577"/>
        <pc:sldMkLst>
          <pc:docMk/>
          <pc:sldMk cId="0" sldId="481"/>
        </pc:sldMkLst>
        <pc:spChg chg="mod">
          <ac:chgData name="Froduald Kabanza" userId="edf393d0-642b-4b9e-8c75-f62133241689" providerId="ADAL" clId="{AB09C514-6253-4CC0-8C7C-457416B9D1B5}" dt="2022-01-20T07:45:22.813" v="12811" actId="20577"/>
          <ac:spMkLst>
            <pc:docMk/>
            <pc:sldMk cId="0" sldId="48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2:42:01.096" v="317" actId="20577"/>
          <ac:spMkLst>
            <pc:docMk/>
            <pc:sldMk cId="0" sldId="48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1"/>
            <ac:spMk id="44036" creationId="{ABE6ED16-C2B1-480D-9A30-747CDB7DEC75}"/>
          </ac:spMkLst>
        </pc:spChg>
        <pc:spChg chg="mod">
          <ac:chgData name="Froduald Kabanza" userId="edf393d0-642b-4b9e-8c75-f62133241689" providerId="ADAL" clId="{AB09C514-6253-4CC0-8C7C-457416B9D1B5}" dt="2022-01-19T22:47:19.422" v="342" actId="20577"/>
          <ac:spMkLst>
            <pc:docMk/>
            <pc:sldMk cId="0" sldId="481"/>
            <ac:spMk id="44058" creationId="{9AE8B0DE-1700-47E7-AC21-85123C05299B}"/>
          </ac:spMkLst>
        </pc:spChg>
        <pc:grpChg chg="add del">
          <ac:chgData name="Froduald Kabanza" userId="edf393d0-642b-4b9e-8c75-f62133241689" providerId="ADAL" clId="{AB09C514-6253-4CC0-8C7C-457416B9D1B5}" dt="2022-01-20T05:12:42.780" v="9284" actId="478"/>
          <ac:grpSpMkLst>
            <pc:docMk/>
            <pc:sldMk cId="0" sldId="481"/>
            <ac:grpSpMk id="19" creationId="{6144D960-6B4D-45AE-972D-A984DA4512EC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1:01:45.128" v="4696" actId="478"/>
          <ac:graphicFrameMkLst>
            <pc:docMk/>
            <pc:sldMk cId="0" sldId="481"/>
            <ac:graphicFrameMk id="7" creationId="{CC119E09-72A1-4D0E-9344-B3E5E0E39AE3}"/>
          </ac:graphicFrameMkLst>
        </pc:graphicFrameChg>
        <pc:picChg chg="add del mod ord">
          <ac:chgData name="Froduald Kabanza" userId="edf393d0-642b-4b9e-8c75-f62133241689" providerId="ADAL" clId="{AB09C514-6253-4CC0-8C7C-457416B9D1B5}" dt="2022-01-20T05:12:41.663" v="9283" actId="478"/>
          <ac:picMkLst>
            <pc:docMk/>
            <pc:sldMk cId="0" sldId="481"/>
            <ac:picMk id="34" creationId="{3E706695-862F-41AF-BCD3-F8B5AF22BF5B}"/>
          </ac:picMkLst>
        </pc:picChg>
        <pc:picChg chg="add mod">
          <ac:chgData name="Froduald Kabanza" userId="edf393d0-642b-4b9e-8c75-f62133241689" providerId="ADAL" clId="{AB09C514-6253-4CC0-8C7C-457416B9D1B5}" dt="2022-01-19T23:11:26.119" v="481"/>
          <ac:picMkLst>
            <pc:docMk/>
            <pc:sldMk cId="0" sldId="481"/>
            <ac:picMk id="35" creationId="{41B55C0D-24BE-43DD-A69B-856B82CAB718}"/>
          </ac:picMkLst>
        </pc:picChg>
        <pc:picChg chg="del">
          <ac:chgData name="Froduald Kabanza" userId="edf393d0-642b-4b9e-8c75-f62133241689" providerId="ADAL" clId="{AB09C514-6253-4CC0-8C7C-457416B9D1B5}" dt="2022-01-19T23:11:24.722" v="480" actId="478"/>
          <ac:picMkLst>
            <pc:docMk/>
            <pc:sldMk cId="0" sldId="481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11:21.507" v="479" actId="478"/>
          <ac:picMkLst>
            <pc:docMk/>
            <pc:sldMk cId="0" sldId="481"/>
            <ac:picMk id="44051" creationId="{41039233-7AB1-4C3C-BD29-B85335A03245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24.662" v="496" actId="571"/>
        <pc:sldMkLst>
          <pc:docMk/>
          <pc:sldMk cId="0" sldId="482"/>
        </pc:sldMkLst>
        <pc:spChg chg="mod">
          <ac:chgData name="Froduald Kabanza" userId="edf393d0-642b-4b9e-8c75-f62133241689" providerId="ADAL" clId="{AB09C514-6253-4CC0-8C7C-457416B9D1B5}" dt="2022-01-19T23:02:55.494" v="449"/>
          <ac:spMkLst>
            <pc:docMk/>
            <pc:sldMk cId="0" sldId="482"/>
            <ac:spMk id="47105" creationId="{4B59FB96-F13C-4660-91D3-567EB9859C40}"/>
          </ac:spMkLst>
        </pc:spChg>
        <pc:spChg chg="mod">
          <ac:chgData name="Froduald Kabanza" userId="edf393d0-642b-4b9e-8c75-f62133241689" providerId="ADAL" clId="{AB09C514-6253-4CC0-8C7C-457416B9D1B5}" dt="2022-01-19T23:02:23.979" v="446" actId="20577"/>
          <ac:spMkLst>
            <pc:docMk/>
            <pc:sldMk cId="0" sldId="482"/>
            <ac:spMk id="47106" creationId="{3F6A8FC0-3185-4D8B-BBEE-4B6367A4C8E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2"/>
            <ac:spMk id="47108" creationId="{825727D4-212A-4C39-BE24-BF243C098DD2}"/>
          </ac:spMkLst>
        </pc:spChg>
        <pc:picChg chg="add mod">
          <ac:chgData name="Froduald Kabanza" userId="edf393d0-642b-4b9e-8c75-f62133241689" providerId="ADAL" clId="{AB09C514-6253-4CC0-8C7C-457416B9D1B5}" dt="2022-01-19T23:12:22.470" v="495" actId="1076"/>
          <ac:picMkLst>
            <pc:docMk/>
            <pc:sldMk cId="0" sldId="482"/>
            <ac:picMk id="19" creationId="{4BBAFA7B-235B-494E-B36F-381D609817FA}"/>
          </ac:picMkLst>
        </pc:picChg>
        <pc:picChg chg="add mod">
          <ac:chgData name="Froduald Kabanza" userId="edf393d0-642b-4b9e-8c75-f62133241689" providerId="ADAL" clId="{AB09C514-6253-4CC0-8C7C-457416B9D1B5}" dt="2022-01-19T23:12:19.547" v="494" actId="1076"/>
          <ac:picMkLst>
            <pc:docMk/>
            <pc:sldMk cId="0" sldId="482"/>
            <ac:picMk id="21" creationId="{928B774B-97CD-4992-9764-666080CBF320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2" creationId="{69F98401-FFC8-4565-AAAA-7D0F69D5D74B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3" creationId="{DEEAF24E-70CB-4DBF-B158-1284A37AD7A3}"/>
          </ac:picMkLst>
        </pc:picChg>
        <pc:picChg chg="del">
          <ac:chgData name="Froduald Kabanza" userId="edf393d0-642b-4b9e-8c75-f62133241689" providerId="ADAL" clId="{AB09C514-6253-4CC0-8C7C-457416B9D1B5}" dt="2022-01-19T23:12:15.511" v="492" actId="478"/>
          <ac:picMkLst>
            <pc:docMk/>
            <pc:sldMk cId="0" sldId="482"/>
            <ac:picMk id="47113" creationId="{2049B6ED-0727-4A24-8EA5-CEE371B80CBA}"/>
          </ac:picMkLst>
        </pc:picChg>
        <pc:picChg chg="del">
          <ac:chgData name="Froduald Kabanza" userId="edf393d0-642b-4b9e-8c75-f62133241689" providerId="ADAL" clId="{AB09C514-6253-4CC0-8C7C-457416B9D1B5}" dt="2022-01-19T23:12:16.997" v="493" actId="478"/>
          <ac:picMkLst>
            <pc:docMk/>
            <pc:sldMk cId="0" sldId="482"/>
            <ac:picMk id="47119" creationId="{C5D5ECE9-8787-4327-95D6-432AC045916C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7:33:43.851" v="12455" actId="2696"/>
        <pc:sldMkLst>
          <pc:docMk/>
          <pc:sldMk cId="0" sldId="483"/>
        </pc:sldMkLst>
        <pc:spChg chg="del mod">
          <ac:chgData name="Froduald Kabanza" userId="edf393d0-642b-4b9e-8c75-f62133241689" providerId="ADAL" clId="{AB09C514-6253-4CC0-8C7C-457416B9D1B5}" dt="2022-01-20T00:05:00.506" v="3958" actId="478"/>
          <ac:spMkLst>
            <pc:docMk/>
            <pc:sldMk cId="0" sldId="483"/>
            <ac:spMk id="2" creationId="{A1FD2C78-B593-4103-859D-D1D077A5757A}"/>
          </ac:spMkLst>
        </pc:spChg>
        <pc:spChg chg="mod">
          <ac:chgData name="Froduald Kabanza" userId="edf393d0-642b-4b9e-8c75-f62133241689" providerId="ADAL" clId="{AB09C514-6253-4CC0-8C7C-457416B9D1B5}" dt="2022-01-20T04:56:43.066" v="8608" actId="20577"/>
          <ac:spMkLst>
            <pc:docMk/>
            <pc:sldMk cId="0" sldId="483"/>
            <ac:spMk id="49153" creationId="{0C2B7524-5413-4F39-BD91-50C01A2C8F7D}"/>
          </ac:spMkLst>
        </pc:spChg>
        <pc:spChg chg="mod">
          <ac:chgData name="Froduald Kabanza" userId="edf393d0-642b-4b9e-8c75-f62133241689" providerId="ADAL" clId="{AB09C514-6253-4CC0-8C7C-457416B9D1B5}" dt="2022-01-20T07:29:51.490" v="12294" actId="1076"/>
          <ac:spMkLst>
            <pc:docMk/>
            <pc:sldMk cId="0" sldId="483"/>
            <ac:spMk id="49154" creationId="{0BC401E1-FB05-4108-B774-8529DEE4C7E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3"/>
            <ac:spMk id="49156" creationId="{B7BF3D55-B414-4753-B87E-0BF8227A7A90}"/>
          </ac:spMkLst>
        </pc:spChg>
        <pc:picChg chg="add mod">
          <ac:chgData name="Froduald Kabanza" userId="edf393d0-642b-4b9e-8c75-f62133241689" providerId="ADAL" clId="{AB09C514-6253-4CC0-8C7C-457416B9D1B5}" dt="2022-01-20T04:55:37.454" v="8567" actId="1076"/>
          <ac:picMkLst>
            <pc:docMk/>
            <pc:sldMk cId="0" sldId="483"/>
            <ac:picMk id="5" creationId="{685A14D9-2F46-4D4D-8223-6703511F12E1}"/>
          </ac:picMkLst>
        </pc:picChg>
        <pc:picChg chg="del">
          <ac:chgData name="Froduald Kabanza" userId="edf393d0-642b-4b9e-8c75-f62133241689" providerId="ADAL" clId="{AB09C514-6253-4CC0-8C7C-457416B9D1B5}" dt="2022-01-20T00:05:04.742" v="3959" actId="478"/>
          <ac:picMkLst>
            <pc:docMk/>
            <pc:sldMk cId="0" sldId="483"/>
            <ac:picMk id="49158" creationId="{2F46644A-61B9-405B-8A46-EB39BB7F39B3}"/>
          </ac:picMkLst>
        </pc:picChg>
        <pc:cxnChg chg="del">
          <ac:chgData name="Froduald Kabanza" userId="edf393d0-642b-4b9e-8c75-f62133241689" providerId="ADAL" clId="{AB09C514-6253-4CC0-8C7C-457416B9D1B5}" dt="2022-01-20T00:05:08.559" v="3960" actId="478"/>
          <ac:cxnSpMkLst>
            <pc:docMk/>
            <pc:sldMk cId="0" sldId="483"/>
            <ac:cxnSpMk id="4" creationId="{849BD149-A94C-4488-8D52-7919D61B9B1C}"/>
          </ac:cxnSpMkLst>
        </pc:cxnChg>
      </pc:sldChg>
      <pc:sldChg chg="addSp delSp modSp add mod ord modNotesTx">
        <pc:chgData name="Froduald Kabanza" userId="edf393d0-642b-4b9e-8c75-f62133241689" providerId="ADAL" clId="{AB09C514-6253-4CC0-8C7C-457416B9D1B5}" dt="2022-01-20T06:28:55.068" v="10752" actId="478"/>
        <pc:sldMkLst>
          <pc:docMk/>
          <pc:sldMk cId="0" sldId="484"/>
        </pc:sldMkLst>
        <pc:spChg chg="add del mod">
          <ac:chgData name="Froduald Kabanza" userId="edf393d0-642b-4b9e-8c75-f62133241689" providerId="ADAL" clId="{AB09C514-6253-4CC0-8C7C-457416B9D1B5}" dt="2022-01-20T04:46:51.534" v="8403" actId="478"/>
          <ac:spMkLst>
            <pc:docMk/>
            <pc:sldMk cId="0" sldId="484"/>
            <ac:spMk id="2" creationId="{A7CC7C32-613B-4034-B1BA-6A2B8B71608F}"/>
          </ac:spMkLst>
        </pc:spChg>
        <pc:spChg chg="add del mod">
          <ac:chgData name="Froduald Kabanza" userId="edf393d0-642b-4b9e-8c75-f62133241689" providerId="ADAL" clId="{AB09C514-6253-4CC0-8C7C-457416B9D1B5}" dt="2022-01-20T05:04:51.678" v="9257" actId="478"/>
          <ac:spMkLst>
            <pc:docMk/>
            <pc:sldMk cId="0" sldId="484"/>
            <ac:spMk id="3" creationId="{BAD14EEE-8E83-4484-9471-26F7C0E9ABDE}"/>
          </ac:spMkLst>
        </pc:spChg>
        <pc:spChg chg="add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4" creationId="{8D27BA86-E95C-4283-9BE1-5F6FA64B63E5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7" creationId="{FEB6CB07-9CFB-4115-AA95-2E2E0978AF3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8" creationId="{148850CF-B1EF-4B5F-AFE9-E5F75F83DB01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1" creationId="{24001053-5D6F-4717-9D99-B69799B13E09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2" creationId="{02DB7C1C-5647-4CA0-B8C4-B7F72FD881BE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3" creationId="{0CBD0F86-C875-477B-A729-5CFCBD7072B5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4" creationId="{1210983D-3995-4271-8096-D8B96C2FFACB}"/>
          </ac:spMkLst>
        </pc:spChg>
        <pc:spChg chg="del">
          <ac:chgData name="Froduald Kabanza" userId="edf393d0-642b-4b9e-8c75-f62133241689" providerId="ADAL" clId="{AB09C514-6253-4CC0-8C7C-457416B9D1B5}" dt="2022-01-20T04:45:59.702" v="8401" actId="478"/>
          <ac:spMkLst>
            <pc:docMk/>
            <pc:sldMk cId="0" sldId="484"/>
            <ac:spMk id="16" creationId="{D16EBDF9-1F90-4A3B-A40F-F14E5DC5B980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0" creationId="{558F9B4E-5F35-48BB-B9D5-51DB8CCF2329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1" creationId="{D50B453C-940F-4939-80D5-8381BD1836E0}"/>
          </ac:spMkLst>
        </pc:spChg>
        <pc:spChg chg="add mod">
          <ac:chgData name="Froduald Kabanza" userId="edf393d0-642b-4b9e-8c75-f62133241689" providerId="ADAL" clId="{AB09C514-6253-4CC0-8C7C-457416B9D1B5}" dt="2022-01-20T06:28:44.915" v="10751" actId="20577"/>
          <ac:spMkLst>
            <pc:docMk/>
            <pc:sldMk cId="0" sldId="484"/>
            <ac:spMk id="25" creationId="{DCDAE443-AB99-4CE8-8004-1317136136B2}"/>
          </ac:spMkLst>
        </pc:spChg>
        <pc:spChg chg="add del mod">
          <ac:chgData name="Froduald Kabanza" userId="edf393d0-642b-4b9e-8c75-f62133241689" providerId="ADAL" clId="{AB09C514-6253-4CC0-8C7C-457416B9D1B5}" dt="2022-01-20T05:04:44.682" v="9256" actId="478"/>
          <ac:spMkLst>
            <pc:docMk/>
            <pc:sldMk cId="0" sldId="484"/>
            <ac:spMk id="26" creationId="{C3D74054-6F1D-4E14-8C19-95497A78D7C5}"/>
          </ac:spMkLst>
        </pc:spChg>
        <pc:spChg chg="add del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28" creationId="{EF226E59-687F-4AB9-AB17-8A3A7DEC228F}"/>
          </ac:spMkLst>
        </pc:spChg>
        <pc:spChg chg="mod">
          <ac:chgData name="Froduald Kabanza" userId="edf393d0-642b-4b9e-8c75-f62133241689" providerId="ADAL" clId="{AB09C514-6253-4CC0-8C7C-457416B9D1B5}" dt="2022-01-20T05:03:15.927" v="9240" actId="20577"/>
          <ac:spMkLst>
            <pc:docMk/>
            <pc:sldMk cId="0" sldId="484"/>
            <ac:spMk id="50177" creationId="{487EC071-F2EF-4147-843A-F318BDDE1A4F}"/>
          </ac:spMkLst>
        </pc:spChg>
        <pc:spChg chg="del">
          <ac:chgData name="Froduald Kabanza" userId="edf393d0-642b-4b9e-8c75-f62133241689" providerId="ADAL" clId="{AB09C514-6253-4CC0-8C7C-457416B9D1B5}" dt="2022-01-20T04:46:49.135" v="8402" actId="478"/>
          <ac:spMkLst>
            <pc:docMk/>
            <pc:sldMk cId="0" sldId="484"/>
            <ac:spMk id="50178" creationId="{D7C1AC41-E829-4393-881E-9AEA50D5E2C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4"/>
            <ac:spMk id="50180" creationId="{DC49A521-B5E2-4C1D-84F5-DF54FEA35784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5" creationId="{94C24983-455B-4DD3-B463-048822E193C1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0" creationId="{DFF7B0DD-24DA-49C3-AD5C-F30411889A7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3" creationId="{AD915444-36C8-4ADF-BDC2-8338AC48B712}"/>
          </ac:spMkLst>
        </pc:s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0" creationId="{C5684F2A-7CDF-47C3-B89D-9F7632CC24B7}"/>
          </ac:grpSpMkLst>
        </pc:gr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5" creationId="{47CD5E4A-C5AF-408C-A0A9-FEF1C8E8D028}"/>
          </ac:grpSpMkLst>
        </pc:grpChg>
        <pc:grpChg chg="add del mod">
          <ac:chgData name="Froduald Kabanza" userId="edf393d0-642b-4b9e-8c75-f62133241689" providerId="ADAL" clId="{AB09C514-6253-4CC0-8C7C-457416B9D1B5}" dt="2022-01-20T04:52:08.774" v="8493" actId="1076"/>
          <ac:grpSpMkLst>
            <pc:docMk/>
            <pc:sldMk cId="0" sldId="484"/>
            <ac:grpSpMk id="50182" creationId="{7ECFD551-623B-42FB-BD5E-291A9F1235FC}"/>
          </ac:grpSpMkLst>
        </pc:grpChg>
        <pc:picChg chg="mod">
          <ac:chgData name="Froduald Kabanza" userId="edf393d0-642b-4b9e-8c75-f62133241689" providerId="ADAL" clId="{AB09C514-6253-4CC0-8C7C-457416B9D1B5}" dt="2022-01-20T04:52:08.774" v="8493" actId="1076"/>
          <ac:picMkLst>
            <pc:docMk/>
            <pc:sldMk cId="0" sldId="484"/>
            <ac:picMk id="50194" creationId="{D1EE5166-3733-4AC6-8413-106F822B111E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5"/>
            <ac:spMk id="51204" creationId="{7B17705D-6DAB-4A0C-949B-6E3B5B343E9A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19T23:12:38.835" v="500" actId="1076"/>
        <pc:sldMkLst>
          <pc:docMk/>
          <pc:sldMk cId="0" sldId="487"/>
        </pc:sldMkLst>
        <pc:spChg chg="mod">
          <ac:chgData name="Froduald Kabanza" userId="edf393d0-642b-4b9e-8c75-f62133241689" providerId="ADAL" clId="{AB09C514-6253-4CC0-8C7C-457416B9D1B5}" dt="2022-01-19T23:03:20.726" v="450"/>
          <ac:spMkLst>
            <pc:docMk/>
            <pc:sldMk cId="0" sldId="487"/>
            <ac:spMk id="48129" creationId="{CE2F8C20-8468-493A-BEC9-4C483C4A9BC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7"/>
            <ac:spMk id="48132" creationId="{F6C2A2B6-1959-402E-A1FE-EFFB2C9EF47A}"/>
          </ac:spMkLst>
        </pc:spChg>
        <pc:picChg chg="add mod">
          <ac:chgData name="Froduald Kabanza" userId="edf393d0-642b-4b9e-8c75-f62133241689" providerId="ADAL" clId="{AB09C514-6253-4CC0-8C7C-457416B9D1B5}" dt="2022-01-19T23:12:34.201" v="499"/>
          <ac:picMkLst>
            <pc:docMk/>
            <pc:sldMk cId="0" sldId="487"/>
            <ac:picMk id="19" creationId="{82B72C29-28AF-4297-9CC9-147E12256138}"/>
          </ac:picMkLst>
        </pc:picChg>
        <pc:picChg chg="add mod">
          <ac:chgData name="Froduald Kabanza" userId="edf393d0-642b-4b9e-8c75-f62133241689" providerId="ADAL" clId="{AB09C514-6253-4CC0-8C7C-457416B9D1B5}" dt="2022-01-19T23:12:38.835" v="500" actId="1076"/>
          <ac:picMkLst>
            <pc:docMk/>
            <pc:sldMk cId="0" sldId="487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12:32.788" v="498" actId="478"/>
          <ac:picMkLst>
            <pc:docMk/>
            <pc:sldMk cId="0" sldId="487"/>
            <ac:picMk id="48137" creationId="{2A3AF0BC-F3D4-4EB7-B35B-4D27540D00D8}"/>
          </ac:picMkLst>
        </pc:picChg>
        <pc:picChg chg="del">
          <ac:chgData name="Froduald Kabanza" userId="edf393d0-642b-4b9e-8c75-f62133241689" providerId="ADAL" clId="{AB09C514-6253-4CC0-8C7C-457416B9D1B5}" dt="2022-01-19T23:12:31.020" v="497" actId="478"/>
          <ac:picMkLst>
            <pc:docMk/>
            <pc:sldMk cId="0" sldId="487"/>
            <ac:picMk id="48143" creationId="{22AF7EAC-8A43-4727-8795-1C6DA163F9F8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8"/>
            <ac:spMk id="52228" creationId="{E9B76813-7B3C-419A-9090-2139CA9DC275}"/>
          </ac:spMkLst>
        </pc:sp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9"/>
            <ac:spMk id="53252" creationId="{9CE595B3-28E1-449F-8616-28AC3807DAEB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38:02.608" v="13188" actId="2696"/>
        <pc:sldMkLst>
          <pc:docMk/>
          <pc:sldMk cId="0" sldId="49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0"/>
            <ac:spMk id="54277" creationId="{1CCDE6EF-80EA-43B5-A3BA-9F233387E63A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9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2"/>
            <ac:spMk id="61444" creationId="{DE17F724-7767-4F94-87F8-F132D10B4F0C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49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3"/>
            <ac:spMk id="59396" creationId="{6944AEB1-6562-42D2-9AF9-EBF3F960495C}"/>
          </ac:spMkLst>
        </pc:spChg>
      </pc:sldChg>
      <pc:sldChg chg="modSp add ord modNotesTx">
        <pc:chgData name="Froduald Kabanza" userId="edf393d0-642b-4b9e-8c75-f62133241689" providerId="ADAL" clId="{AB09C514-6253-4CC0-8C7C-457416B9D1B5}" dt="2022-01-20T19:55:30.068" v="13541"/>
        <pc:sldMkLst>
          <pc:docMk/>
          <pc:sldMk cId="0" sldId="49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4"/>
            <ac:spMk id="63492" creationId="{348193A5-BBCE-4A50-BF2A-F95A1CC60BB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19:55:30.068" v="13541"/>
        <pc:sldMkLst>
          <pc:docMk/>
          <pc:sldMk cId="0" sldId="495"/>
        </pc:sldMkLst>
        <pc:spChg chg="mod">
          <ac:chgData name="Froduald Kabanza" userId="edf393d0-642b-4b9e-8c75-f62133241689" providerId="ADAL" clId="{AB09C514-6253-4CC0-8C7C-457416B9D1B5}" dt="2022-01-20T08:37:31.677" v="13184" actId="20577"/>
          <ac:spMkLst>
            <pc:docMk/>
            <pc:sldMk cId="0" sldId="495"/>
            <ac:spMk id="62466" creationId="{E8B7C204-5ECF-402B-AAEA-9793C7209B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5"/>
            <ac:spMk id="62468" creationId="{B6A5FC64-077B-4ABC-B561-E60BC294BE71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6"/>
            <ac:spMk id="66564" creationId="{C0C95F30-13F4-40B8-9046-41D25A1D22E1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87000245" sldId="496"/>
        </pc:sldMkLst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7"/>
            <ac:spMk id="67587" creationId="{7C090B69-284E-4BEC-801B-7014BD2BF632}"/>
          </ac:spMkLst>
        </pc:spChg>
      </pc:sldChg>
      <pc:sldChg chg="addSp delSp modSp add mod ord modNotes modNotesTx">
        <pc:chgData name="Froduald Kabanza" userId="edf393d0-642b-4b9e-8c75-f62133241689" providerId="ADAL" clId="{AB09C514-6253-4CC0-8C7C-457416B9D1B5}" dt="2022-01-20T08:23:11.125" v="13116"/>
        <pc:sldMkLst>
          <pc:docMk/>
          <pc:sldMk cId="0" sldId="498"/>
        </pc:sldMkLst>
        <pc:spChg chg="add del mod">
          <ac:chgData name="Froduald Kabanza" userId="edf393d0-642b-4b9e-8c75-f62133241689" providerId="ADAL" clId="{AB09C514-6253-4CC0-8C7C-457416B9D1B5}" dt="2022-01-20T01:29:33.193" v="5346" actId="47"/>
          <ac:spMkLst>
            <pc:docMk/>
            <pc:sldMk cId="0" sldId="498"/>
            <ac:spMk id="3" creationId="{9AB35BA5-4BA5-4598-ADA8-DF7BD63AB530}"/>
          </ac:spMkLst>
        </pc:spChg>
        <pc:spChg chg="add mod">
          <ac:chgData name="Froduald Kabanza" userId="edf393d0-642b-4b9e-8c75-f62133241689" providerId="ADAL" clId="{AB09C514-6253-4CC0-8C7C-457416B9D1B5}" dt="2022-01-20T02:01:58" v="6321" actId="113"/>
          <ac:spMkLst>
            <pc:docMk/>
            <pc:sldMk cId="0" sldId="498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1:55:47.696" v="5918" actId="20577"/>
          <ac:spMkLst>
            <pc:docMk/>
            <pc:sldMk cId="0" sldId="498"/>
            <ac:spMk id="68609" creationId="{29F17E08-73BC-4AF4-8470-C2FCFA495859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8"/>
            <ac:spMk id="68611" creationId="{BCC5E5ED-120D-4D49-8F28-C87A9FD8AD4F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0"/>
            <ac:spMk id="69635" creationId="{21BF669E-D46E-4ECB-B04E-94CC9CDECFBD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1"/>
            <ac:spMk id="70659" creationId="{B9DB0E5C-665E-460C-9181-F331C6DAC6D4}"/>
          </ac:spMkLst>
        </pc:spChg>
        <pc:spChg chg="mod">
          <ac:chgData name="Froduald Kabanza" userId="edf393d0-642b-4b9e-8c75-f62133241689" providerId="ADAL" clId="{AB09C514-6253-4CC0-8C7C-457416B9D1B5}" dt="2022-01-20T00:20:58.721" v="3978" actId="1076"/>
          <ac:spMkLst>
            <pc:docMk/>
            <pc:sldMk cId="0" sldId="501"/>
            <ac:spMk id="70662" creationId="{7B17853E-24AD-44D7-86C9-015A59FAE75B}"/>
          </ac:spMkLst>
        </pc:spChg>
        <pc:picChg chg="mod">
          <ac:chgData name="Froduald Kabanza" userId="edf393d0-642b-4b9e-8c75-f62133241689" providerId="ADAL" clId="{AB09C514-6253-4CC0-8C7C-457416B9D1B5}" dt="2022-01-20T00:21:05.519" v="3983" actId="1076"/>
          <ac:picMkLst>
            <pc:docMk/>
            <pc:sldMk cId="0" sldId="501"/>
            <ac:picMk id="70664" creationId="{4969A469-DC26-4934-9890-BC7C84D7E3FD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1:20:28.691" v="5184" actId="2696"/>
        <pc:sldMkLst>
          <pc:docMk/>
          <pc:sldMk cId="0" sldId="502"/>
        </pc:sldMkLst>
        <pc:spChg chg="add mod">
          <ac:chgData name="Froduald Kabanza" userId="edf393d0-642b-4b9e-8c75-f62133241689" providerId="ADAL" clId="{AB09C514-6253-4CC0-8C7C-457416B9D1B5}" dt="2022-01-20T00:30:57.596" v="4038" actId="1076"/>
          <ac:spMkLst>
            <pc:docMk/>
            <pc:sldMk cId="0" sldId="502"/>
            <ac:spMk id="8" creationId="{85173DF4-E315-41DC-9185-36466298CE8C}"/>
          </ac:spMkLst>
        </pc:spChg>
        <pc:spChg chg="mod">
          <ac:chgData name="Froduald Kabanza" userId="edf393d0-642b-4b9e-8c75-f62133241689" providerId="ADAL" clId="{AB09C514-6253-4CC0-8C7C-457416B9D1B5}" dt="2022-01-20T00:29:12.621" v="3990" actId="1076"/>
          <ac:spMkLst>
            <pc:docMk/>
            <pc:sldMk cId="0" sldId="502"/>
            <ac:spMk id="77825" creationId="{C3BE8C83-9C61-43D4-B686-7EB7B80BB2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2"/>
            <ac:spMk id="77827" creationId="{1AC29B54-FA85-491B-B316-381009BBBC5D}"/>
          </ac:spMkLst>
        </pc:spChg>
        <pc:spChg chg="mod">
          <ac:chgData name="Froduald Kabanza" userId="edf393d0-642b-4b9e-8c75-f62133241689" providerId="ADAL" clId="{AB09C514-6253-4CC0-8C7C-457416B9D1B5}" dt="2022-01-20T00:30:55.437" v="4037" actId="20577"/>
          <ac:spMkLst>
            <pc:docMk/>
            <pc:sldMk cId="0" sldId="502"/>
            <ac:spMk id="77829" creationId="{3731DA8B-85AE-4B61-88CA-53ECD5985A41}"/>
          </ac:spMkLst>
        </pc:spChg>
        <pc:picChg chg="del">
          <ac:chgData name="Froduald Kabanza" userId="edf393d0-642b-4b9e-8c75-f62133241689" providerId="ADAL" clId="{AB09C514-6253-4CC0-8C7C-457416B9D1B5}" dt="2022-01-20T00:28:38.095" v="3985" actId="478"/>
          <ac:picMkLst>
            <pc:docMk/>
            <pc:sldMk cId="0" sldId="502"/>
            <ac:picMk id="77830" creationId="{B8269B15-7AE6-4432-8B5B-979183DAA38B}"/>
          </ac:picMkLst>
        </pc:pic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5"/>
            <ac:spMk id="78851" creationId="{CF4C9ACE-2607-4028-A8B7-B6B3D3CAADA9}"/>
          </ac:spMkLst>
        </pc:sp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6"/>
            <ac:spMk id="79876" creationId="{98240C31-4CCE-41F7-AE03-874EFD643F33}"/>
          </ac:spMkLst>
        </pc:spChg>
      </pc:sldChg>
      <pc:sldChg chg="delSp 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507"/>
        </pc:sldMkLst>
        <pc:spChg chg="mod">
          <ac:chgData name="Froduald Kabanza" userId="edf393d0-642b-4b9e-8c75-f62133241689" providerId="ADAL" clId="{AB09C514-6253-4CC0-8C7C-457416B9D1B5}" dt="2022-01-20T01:20:49.203" v="5194" actId="20577"/>
          <ac:spMkLst>
            <pc:docMk/>
            <pc:sldMk cId="0" sldId="5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24:54.370" v="5299" actId="114"/>
          <ac:spMkLst>
            <pc:docMk/>
            <pc:sldMk cId="0" sldId="507"/>
            <ac:spMk id="81922" creationId="{19B44DD1-4599-4137-90CF-641B922E97A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7"/>
            <ac:spMk id="81924" creationId="{2C896329-5120-44E6-AAFA-9AE568E69293}"/>
          </ac:spMkLst>
        </pc:spChg>
        <pc:picChg chg="del">
          <ac:chgData name="Froduald Kabanza" userId="edf393d0-642b-4b9e-8c75-f62133241689" providerId="ADAL" clId="{AB09C514-6253-4CC0-8C7C-457416B9D1B5}" dt="2022-01-20T01:18:32.882" v="4940" actId="478"/>
          <ac:picMkLst>
            <pc:docMk/>
            <pc:sldMk cId="0" sldId="507"/>
            <ac:picMk id="81926" creationId="{E64202C0-6A1D-4E1E-8500-709A61EC0FA3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50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8"/>
            <ac:spMk id="58373" creationId="{79EE606C-2FED-40BD-87D3-63F0B062A03F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43.602" v="4698" actId="2696"/>
        <pc:sldMkLst>
          <pc:docMk/>
          <pc:sldMk cId="0" sldId="50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9"/>
            <ac:spMk id="60420" creationId="{ED8991D7-25AE-41A3-8DB9-C73AB4B308BF}"/>
          </ac:spMkLst>
        </pc:spChg>
      </pc:sldChg>
      <pc:sldChg chg="modSp add ord">
        <pc:chgData name="Froduald Kabanza" userId="edf393d0-642b-4b9e-8c75-f62133241689" providerId="ADAL" clId="{AB09C514-6253-4CC0-8C7C-457416B9D1B5}" dt="2022-01-20T08:37:52.916" v="13186"/>
        <pc:sldMkLst>
          <pc:docMk/>
          <pc:sldMk cId="0" sldId="51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1"/>
            <ac:spMk id="64516" creationId="{AB4BE1C5-8723-4C4F-888E-D40C9D877120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2"/>
            <ac:spMk id="83972" creationId="{7B8BB209-CE74-472B-8F18-09B77E6EF8C3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3"/>
            <ac:spMk id="86020" creationId="{1FA5C22B-F0FA-4946-874E-AE0512DEB027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26:10.120" v="13124"/>
        <pc:sldMkLst>
          <pc:docMk/>
          <pc:sldMk cId="0" sldId="514"/>
        </pc:sldMkLst>
        <pc:spChg chg="mod">
          <ac:chgData name="Froduald Kabanza" userId="edf393d0-642b-4b9e-8c75-f62133241689" providerId="ADAL" clId="{AB09C514-6253-4CC0-8C7C-457416B9D1B5}" dt="2022-01-20T01:21:39.615" v="5201" actId="21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4"/>
            <ac:spMk id="88068" creationId="{150F7534-AAE2-40DF-A3F1-6B0C88B93132}"/>
          </ac:spMkLst>
        </pc:spChg>
      </pc:sldChg>
      <pc:sldChg chg="delSp 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0" sldId="515"/>
        </pc:sldMkLst>
        <pc:spChg chg="mod">
          <ac:chgData name="Froduald Kabanza" userId="edf393d0-642b-4b9e-8c75-f62133241689" providerId="ADAL" clId="{AB09C514-6253-4CC0-8C7C-457416B9D1B5}" dt="2022-01-20T00:49:33.439" v="4295" actId="20577"/>
          <ac:spMkLst>
            <pc:docMk/>
            <pc:sldMk cId="0" sldId="515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2:14.536" v="4382" actId="20577"/>
          <ac:spMkLst>
            <pc:docMk/>
            <pc:sldMk cId="0" sldId="515"/>
            <ac:spMk id="89090" creationId="{5C3A10F4-D868-47F1-8E21-B00E911BBAF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5"/>
            <ac:spMk id="89092" creationId="{6F76DD5D-294D-42F1-A8FA-EF94A641EC5F}"/>
          </ac:spMkLst>
        </pc:spChg>
        <pc:spChg chg="del">
          <ac:chgData name="Froduald Kabanza" userId="edf393d0-642b-4b9e-8c75-f62133241689" providerId="ADAL" clId="{AB09C514-6253-4CC0-8C7C-457416B9D1B5}" dt="2022-01-20T00:49:37.964" v="4296" actId="478"/>
          <ac:spMkLst>
            <pc:docMk/>
            <pc:sldMk cId="0" sldId="515"/>
            <ac:spMk id="89095" creationId="{191373A1-8E9C-4BB9-A477-8074E9DC2E2D}"/>
          </ac:spMkLst>
        </pc:spChg>
        <pc:picChg chg="del">
          <ac:chgData name="Froduald Kabanza" userId="edf393d0-642b-4b9e-8c75-f62133241689" providerId="ADAL" clId="{AB09C514-6253-4CC0-8C7C-457416B9D1B5}" dt="2022-01-20T00:49:39.191" v="4297" actId="478"/>
          <ac:picMkLst>
            <pc:docMk/>
            <pc:sldMk cId="0" sldId="515"/>
            <ac:picMk id="89094" creationId="{8F4C44D5-B072-4874-ACBB-3AECE2BADEC8}"/>
          </ac:picMkLst>
        </pc:picChg>
      </pc:sldChg>
      <pc:sldChg chg="add del">
        <pc:chgData name="Froduald Kabanza" userId="edf393d0-642b-4b9e-8c75-f62133241689" providerId="ADAL" clId="{AB09C514-6253-4CC0-8C7C-457416B9D1B5}" dt="2022-01-18T18:18:11.092" v="134" actId="2696"/>
        <pc:sldMkLst>
          <pc:docMk/>
          <pc:sldMk cId="0" sldId="516"/>
        </pc:sldMkLst>
      </pc:sldChg>
      <pc:sldChg chg="modSp add mod ord">
        <pc:chgData name="Froduald Kabanza" userId="edf393d0-642b-4b9e-8c75-f62133241689" providerId="ADAL" clId="{AB09C514-6253-4CC0-8C7C-457416B9D1B5}" dt="2022-01-20T08:50:51.943" v="13251" actId="20577"/>
        <pc:sldMkLst>
          <pc:docMk/>
          <pc:sldMk cId="0" sldId="517"/>
        </pc:sldMkLst>
        <pc:spChg chg="mod">
          <ac:chgData name="Froduald Kabanza" userId="edf393d0-642b-4b9e-8c75-f62133241689" providerId="ADAL" clId="{AB09C514-6253-4CC0-8C7C-457416B9D1B5}" dt="2022-01-20T08:50:51.943" v="13251" actId="20577"/>
          <ac:spMkLst>
            <pc:docMk/>
            <pc:sldMk cId="0" sldId="517"/>
            <ac:spMk id="71681" creationId="{EC94D301-DA50-4EA3-8B3F-9EA95A5B909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7"/>
            <ac:spMk id="71684" creationId="{6832BB93-63C2-4B2C-A0B7-73EA158A715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8.819" v="13253"/>
        <pc:sldMkLst>
          <pc:docMk/>
          <pc:sldMk cId="0" sldId="518"/>
        </pc:sldMkLst>
        <pc:spChg chg="mod">
          <ac:chgData name="Froduald Kabanza" userId="edf393d0-642b-4b9e-8c75-f62133241689" providerId="ADAL" clId="{AB09C514-6253-4CC0-8C7C-457416B9D1B5}" dt="2022-01-20T08:51:08.819" v="13253"/>
          <ac:spMkLst>
            <pc:docMk/>
            <pc:sldMk cId="0" sldId="518"/>
            <ac:spMk id="73729" creationId="{4C64AF3E-B561-4800-BFD8-82AAF496EB0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8"/>
            <ac:spMk id="73732" creationId="{1DA15557-A0C8-4318-B931-108351FE669A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51:44.122" v="13326" actId="20577"/>
        <pc:sldMkLst>
          <pc:docMk/>
          <pc:sldMk cId="0" sldId="519"/>
        </pc:sldMkLst>
        <pc:spChg chg="mod">
          <ac:chgData name="Froduald Kabanza" userId="edf393d0-642b-4b9e-8c75-f62133241689" providerId="ADAL" clId="{AB09C514-6253-4CC0-8C7C-457416B9D1B5}" dt="2022-01-20T01:46:15.183" v="5677" actId="1076"/>
          <ac:spMkLst>
            <pc:docMk/>
            <pc:sldMk cId="0" sldId="519"/>
            <ac:spMk id="34" creationId="{493EB980-AA18-4375-A52C-013A47AA97FE}"/>
          </ac:spMkLst>
        </pc:spChg>
        <pc:spChg chg="add mod">
          <ac:chgData name="Froduald Kabanza" userId="edf393d0-642b-4b9e-8c75-f62133241689" providerId="ADAL" clId="{AB09C514-6253-4CC0-8C7C-457416B9D1B5}" dt="2022-01-20T01:47:10.166" v="5713" actId="1076"/>
          <ac:spMkLst>
            <pc:docMk/>
            <pc:sldMk cId="0" sldId="519"/>
            <ac:spMk id="41" creationId="{056D964E-CC98-4A04-970B-B77B76EA1F9E}"/>
          </ac:spMkLst>
        </pc:spChg>
        <pc:spChg chg="mod">
          <ac:chgData name="Froduald Kabanza" userId="edf393d0-642b-4b9e-8c75-f62133241689" providerId="ADAL" clId="{AB09C514-6253-4CC0-8C7C-457416B9D1B5}" dt="2022-01-20T08:51:20.772" v="13268" actId="20577"/>
          <ac:spMkLst>
            <pc:docMk/>
            <pc:sldMk cId="0" sldId="519"/>
            <ac:spMk id="74753" creationId="{5E2DD590-C6CA-4192-939F-C405F220CBD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9"/>
            <ac:spMk id="74756" creationId="{E7A50E32-0EC6-44B3-8081-1EB925367592}"/>
          </ac:spMkLst>
        </pc:spChg>
        <pc:spChg chg="add del">
          <ac:chgData name="Froduald Kabanza" userId="edf393d0-642b-4b9e-8c75-f62133241689" providerId="ADAL" clId="{AB09C514-6253-4CC0-8C7C-457416B9D1B5}" dt="2022-01-20T01:46:02.030" v="5671" actId="478"/>
          <ac:spMkLst>
            <pc:docMk/>
            <pc:sldMk cId="0" sldId="519"/>
            <ac:spMk id="74758" creationId="{D8804E8A-24F4-448D-BCE1-0F1C36B23BA1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51:52.129" v="13327" actId="2696"/>
        <pc:sldMkLst>
          <pc:docMk/>
          <pc:sldMk cId="0" sldId="52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0"/>
            <ac:spMk id="75780" creationId="{DA1FCD46-A158-44AE-B44C-F2F8B03666F7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52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1"/>
            <ac:spMk id="76803" creationId="{90888FDA-8FF6-4A0B-B79D-A1A7355281C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2.540" v="13252"/>
        <pc:sldMkLst>
          <pc:docMk/>
          <pc:sldMk cId="0" sldId="522"/>
        </pc:sldMkLst>
        <pc:spChg chg="mod">
          <ac:chgData name="Froduald Kabanza" userId="edf393d0-642b-4b9e-8c75-f62133241689" providerId="ADAL" clId="{AB09C514-6253-4CC0-8C7C-457416B9D1B5}" dt="2022-01-20T08:51:02.540" v="13252"/>
          <ac:spMkLst>
            <pc:docMk/>
            <pc:sldMk cId="0" sldId="522"/>
            <ac:spMk id="72705" creationId="{ED91AEF1-4FE2-42E5-8D74-6AB633C8C38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2"/>
            <ac:spMk id="72708" creationId="{699DAF1E-EC6A-43ED-93F5-E712412AF789}"/>
          </ac:spMkLst>
        </pc:spChg>
      </pc:sldChg>
      <pc:sldChg chg="addSp delSp modSp add mod ord delAnim modAnim">
        <pc:chgData name="Froduald Kabanza" userId="edf393d0-642b-4b9e-8c75-f62133241689" providerId="ADAL" clId="{AB09C514-6253-4CC0-8C7C-457416B9D1B5}" dt="2022-01-20T08:26:10.120" v="13124"/>
        <pc:sldMkLst>
          <pc:docMk/>
          <pc:sldMk cId="2282563712" sldId="696"/>
        </pc:sldMkLst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8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0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9:17.559" v="146" actId="20577"/>
          <ac:spMkLst>
            <pc:docMk/>
            <pc:sldMk cId="2282563712" sldId="696"/>
            <ac:spMk id="45" creationId="{19F5C7C8-A155-4511-99B5-F0C7044B8112}"/>
          </ac:spMkLst>
        </pc:spChg>
        <pc:spChg chg="add mod">
          <ac:chgData name="Froduald Kabanza" userId="edf393d0-642b-4b9e-8c75-f62133241689" providerId="ADAL" clId="{AB09C514-6253-4CC0-8C7C-457416B9D1B5}" dt="2022-01-18T18:17:06.022" v="130" actId="1076"/>
          <ac:spMkLst>
            <pc:docMk/>
            <pc:sldMk cId="2282563712" sldId="696"/>
            <ac:spMk id="48" creationId="{BFB80F63-8F2A-4533-97C3-E8A2F92798B9}"/>
          </ac:spMkLst>
        </pc:spChg>
        <pc:spChg chg="add mod">
          <ac:chgData name="Froduald Kabanza" userId="edf393d0-642b-4b9e-8c75-f62133241689" providerId="ADAL" clId="{AB09C514-6253-4CC0-8C7C-457416B9D1B5}" dt="2022-01-18T18:17:09.248" v="131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AB09C514-6253-4CC0-8C7C-457416B9D1B5}" dt="2022-01-18T18:15:39.906" v="94" actId="20577"/>
          <ac:spMkLst>
            <pc:docMk/>
            <pc:sldMk cId="2282563712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8:41.997" v="138" actId="1076"/>
          <ac:spMkLst>
            <pc:docMk/>
            <pc:sldMk cId="2282563712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282563712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9:05.965" v="144" actId="1076"/>
          <ac:spMkLst>
            <pc:docMk/>
            <pc:sldMk cId="2282563712" sldId="696"/>
            <ac:spMk id="22534" creationId="{00000000-0000-0000-0000-000000000000}"/>
          </ac:spMkLst>
        </pc:spChg>
        <pc:grpChg chg="del mod">
          <ac:chgData name="Froduald Kabanza" userId="edf393d0-642b-4b9e-8c75-f62133241689" providerId="ADAL" clId="{AB09C514-6253-4CC0-8C7C-457416B9D1B5}" dt="2022-01-18T18:11:38.387" v="41" actId="165"/>
          <ac:grpSpMkLst>
            <pc:docMk/>
            <pc:sldMk cId="2282563712" sldId="696"/>
            <ac:grpSpMk id="3" creationId="{50D6739B-532E-4826-8700-8383529FE989}"/>
          </ac:grpSpMkLst>
        </pc:grpChg>
        <pc:grpChg chg="add mod">
          <ac:chgData name="Froduald Kabanza" userId="edf393d0-642b-4b9e-8c75-f62133241689" providerId="ADAL" clId="{AB09C514-6253-4CC0-8C7C-457416B9D1B5}" dt="2022-01-18T18:17:19.936" v="132" actId="164"/>
          <ac:grpSpMkLst>
            <pc:docMk/>
            <pc:sldMk cId="2282563712" sldId="696"/>
            <ac:grpSpMk id="39" creationId="{4FAB8FEE-ABF2-4A01-B9AE-1C57245F009D}"/>
          </ac:grpSpMkLst>
        </pc:grpChg>
        <pc:grpChg chg="add del mod">
          <ac:chgData name="Froduald Kabanza" userId="edf393d0-642b-4b9e-8c75-f62133241689" providerId="ADAL" clId="{AB09C514-6253-4CC0-8C7C-457416B9D1B5}" dt="2022-01-18T18:16:20.898" v="124" actId="478"/>
          <ac:grpSpMkLst>
            <pc:docMk/>
            <pc:sldMk cId="2282563712" sldId="696"/>
            <ac:grpSpMk id="43" creationId="{1B91CF09-F230-4229-951A-5CE08CD2B908}"/>
          </ac:grpSpMkLst>
        </pc:grp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3" creationId="{00000000-0000-0000-0000-000000000000}"/>
          </ac:cxnSpMkLst>
        </pc:cxnChg>
        <pc:cxnChg chg="add mod">
          <ac:chgData name="Froduald Kabanza" userId="edf393d0-642b-4b9e-8c75-f62133241689" providerId="ADAL" clId="{AB09C514-6253-4CC0-8C7C-457416B9D1B5}" dt="2022-01-18T18:17:19.936" v="132" actId="164"/>
          <ac:cxnSpMkLst>
            <pc:docMk/>
            <pc:sldMk cId="2282563712" sldId="696"/>
            <ac:cxnSpMk id="36" creationId="{190EDA56-222D-419F-BA7A-13282E10550F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4" creationId="{00000000-0000-0000-0000-000000000000}"/>
          </ac:cxnSpMkLst>
        </pc:cxnChg>
        <pc:cxnChg chg="del mod topLvl">
          <ac:chgData name="Froduald Kabanza" userId="edf393d0-642b-4b9e-8c75-f62133241689" providerId="ADAL" clId="{AB09C514-6253-4CC0-8C7C-457416B9D1B5}" dt="2022-01-18T18:16:20.898" v="124" actId="478"/>
          <ac:cxnSpMkLst>
            <pc:docMk/>
            <pc:sldMk cId="2282563712" sldId="696"/>
            <ac:cxnSpMk id="46" creationId="{D0E7A60F-1CCB-4C80-B75A-4AB420E5A2D2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delSp modSp add mod ord">
        <pc:chgData name="Froduald Kabanza" userId="edf393d0-642b-4b9e-8c75-f62133241689" providerId="ADAL" clId="{AB09C514-6253-4CC0-8C7C-457416B9D1B5}" dt="2022-01-20T01:17:10.224" v="4834"/>
        <pc:sldMkLst>
          <pc:docMk/>
          <pc:sldMk cId="34717944" sldId="697"/>
        </pc:sldMkLst>
        <pc:spChg chg="mod">
          <ac:chgData name="Froduald Kabanza" userId="edf393d0-642b-4b9e-8c75-f62133241689" providerId="ADAL" clId="{AB09C514-6253-4CC0-8C7C-457416B9D1B5}" dt="2022-01-19T17:08:01.882" v="192" actId="20577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AB09C514-6253-4CC0-8C7C-457416B9D1B5}" dt="2022-01-19T22:28:44.088" v="290" actId="313"/>
          <ac:spMkLst>
            <pc:docMk/>
            <pc:sldMk cId="34717944" sldId="697"/>
            <ac:spMk id="27649" creationId="{8F8669B8-51D6-49D3-8D70-A924DFD7F78F}"/>
          </ac:spMkLst>
        </pc:spChg>
        <pc:picChg chg="add mod">
          <ac:chgData name="Froduald Kabanza" userId="edf393d0-642b-4b9e-8c75-f62133241689" providerId="ADAL" clId="{AB09C514-6253-4CC0-8C7C-457416B9D1B5}" dt="2022-01-19T17:07:39.118" v="191" actId="14100"/>
          <ac:picMkLst>
            <pc:docMk/>
            <pc:sldMk cId="34717944" sldId="697"/>
            <ac:picMk id="3" creationId="{74A71E99-0DB2-4837-82E9-E20B15C0F8E0}"/>
          </ac:picMkLst>
        </pc:picChg>
        <pc:picChg chg="del">
          <ac:chgData name="Froduald Kabanza" userId="edf393d0-642b-4b9e-8c75-f62133241689" providerId="ADAL" clId="{AB09C514-6253-4CC0-8C7C-457416B9D1B5}" dt="2022-01-19T17:07:24.458" v="185" actId="478"/>
          <ac:picMkLst>
            <pc:docMk/>
            <pc:sldMk cId="34717944" sldId="697"/>
            <ac:picMk id="27655" creationId="{83E28D1A-85A3-42E5-93D5-337E26BCC613}"/>
          </ac:picMkLst>
        </pc:picChg>
      </pc:sldChg>
      <pc:sldChg chg="addSp add modNotesTx">
        <pc:chgData name="Froduald Kabanza" userId="edf393d0-642b-4b9e-8c75-f62133241689" providerId="ADAL" clId="{AB09C514-6253-4CC0-8C7C-457416B9D1B5}" dt="2022-01-20T18:15:07.574" v="13426"/>
        <pc:sldMkLst>
          <pc:docMk/>
          <pc:sldMk cId="812313677" sldId="698"/>
        </pc:sldMkLst>
        <pc:inkChg chg="add">
          <ac:chgData name="Froduald Kabanza" userId="edf393d0-642b-4b9e-8c75-f62133241689" providerId="ADAL" clId="{AB09C514-6253-4CC0-8C7C-457416B9D1B5}" dt="2022-01-20T18:15:07.574" v="13426"/>
          <ac:inkMkLst>
            <pc:docMk/>
            <pc:sldMk cId="812313677" sldId="698"/>
            <ac:inkMk id="2" creationId="{180F5FD1-DA01-410C-ACCB-40B61EDA5482}"/>
          </ac:inkMkLst>
        </pc:inkChg>
      </pc:sldChg>
      <pc:sldChg chg="add">
        <pc:chgData name="Froduald Kabanza" userId="edf393d0-642b-4b9e-8c75-f62133241689" providerId="ADAL" clId="{AB09C514-6253-4CC0-8C7C-457416B9D1B5}" dt="2022-01-19T22:41:19.499" v="303"/>
        <pc:sldMkLst>
          <pc:docMk/>
          <pc:sldMk cId="360748642" sldId="699"/>
        </pc:sldMkLst>
      </pc:sldChg>
      <pc:sldChg chg="addSp delSp modSp add mod modNotesTx">
        <pc:chgData name="Froduald Kabanza" userId="edf393d0-642b-4b9e-8c75-f62133241689" providerId="ADAL" clId="{AB09C514-6253-4CC0-8C7C-457416B9D1B5}" dt="2022-01-19T22:51:11.399" v="395" actId="20577"/>
        <pc:sldMkLst>
          <pc:docMk/>
          <pc:sldMk cId="2097260269" sldId="700"/>
        </pc:sldMkLst>
        <pc:spChg chg="add del mod">
          <ac:chgData name="Froduald Kabanza" userId="edf393d0-642b-4b9e-8c75-f62133241689" providerId="ADAL" clId="{AB09C514-6253-4CC0-8C7C-457416B9D1B5}" dt="2022-01-19T22:49:45.677" v="381" actId="478"/>
          <ac:spMkLst>
            <pc:docMk/>
            <pc:sldMk cId="2097260269" sldId="700"/>
            <ac:spMk id="2" creationId="{A937E91E-0785-4AF9-B94A-484A1829D44C}"/>
          </ac:spMkLst>
        </pc:spChg>
        <pc:spChg chg="add del mod">
          <ac:chgData name="Froduald Kabanza" userId="edf393d0-642b-4b9e-8c75-f62133241689" providerId="ADAL" clId="{AB09C514-6253-4CC0-8C7C-457416B9D1B5}" dt="2022-01-19T22:50:25.365" v="389" actId="478"/>
          <ac:spMkLst>
            <pc:docMk/>
            <pc:sldMk cId="2097260269" sldId="700"/>
            <ac:spMk id="5" creationId="{CCD81936-7C95-4C3F-89DA-5D91E2CA89D0}"/>
          </ac:spMkLst>
        </pc:spChg>
        <pc:spChg chg="add mod">
          <ac:chgData name="Froduald Kabanza" userId="edf393d0-642b-4b9e-8c75-f62133241689" providerId="ADAL" clId="{AB09C514-6253-4CC0-8C7C-457416B9D1B5}" dt="2022-01-19T22:51:04.315" v="393" actId="1076"/>
          <ac:spMkLst>
            <pc:docMk/>
            <pc:sldMk cId="2097260269" sldId="700"/>
            <ac:spMk id="6" creationId="{50300266-A5CD-402B-AB38-C024B33AF163}"/>
          </ac:spMkLst>
        </pc:spChg>
        <pc:spChg chg="del mod">
          <ac:chgData name="Froduald Kabanza" userId="edf393d0-642b-4b9e-8c75-f62133241689" providerId="ADAL" clId="{AB09C514-6253-4CC0-8C7C-457416B9D1B5}" dt="2022-01-19T22:50:20.296" v="388" actId="478"/>
          <ac:spMkLst>
            <pc:docMk/>
            <pc:sldMk cId="2097260269" sldId="700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AB09C514-6253-4CC0-8C7C-457416B9D1B5}" dt="2022-01-19T22:49:43.330" v="380" actId="478"/>
          <ac:spMkLst>
            <pc:docMk/>
            <pc:sldMk cId="2097260269" sldId="700"/>
            <ac:spMk id="92162" creationId="{8315D294-25C1-4B08-B7F5-BD720D2B3860}"/>
          </ac:spMkLst>
        </pc:spChg>
        <pc:picChg chg="add mod">
          <ac:chgData name="Froduald Kabanza" userId="edf393d0-642b-4b9e-8c75-f62133241689" providerId="ADAL" clId="{AB09C514-6253-4CC0-8C7C-457416B9D1B5}" dt="2022-01-19T22:50:31.161" v="390" actId="14100"/>
          <ac:picMkLst>
            <pc:docMk/>
            <pc:sldMk cId="2097260269" sldId="700"/>
            <ac:picMk id="4" creationId="{EA0B6813-1CC9-492E-9E2C-504CBC07AEB9}"/>
          </ac:picMkLst>
        </pc:picChg>
      </pc:sldChg>
      <pc:sldChg chg="modSp add mod modNotesTx">
        <pc:chgData name="Froduald Kabanza" userId="edf393d0-642b-4b9e-8c75-f62133241689" providerId="ADAL" clId="{AB09C514-6253-4CC0-8C7C-457416B9D1B5}" dt="2022-01-20T07:51:21.275" v="12888" actId="20577"/>
        <pc:sldMkLst>
          <pc:docMk/>
          <pc:sldMk cId="2658075881" sldId="701"/>
        </pc:sldMkLst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9" creationId="{4729A116-3E47-45DE-BA87-55A1E7EA22F6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12" creationId="{5EBD9A04-01C7-4563-A22A-E3B81B148839}"/>
          </ac:spMkLst>
        </pc:spChg>
        <pc:spChg chg="mod">
          <ac:chgData name="Froduald Kabanza" userId="edf393d0-642b-4b9e-8c75-f62133241689" providerId="ADAL" clId="{AB09C514-6253-4CC0-8C7C-457416B9D1B5}" dt="2022-01-20T07:51:21.275" v="12888" actId="20577"/>
          <ac:spMkLst>
            <pc:docMk/>
            <pc:sldMk cId="2658075881" sldId="70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3:13:54.982" v="531" actId="20577"/>
          <ac:spMkLst>
            <pc:docMk/>
            <pc:sldMk cId="2658075881" sldId="70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44058" creationId="{9AE8B0DE-1700-47E7-AC21-85123C05299B}"/>
          </ac:spMkLst>
        </pc:spChg>
        <pc:grpChg chg="mod">
          <ac:chgData name="Froduald Kabanza" userId="edf393d0-642b-4b9e-8c75-f62133241689" providerId="ADAL" clId="{AB09C514-6253-4CC0-8C7C-457416B9D1B5}" dt="2022-01-19T23:16:39.525" v="809" actId="14100"/>
          <ac:grpSpMkLst>
            <pc:docMk/>
            <pc:sldMk cId="2658075881" sldId="701"/>
            <ac:grpSpMk id="19" creationId="{6144D960-6B4D-45AE-972D-A984DA4512EC}"/>
          </ac:grpSpMkLst>
        </pc:grpChg>
      </pc:sldChg>
      <pc:sldChg chg="addSp delSp modSp add mod modNotesTx">
        <pc:chgData name="Froduald Kabanza" userId="edf393d0-642b-4b9e-8c75-f62133241689" providerId="ADAL" clId="{AB09C514-6253-4CC0-8C7C-457416B9D1B5}" dt="2022-01-19T23:43:26.378" v="3301" actId="20577"/>
        <pc:sldMkLst>
          <pc:docMk/>
          <pc:sldMk cId="3190551740" sldId="702"/>
        </pc:sldMkLst>
        <pc:spChg chg="add del mod">
          <ac:chgData name="Froduald Kabanza" userId="edf393d0-642b-4b9e-8c75-f62133241689" providerId="ADAL" clId="{AB09C514-6253-4CC0-8C7C-457416B9D1B5}" dt="2022-01-19T23:35:50.826" v="2743" actId="478"/>
          <ac:spMkLst>
            <pc:docMk/>
            <pc:sldMk cId="3190551740" sldId="702"/>
            <ac:spMk id="2" creationId="{A73684D6-4178-43E8-A07A-DD5B3869FEC6}"/>
          </ac:spMkLst>
        </pc:spChg>
        <pc:spChg chg="add mod">
          <ac:chgData name="Froduald Kabanza" userId="edf393d0-642b-4b9e-8c75-f62133241689" providerId="ADAL" clId="{AB09C514-6253-4CC0-8C7C-457416B9D1B5}" dt="2022-01-19T23:37:07.029" v="2763" actId="1076"/>
          <ac:spMkLst>
            <pc:docMk/>
            <pc:sldMk cId="3190551740" sldId="702"/>
            <ac:spMk id="22" creationId="{3CCBA713-134E-4630-98FB-770158B4B774}"/>
          </ac:spMkLst>
        </pc:spChg>
        <pc:spChg chg="mod">
          <ac:chgData name="Froduald Kabanza" userId="edf393d0-642b-4b9e-8c75-f62133241689" providerId="ADAL" clId="{AB09C514-6253-4CC0-8C7C-457416B9D1B5}" dt="2022-01-19T23:35:57.048" v="2746" actId="1076"/>
          <ac:spMkLst>
            <pc:docMk/>
            <pc:sldMk cId="3190551740" sldId="702"/>
            <ac:spMk id="48129" creationId="{CE2F8C20-8468-493A-BEC9-4C483C4A9BCC}"/>
          </ac:spMkLst>
        </pc:spChg>
        <pc:spChg chg="del">
          <ac:chgData name="Froduald Kabanza" userId="edf393d0-642b-4b9e-8c75-f62133241689" providerId="ADAL" clId="{AB09C514-6253-4CC0-8C7C-457416B9D1B5}" dt="2022-01-19T23:35:46.878" v="2742" actId="478"/>
          <ac:spMkLst>
            <pc:docMk/>
            <pc:sldMk cId="3190551740" sldId="702"/>
            <ac:spMk id="48130" creationId="{29F28866-9ED5-4F79-BA8E-DA2C89BE40E8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34" creationId="{6618A5DF-0F32-4FB4-A1DD-AB0656342F89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42" creationId="{FA26DA9F-A02C-43AE-AB3B-16B013477FF7}"/>
          </ac:spMkLst>
        </pc:spChg>
        <pc:graphicFrameChg chg="del">
          <ac:chgData name="Froduald Kabanza" userId="edf393d0-642b-4b9e-8c75-f62133241689" providerId="ADAL" clId="{AB09C514-6253-4CC0-8C7C-457416B9D1B5}" dt="2022-01-19T23:35:52.704" v="2744" actId="478"/>
          <ac:graphicFrameMkLst>
            <pc:docMk/>
            <pc:sldMk cId="3190551740" sldId="702"/>
            <ac:graphicFrameMk id="18" creationId="{E00B5BF1-18AB-4D1C-91A8-F68D180AFA4A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0" creationId="{C918DB26-39A2-4A4A-A7E8-D3F2163D9492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5" creationId="{972D1BDA-7162-46E4-874B-5F475464C088}"/>
          </ac:graphicFrameMkLst>
        </pc:graphicFrameChg>
        <pc:picChg chg="add mod">
          <ac:chgData name="Froduald Kabanza" userId="edf393d0-642b-4b9e-8c75-f62133241689" providerId="ADAL" clId="{AB09C514-6253-4CC0-8C7C-457416B9D1B5}" dt="2022-01-19T23:37:11.221" v="2764" actId="1076"/>
          <ac:picMkLst>
            <pc:docMk/>
            <pc:sldMk cId="3190551740" sldId="702"/>
            <ac:picMk id="4" creationId="{79631368-296E-4472-AD25-B56B5D2FD111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19" creationId="{82B72C29-28AF-4297-9CC9-147E1225613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5" creationId="{3591D0D3-A308-4630-912C-4CDBC0B9E662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6" creationId="{3F6876C1-1225-4F02-9C7E-54F4C9D3102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8" creationId="{45A9F377-3A7D-49B3-AD8C-EC7671B5DE2E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9" creationId="{A6F5AD0E-EC35-42D2-AE8B-5C75810967AB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19T23:51:30.865" v="3870" actId="20577"/>
        <pc:sldMkLst>
          <pc:docMk/>
          <pc:sldMk cId="2335912615" sldId="703"/>
        </pc:sldMkLst>
        <pc:spChg chg="add mod">
          <ac:chgData name="Froduald Kabanza" userId="edf393d0-642b-4b9e-8c75-f62133241689" providerId="ADAL" clId="{AB09C514-6253-4CC0-8C7C-457416B9D1B5}" dt="2022-01-19T23:50:21.132" v="3861" actId="20577"/>
          <ac:spMkLst>
            <pc:docMk/>
            <pc:sldMk cId="2335912615" sldId="703"/>
            <ac:spMk id="29" creationId="{F4F7549C-8A62-4BD4-9BB9-708FE51ABD74}"/>
          </ac:spMkLst>
        </pc:spChg>
        <pc:spChg chg="add mod">
          <ac:chgData name="Froduald Kabanza" userId="edf393d0-642b-4b9e-8c75-f62133241689" providerId="ADAL" clId="{AB09C514-6253-4CC0-8C7C-457416B9D1B5}" dt="2022-01-19T23:50:46.579" v="3868" actId="1076"/>
          <ac:spMkLst>
            <pc:docMk/>
            <pc:sldMk cId="2335912615" sldId="703"/>
            <ac:spMk id="31" creationId="{D3267764-1C98-4BD3-8525-6FCB24FE9E53}"/>
          </ac:spMkLst>
        </pc:spChg>
        <pc:spChg chg="add mod">
          <ac:chgData name="Froduald Kabanza" userId="edf393d0-642b-4b9e-8c75-f62133241689" providerId="ADAL" clId="{AB09C514-6253-4CC0-8C7C-457416B9D1B5}" dt="2022-01-19T23:50:57.242" v="3869" actId="1076"/>
          <ac:spMkLst>
            <pc:docMk/>
            <pc:sldMk cId="2335912615" sldId="703"/>
            <ac:spMk id="33" creationId="{2572F157-E273-48F1-9BEA-65AC15D13BFF}"/>
          </ac:spMkLst>
        </pc:spChg>
        <pc:spChg chg="mod">
          <ac:chgData name="Froduald Kabanza" userId="edf393d0-642b-4b9e-8c75-f62133241689" providerId="ADAL" clId="{AB09C514-6253-4CC0-8C7C-457416B9D1B5}" dt="2022-01-19T23:47:50.147" v="3699" actId="14100"/>
          <ac:spMkLst>
            <pc:docMk/>
            <pc:sldMk cId="2335912615" sldId="703"/>
            <ac:spMk id="40962" creationId="{08DAD3BA-7389-48C3-A565-0CC8ACC1502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8" creationId="{150059CE-407E-4FEB-B322-3BAD04A3589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9" creationId="{0AFD423C-2E67-4584-AECB-10499B5DA190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40" creationId="{AD082F12-CCC9-43CC-9BE4-057DEF38AE32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50" creationId="{260DFF21-06B7-43FA-8B53-F7790547C527}"/>
          </ac:spMkLst>
        </pc:s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8" creationId="{DBD8ADEE-1FF9-4E95-9558-9A5F93391CDF}"/>
          </ac:grpSpMkLst>
        </pc:gr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9" creationId="{6144D960-6B4D-45AE-972D-A984DA4512EC}"/>
          </ac:grpSpMkLst>
        </pc:grp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7" creationId="{CC119E09-72A1-4D0E-9344-B3E5E0E39AE3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7" creationId="{9B63A878-6193-4C01-BD3C-42A48CC8B2A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8" creationId="{FF961855-AAB5-48B6-8C24-8DDF10F452D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30.939" v="3432" actId="478"/>
          <ac:graphicFrameMkLst>
            <pc:docMk/>
            <pc:sldMk cId="2335912615" sldId="703"/>
            <ac:graphicFrameMk id="32" creationId="{43597553-AFD2-4BD1-B96C-8371E1550FB2}"/>
          </ac:graphicFrameMkLst>
        </pc:graphicFrameChg>
        <pc:picChg chg="add mod">
          <ac:chgData name="Froduald Kabanza" userId="edf393d0-642b-4b9e-8c75-f62133241689" providerId="ADAL" clId="{AB09C514-6253-4CC0-8C7C-457416B9D1B5}" dt="2022-01-19T23:50:33.424" v="3865" actId="1076"/>
          <ac:picMkLst>
            <pc:docMk/>
            <pc:sldMk cId="2335912615" sldId="703"/>
            <ac:picMk id="30" creationId="{C272F26C-FC98-4E29-9626-A8532F56E185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1" creationId="{B2CF5ACD-8706-44E3-8460-462296B11BBB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2" creationId="{27AE4603-2D1B-40E0-8E04-96BE394474E4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4" creationId="{4D6502AC-E8E3-455B-95AD-37DAB539E45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5" creationId="{49D67DA6-A58E-47B0-9B80-3B05890D8DA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51" creationId="{41039233-7AB1-4C3C-BD29-B85335A03245}"/>
          </ac:picMkLst>
        </pc:picChg>
      </pc:sldChg>
      <pc:sldChg chg="addSp delSp modSp add mod ord">
        <pc:chgData name="Froduald Kabanza" userId="edf393d0-642b-4b9e-8c75-f62133241689" providerId="ADAL" clId="{AB09C514-6253-4CC0-8C7C-457416B9D1B5}" dt="2022-01-20T07:20:03.811" v="11758"/>
        <pc:sldMkLst>
          <pc:docMk/>
          <pc:sldMk cId="1697407249" sldId="704"/>
        </pc:sldMkLst>
        <pc:spChg chg="add mod">
          <ac:chgData name="Froduald Kabanza" userId="edf393d0-642b-4b9e-8c75-f62133241689" providerId="ADAL" clId="{AB09C514-6253-4CC0-8C7C-457416B9D1B5}" dt="2022-01-20T04:42:19.602" v="8396" actId="947"/>
          <ac:spMkLst>
            <pc:docMk/>
            <pc:sldMk cId="1697407249" sldId="704"/>
            <ac:spMk id="11" creationId="{4573F228-2C0E-4593-8D16-D42AC7724DFB}"/>
          </ac:spMkLst>
        </pc:spChg>
        <pc:spChg chg="add del mod">
          <ac:chgData name="Froduald Kabanza" userId="edf393d0-642b-4b9e-8c75-f62133241689" providerId="ADAL" clId="{AB09C514-6253-4CC0-8C7C-457416B9D1B5}" dt="2022-01-20T00:04:02.338" v="3945"/>
          <ac:spMkLst>
            <pc:docMk/>
            <pc:sldMk cId="1697407249" sldId="704"/>
            <ac:spMk id="15" creationId="{32062648-DA1F-4018-8906-1F53FC9E91D2}"/>
          </ac:spMkLst>
        </pc:spChg>
        <pc:spChg chg="mod">
          <ac:chgData name="Froduald Kabanza" userId="edf393d0-642b-4b9e-8c75-f62133241689" providerId="ADAL" clId="{AB09C514-6253-4CC0-8C7C-457416B9D1B5}" dt="2022-01-20T04:42:41.343" v="8399" actId="14100"/>
          <ac:spMkLst>
            <pc:docMk/>
            <pc:sldMk cId="1697407249" sldId="70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37:23.906" v="8223" actId="20577"/>
          <ac:spMkLst>
            <pc:docMk/>
            <pc:sldMk cId="1697407249" sldId="704"/>
            <ac:spMk id="41985" creationId="{3CA920CE-5D1D-4658-B6BD-38D930FA0641}"/>
          </ac:spMkLst>
        </pc:spChg>
        <pc:spChg chg="mod">
          <ac:chgData name="Froduald Kabanza" userId="edf393d0-642b-4b9e-8c75-f62133241689" providerId="ADAL" clId="{AB09C514-6253-4CC0-8C7C-457416B9D1B5}" dt="2022-01-20T06:10:12.699" v="10423" actId="14100"/>
          <ac:spMkLst>
            <pc:docMk/>
            <pc:sldMk cId="1697407249" sldId="704"/>
            <ac:spMk id="41986" creationId="{84DD8149-D222-42A2-83D3-87688E0C3C9E}"/>
          </ac:spMkLst>
        </pc:spChg>
        <pc:spChg chg="del">
          <ac:chgData name="Froduald Kabanza" userId="edf393d0-642b-4b9e-8c75-f62133241689" providerId="ADAL" clId="{AB09C514-6253-4CC0-8C7C-457416B9D1B5}" dt="2022-01-19T23:59:47.879" v="3890" actId="478"/>
          <ac:spMkLst>
            <pc:docMk/>
            <pc:sldMk cId="1697407249" sldId="704"/>
            <ac:spMk id="41991" creationId="{17702DA3-7D99-4D2A-BC47-7BC2C94DB412}"/>
          </ac:spMkLst>
        </pc:spChg>
        <pc:spChg chg="mod">
          <ac:chgData name="Froduald Kabanza" userId="edf393d0-642b-4b9e-8c75-f62133241689" providerId="ADAL" clId="{AB09C514-6253-4CC0-8C7C-457416B9D1B5}" dt="2022-01-20T04:42:45.978" v="8400" actId="1076"/>
          <ac:spMkLst>
            <pc:docMk/>
            <pc:sldMk cId="1697407249" sldId="704"/>
            <ac:spMk id="41993" creationId="{8A7726CC-7A31-4DD5-910A-D6CB0B7B2DE7}"/>
          </ac:spMkLst>
        </pc:spChg>
        <pc:picChg chg="add del mod">
          <ac:chgData name="Froduald Kabanza" userId="edf393d0-642b-4b9e-8c75-f62133241689" providerId="ADAL" clId="{AB09C514-6253-4CC0-8C7C-457416B9D1B5}" dt="2022-01-20T00:00:13.414" v="3898" actId="478"/>
          <ac:picMkLst>
            <pc:docMk/>
            <pc:sldMk cId="1697407249" sldId="704"/>
            <ac:picMk id="3" creationId="{07EEEACC-2EEA-49E0-B2B6-C6C15211FFFF}"/>
          </ac:picMkLst>
        </pc:picChg>
        <pc:picChg chg="add del mod">
          <ac:chgData name="Froduald Kabanza" userId="edf393d0-642b-4b9e-8c75-f62133241689" providerId="ADAL" clId="{AB09C514-6253-4CC0-8C7C-457416B9D1B5}" dt="2022-01-20T04:42:34.559" v="8397" actId="478"/>
          <ac:picMkLst>
            <pc:docMk/>
            <pc:sldMk cId="1697407249" sldId="704"/>
            <ac:picMk id="5" creationId="{391C9627-29C0-473B-AFAC-8FA6E878A6D5}"/>
          </ac:picMkLst>
        </pc:picChg>
      </pc:sldChg>
      <pc:sldChg chg="modSp add mod ord">
        <pc:chgData name="Froduald Kabanza" userId="edf393d0-642b-4b9e-8c75-f62133241689" providerId="ADAL" clId="{AB09C514-6253-4CC0-8C7C-457416B9D1B5}" dt="2022-01-20T07:34:21.332" v="12458"/>
        <pc:sldMkLst>
          <pc:docMk/>
          <pc:sldMk cId="3805148594" sldId="705"/>
        </pc:sldMkLst>
        <pc:spChg chg="mod">
          <ac:chgData name="Froduald Kabanza" userId="edf393d0-642b-4b9e-8c75-f62133241689" providerId="ADAL" clId="{AB09C514-6253-4CC0-8C7C-457416B9D1B5}" dt="2022-01-20T07:33:59.526" v="12456" actId="20577"/>
          <ac:spMkLst>
            <pc:docMk/>
            <pc:sldMk cId="3805148594" sldId="70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20T04:40:29.074" v="8346" actId="20577"/>
          <ac:spMkLst>
            <pc:docMk/>
            <pc:sldMk cId="3805148594" sldId="705"/>
            <ac:spMk id="39945" creationId="{CE3FA87D-8CE4-4E11-B711-F8E7266521C5}"/>
          </ac:spMkLst>
        </pc:spChg>
      </pc:sldChg>
      <pc:sldChg chg="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264093985" sldId="706"/>
        </pc:sldMkLst>
        <pc:spChg chg="mod">
          <ac:chgData name="Froduald Kabanza" userId="edf393d0-642b-4b9e-8c75-f62133241689" providerId="ADAL" clId="{AB09C514-6253-4CC0-8C7C-457416B9D1B5}" dt="2022-01-20T00:50:02.458" v="4326" actId="20577"/>
          <ac:spMkLst>
            <pc:docMk/>
            <pc:sldMk cId="264093985" sldId="706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0:42.167" v="4362" actId="20577"/>
          <ac:spMkLst>
            <pc:docMk/>
            <pc:sldMk cId="264093985" sldId="706"/>
            <ac:spMk id="89090" creationId="{5C3A10F4-D868-47F1-8E21-B00E911BBAFD}"/>
          </ac:spMkLst>
        </pc:spChg>
      </pc:sldChg>
      <pc:sldChg chg="addSp delSp modSp add mod delAnim">
        <pc:chgData name="Froduald Kabanza" userId="edf393d0-642b-4b9e-8c75-f62133241689" providerId="ADAL" clId="{AB09C514-6253-4CC0-8C7C-457416B9D1B5}" dt="2022-01-20T01:01:36.587" v="4695"/>
        <pc:sldMkLst>
          <pc:docMk/>
          <pc:sldMk cId="2347768194" sldId="706"/>
        </pc:sldMkLst>
        <pc:spChg chg="add del mod">
          <ac:chgData name="Froduald Kabanza" userId="edf393d0-642b-4b9e-8c75-f62133241689" providerId="ADAL" clId="{AB09C514-6253-4CC0-8C7C-457416B9D1B5}" dt="2022-01-20T01:01:15.722" v="4694" actId="478"/>
          <ac:spMkLst>
            <pc:docMk/>
            <pc:sldMk cId="2347768194" sldId="706"/>
            <ac:spMk id="2" creationId="{004C206B-B130-4FC3-8BA5-8958B32C21DE}"/>
          </ac:spMkLst>
        </pc:spChg>
        <pc:spChg chg="del">
          <ac:chgData name="Froduald Kabanza" userId="edf393d0-642b-4b9e-8c75-f62133241689" providerId="ADAL" clId="{AB09C514-6253-4CC0-8C7C-457416B9D1B5}" dt="2022-01-20T01:00:55.140" v="4690" actId="478"/>
          <ac:spMkLst>
            <pc:docMk/>
            <pc:sldMk cId="2347768194" sldId="706"/>
            <ac:spMk id="21" creationId="{590B5A96-9832-4EFA-B920-024AF0FE4466}"/>
          </ac:spMkLst>
        </pc:spChg>
        <pc:spChg chg="del">
          <ac:chgData name="Froduald Kabanza" userId="edf393d0-642b-4b9e-8c75-f62133241689" providerId="ADAL" clId="{AB09C514-6253-4CC0-8C7C-457416B9D1B5}" dt="2022-01-20T01:01:04.925" v="4692" actId="478"/>
          <ac:spMkLst>
            <pc:docMk/>
            <pc:sldMk cId="2347768194" sldId="706"/>
            <ac:spMk id="26" creationId="{DE88DB5C-5C4E-46E2-9EED-26AB1A514C74}"/>
          </ac:spMkLst>
        </pc:spChg>
        <pc:spChg chg="del">
          <ac:chgData name="Froduald Kabanza" userId="edf393d0-642b-4b9e-8c75-f62133241689" providerId="ADAL" clId="{AB09C514-6253-4CC0-8C7C-457416B9D1B5}" dt="2022-01-20T01:00:59.772" v="4691" actId="478"/>
          <ac:spMkLst>
            <pc:docMk/>
            <pc:sldMk cId="2347768194" sldId="706"/>
            <ac:spMk id="54" creationId="{B5746B95-5626-4025-B411-ED8DA0E22389}"/>
          </ac:spMkLst>
        </pc:spChg>
        <pc:spChg chg="mod">
          <ac:chgData name="Froduald Kabanza" userId="edf393d0-642b-4b9e-8c75-f62133241689" providerId="ADAL" clId="{AB09C514-6253-4CC0-8C7C-457416B9D1B5}" dt="2022-01-20T01:00:43.203" v="4689" actId="20577"/>
          <ac:spMkLst>
            <pc:docMk/>
            <pc:sldMk cId="2347768194" sldId="706"/>
            <ac:spMk id="71681" creationId="{EC94D301-DA50-4EA3-8B3F-9EA95A5B909A}"/>
          </ac:spMkLst>
        </pc:spChg>
        <pc:spChg chg="del">
          <ac:chgData name="Froduald Kabanza" userId="edf393d0-642b-4b9e-8c75-f62133241689" providerId="ADAL" clId="{AB09C514-6253-4CC0-8C7C-457416B9D1B5}" dt="2022-01-20T01:01:12.619" v="4693" actId="478"/>
          <ac:spMkLst>
            <pc:docMk/>
            <pc:sldMk cId="2347768194" sldId="706"/>
            <ac:spMk id="71682" creationId="{DC4053D7-5BF5-4CD0-B3E0-8079DE5CB80B}"/>
          </ac:spMkLst>
        </pc:spChg>
        <pc:graphicFrameChg chg="add mod">
          <ac:chgData name="Froduald Kabanza" userId="edf393d0-642b-4b9e-8c75-f62133241689" providerId="ADAL" clId="{AB09C514-6253-4CC0-8C7C-457416B9D1B5}" dt="2022-01-20T01:01:36.587" v="4695"/>
          <ac:graphicFrameMkLst>
            <pc:docMk/>
            <pc:sldMk cId="2347768194" sldId="706"/>
            <ac:graphicFrameMk id="30" creationId="{EE87606D-1FE5-4469-9EFE-0EAE2F773BD2}"/>
          </ac:graphicFrameMkLst>
        </pc:graphicFrameChg>
      </pc:sldChg>
      <pc:sldChg chg="add del">
        <pc:chgData name="Froduald Kabanza" userId="edf393d0-642b-4b9e-8c75-f62133241689" providerId="ADAL" clId="{AB09C514-6253-4CC0-8C7C-457416B9D1B5}" dt="2022-01-20T01:17:01.879" v="4832" actId="2696"/>
        <pc:sldMkLst>
          <pc:docMk/>
          <pc:sldMk cId="1775605539" sldId="707"/>
        </pc:sldMkLst>
      </pc:sldChg>
      <pc:sldChg chg="modSp add del mod ord">
        <pc:chgData name="Froduald Kabanza" userId="edf393d0-642b-4b9e-8c75-f62133241689" providerId="ADAL" clId="{AB09C514-6253-4CC0-8C7C-457416B9D1B5}" dt="2022-01-20T08:25:10.478" v="13120" actId="2696"/>
        <pc:sldMkLst>
          <pc:docMk/>
          <pc:sldMk cId="4165763804" sldId="707"/>
        </pc:sldMkLst>
        <pc:spChg chg="mod">
          <ac:chgData name="Froduald Kabanza" userId="edf393d0-642b-4b9e-8c75-f62133241689" providerId="ADAL" clId="{AB09C514-6253-4CC0-8C7C-457416B9D1B5}" dt="2022-01-20T01:35:45" v="5399" actId="20577"/>
          <ac:spMkLst>
            <pc:docMk/>
            <pc:sldMk cId="4165763804" sldId="7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40:59.001" v="5483" actId="20577"/>
          <ac:spMkLst>
            <pc:docMk/>
            <pc:sldMk cId="4165763804" sldId="707"/>
            <ac:spMk id="81922" creationId="{19B44DD1-4599-4137-90CF-641B922E97A7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23:11.125" v="13116"/>
        <pc:sldMkLst>
          <pc:docMk/>
          <pc:sldMk cId="3327219017" sldId="708"/>
        </pc:sldMkLst>
        <pc:spChg chg="add mod">
          <ac:chgData name="Froduald Kabanza" userId="edf393d0-642b-4b9e-8c75-f62133241689" providerId="ADAL" clId="{AB09C514-6253-4CC0-8C7C-457416B9D1B5}" dt="2022-01-20T01:42:50.419" v="5554" actId="1076"/>
          <ac:spMkLst>
            <pc:docMk/>
            <pc:sldMk cId="3327219017" sldId="708"/>
            <ac:spMk id="4" creationId="{9C074535-1310-48B7-8B84-712557EC9EBE}"/>
          </ac:spMkLst>
        </pc:spChg>
        <pc:spChg chg="mod">
          <ac:chgData name="Froduald Kabanza" userId="edf393d0-642b-4b9e-8c75-f62133241689" providerId="ADAL" clId="{AB09C514-6253-4CC0-8C7C-457416B9D1B5}" dt="2022-01-20T01:42:08.944" v="5541" actId="20577"/>
          <ac:spMkLst>
            <pc:docMk/>
            <pc:sldMk cId="3327219017" sldId="708"/>
            <ac:spMk id="76801" creationId="{39C37DB8-5865-4410-A46C-EC7447DB3391}"/>
          </ac:spMkLst>
        </pc:spChg>
        <pc:picChg chg="add mod">
          <ac:chgData name="Froduald Kabanza" userId="edf393d0-642b-4b9e-8c75-f62133241689" providerId="ADAL" clId="{AB09C514-6253-4CC0-8C7C-457416B9D1B5}" dt="2022-01-20T01:42:33.916" v="5550" actId="1076"/>
          <ac:picMkLst>
            <pc:docMk/>
            <pc:sldMk cId="3327219017" sldId="708"/>
            <ac:picMk id="3" creationId="{C44EDA00-FC2B-4460-8097-758DB8FDC60E}"/>
          </ac:picMkLst>
        </pc:picChg>
        <pc:picChg chg="del">
          <ac:chgData name="Froduald Kabanza" userId="edf393d0-642b-4b9e-8c75-f62133241689" providerId="ADAL" clId="{AB09C514-6253-4CC0-8C7C-457416B9D1B5}" dt="2022-01-20T01:42:11.769" v="5542" actId="478"/>
          <ac:picMkLst>
            <pc:docMk/>
            <pc:sldMk cId="3327219017" sldId="708"/>
            <ac:picMk id="76805" creationId="{844253BB-F269-412A-A312-CEEB4582B62D}"/>
          </ac:picMkLst>
        </pc:picChg>
      </pc:sldChg>
      <pc:sldChg chg="modSp add mod ord modNotes modNotesTx">
        <pc:chgData name="Froduald Kabanza" userId="edf393d0-642b-4b9e-8c75-f62133241689" providerId="ADAL" clId="{AB09C514-6253-4CC0-8C7C-457416B9D1B5}" dt="2022-01-20T09:16:12.867" v="13381" actId="27636"/>
        <pc:sldMkLst>
          <pc:docMk/>
          <pc:sldMk cId="194286932" sldId="709"/>
        </pc:sldMkLst>
        <pc:spChg chg="mod">
          <ac:chgData name="Froduald Kabanza" userId="edf393d0-642b-4b9e-8c75-f62133241689" providerId="ADAL" clId="{AB09C514-6253-4CC0-8C7C-457416B9D1B5}" dt="2022-01-20T04:05:41.419" v="7898" actId="5793"/>
          <ac:spMkLst>
            <pc:docMk/>
            <pc:sldMk cId="194286932" sldId="709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4:05:03.195" v="7896" actId="20577"/>
          <ac:spMkLst>
            <pc:docMk/>
            <pc:sldMk cId="194286932" sldId="709"/>
            <ac:spMk id="68609" creationId="{29F17E08-73BC-4AF4-8470-C2FCFA495859}"/>
          </ac:spMkLst>
        </pc:spChg>
      </pc:sldChg>
      <pc:sldChg chg="addSp delSp modSp add mod ord modAnim modNotesTx">
        <pc:chgData name="Froduald Kabanza" userId="edf393d0-642b-4b9e-8c75-f62133241689" providerId="ADAL" clId="{AB09C514-6253-4CC0-8C7C-457416B9D1B5}" dt="2022-01-20T07:30:00.212" v="12296" actId="1076"/>
        <pc:sldMkLst>
          <pc:docMk/>
          <pc:sldMk cId="3871340959" sldId="710"/>
        </pc:sldMkLst>
        <pc:spChg chg="del">
          <ac:chgData name="Froduald Kabanza" userId="edf393d0-642b-4b9e-8c75-f62133241689" providerId="ADAL" clId="{AB09C514-6253-4CC0-8C7C-457416B9D1B5}" dt="2022-01-20T04:49:13.291" v="8471" actId="478"/>
          <ac:spMkLst>
            <pc:docMk/>
            <pc:sldMk cId="3871340959" sldId="710"/>
            <ac:spMk id="25" creationId="{DCDAE443-AB99-4CE8-8004-1317136136B2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8" creationId="{98736EAF-50F7-4990-BC07-028E4ABC463C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9" creationId="{560B1E51-5647-4420-A85B-89A907D0CF57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0" creationId="{54264FCB-4430-4594-97D7-2376C60A58E4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2" creationId="{BBD84CBF-449D-4644-B7D5-053E04D70EE9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3" creationId="{B338D3C8-6E82-497E-8E6B-550F8653FB1B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4" creationId="{7E70A116-4DDE-4658-8AB5-71569A3B172B}"/>
          </ac:spMkLst>
        </pc:spChg>
        <pc:spChg chg="add mod">
          <ac:chgData name="Froduald Kabanza" userId="edf393d0-642b-4b9e-8c75-f62133241689" providerId="ADAL" clId="{AB09C514-6253-4CC0-8C7C-457416B9D1B5}" dt="2022-01-20T05:16:55.695" v="9317" actId="14100"/>
          <ac:spMkLst>
            <pc:docMk/>
            <pc:sldMk cId="3871340959" sldId="710"/>
            <ac:spMk id="35" creationId="{618BAA3C-D544-4243-AFE9-C0FA047577F4}"/>
          </ac:spMkLst>
        </pc:spChg>
        <pc:spChg chg="add mod">
          <ac:chgData name="Froduald Kabanza" userId="edf393d0-642b-4b9e-8c75-f62133241689" providerId="ADAL" clId="{AB09C514-6253-4CC0-8C7C-457416B9D1B5}" dt="2022-01-20T07:30:00.212" v="12296" actId="1076"/>
          <ac:spMkLst>
            <pc:docMk/>
            <pc:sldMk cId="3871340959" sldId="710"/>
            <ac:spMk id="36" creationId="{A439BB15-5E6A-4D6C-BF29-0B026F23D2F6}"/>
          </ac:spMkLst>
        </pc:spChg>
        <pc:spChg chg="mod">
          <ac:chgData name="Froduald Kabanza" userId="edf393d0-642b-4b9e-8c75-f62133241689" providerId="ADAL" clId="{AB09C514-6253-4CC0-8C7C-457416B9D1B5}" dt="2022-01-20T05:02:50.016" v="9222" actId="20577"/>
          <ac:spMkLst>
            <pc:docMk/>
            <pc:sldMk cId="3871340959" sldId="710"/>
            <ac:spMk id="50177" creationId="{487EC071-F2EF-4147-843A-F318BDDE1A4F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5" creationId="{94C24983-455B-4DD3-B463-048822E193C1}"/>
          </ac:spMkLst>
        </pc:spChg>
        <pc:grpChg chg="del">
          <ac:chgData name="Froduald Kabanza" userId="edf393d0-642b-4b9e-8c75-f62133241689" providerId="ADAL" clId="{AB09C514-6253-4CC0-8C7C-457416B9D1B5}" dt="2022-01-20T04:50:13.313" v="8473" actId="478"/>
          <ac:grpSpMkLst>
            <pc:docMk/>
            <pc:sldMk cId="3871340959" sldId="710"/>
            <ac:grpSpMk id="10" creationId="{C5684F2A-7CDF-47C3-B89D-9F7632CC24B7}"/>
          </ac:grpSpMkLst>
        </pc:grpChg>
        <pc:grpChg chg="del">
          <ac:chgData name="Froduald Kabanza" userId="edf393d0-642b-4b9e-8c75-f62133241689" providerId="ADAL" clId="{AB09C514-6253-4CC0-8C7C-457416B9D1B5}" dt="2022-01-20T04:50:15.197" v="8474" actId="478"/>
          <ac:grpSpMkLst>
            <pc:docMk/>
            <pc:sldMk cId="3871340959" sldId="710"/>
            <ac:grpSpMk id="15" creationId="{47CD5E4A-C5AF-408C-A0A9-FEF1C8E8D028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27" creationId="{1169415E-32B7-4F5B-AD22-ECD26A0530A9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31" creationId="{89BE3FE5-92D7-49A1-A2B1-11472396C0D7}"/>
          </ac:grpSpMkLst>
        </pc:grpChg>
        <pc:grpChg chg="del">
          <ac:chgData name="Froduald Kabanza" userId="edf393d0-642b-4b9e-8c75-f62133241689" providerId="ADAL" clId="{AB09C514-6253-4CC0-8C7C-457416B9D1B5}" dt="2022-01-20T04:50:12.178" v="8472" actId="478"/>
          <ac:grpSpMkLst>
            <pc:docMk/>
            <pc:sldMk cId="3871340959" sldId="710"/>
            <ac:grpSpMk id="50182" creationId="{7ECFD551-623B-42FB-BD5E-291A9F1235FC}"/>
          </ac:grpSpMkLst>
        </pc:grpChg>
        <pc:picChg chg="add del mod">
          <ac:chgData name="Froduald Kabanza" userId="edf393d0-642b-4b9e-8c75-f62133241689" providerId="ADAL" clId="{AB09C514-6253-4CC0-8C7C-457416B9D1B5}" dt="2022-01-20T04:50:53.095" v="8477" actId="478"/>
          <ac:picMkLst>
            <pc:docMk/>
            <pc:sldMk cId="3871340959" sldId="710"/>
            <ac:picMk id="3" creationId="{B2EC0B01-3B5B-4AB2-94F0-9AC777668F15}"/>
          </ac:picMkLst>
        </pc:picChg>
        <pc:picChg chg="add mod">
          <ac:chgData name="Froduald Kabanza" userId="edf393d0-642b-4b9e-8c75-f62133241689" providerId="ADAL" clId="{AB09C514-6253-4CC0-8C7C-457416B9D1B5}" dt="2022-01-20T04:58:48.388" v="8689" actId="1076"/>
          <ac:picMkLst>
            <pc:docMk/>
            <pc:sldMk cId="3871340959" sldId="710"/>
            <ac:picMk id="5" creationId="{A862C6F4-AFB2-40D3-BC2F-B7B7E728B0D5}"/>
          </ac:picMkLst>
        </pc:picChg>
      </pc:sldChg>
      <pc:sldChg chg="addSp delSp modSp add mod ord modAnim modNotesTx">
        <pc:chgData name="Froduald Kabanza" userId="edf393d0-642b-4b9e-8c75-f62133241689" providerId="ADAL" clId="{AB09C514-6253-4CC0-8C7C-457416B9D1B5}" dt="2022-01-20T07:41:26.445" v="12707" actId="20577"/>
        <pc:sldMkLst>
          <pc:docMk/>
          <pc:sldMk cId="709353636" sldId="711"/>
        </pc:sldMkLst>
        <pc:spChg chg="add del">
          <ac:chgData name="Froduald Kabanza" userId="edf393d0-642b-4b9e-8c75-f62133241689" providerId="ADAL" clId="{AB09C514-6253-4CC0-8C7C-457416B9D1B5}" dt="2022-01-20T05:34:28.595" v="9808" actId="478"/>
          <ac:spMkLst>
            <pc:docMk/>
            <pc:sldMk cId="709353636" sldId="711"/>
            <ac:spMk id="2" creationId="{91AD7248-47FF-4B7A-8B46-6C9CD0694AD0}"/>
          </ac:spMkLst>
        </pc:spChg>
        <pc:spChg chg="add del mod ord">
          <ac:chgData name="Froduald Kabanza" userId="edf393d0-642b-4b9e-8c75-f62133241689" providerId="ADAL" clId="{AB09C514-6253-4CC0-8C7C-457416B9D1B5}" dt="2022-01-20T05:49:49.530" v="9981" actId="478"/>
          <ac:spMkLst>
            <pc:docMk/>
            <pc:sldMk cId="709353636" sldId="711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7:00:07.629" v="11224"/>
          <ac:spMkLst>
            <pc:docMk/>
            <pc:sldMk cId="709353636" sldId="711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6:03:54.252" v="10246"/>
          <ac:spMkLst>
            <pc:docMk/>
            <pc:sldMk cId="709353636" sldId="711"/>
            <ac:spMk id="10" creationId="{4FE17D32-0437-40C8-BEE6-B041178B78FD}"/>
          </ac:spMkLst>
        </pc:spChg>
        <pc:spChg chg="add del mod">
          <ac:chgData name="Froduald Kabanza" userId="edf393d0-642b-4b9e-8c75-f62133241689" providerId="ADAL" clId="{AB09C514-6253-4CC0-8C7C-457416B9D1B5}" dt="2022-01-20T06:06:36.709" v="10328"/>
          <ac:spMkLst>
            <pc:docMk/>
            <pc:sldMk cId="709353636" sldId="711"/>
            <ac:spMk id="13" creationId="{6E0428D0-7738-46FF-8B8E-9BA9CCB87639}"/>
          </ac:spMkLst>
        </pc:spChg>
        <pc:spChg chg="add mod">
          <ac:chgData name="Froduald Kabanza" userId="edf393d0-642b-4b9e-8c75-f62133241689" providerId="ADAL" clId="{AB09C514-6253-4CC0-8C7C-457416B9D1B5}" dt="2022-01-20T07:01:22.731" v="11262" actId="20577"/>
          <ac:spMkLst>
            <pc:docMk/>
            <pc:sldMk cId="709353636" sldId="711"/>
            <ac:spMk id="30" creationId="{B97ED532-423B-44B1-8968-88AA52178C8C}"/>
          </ac:spMkLst>
        </pc:spChg>
        <pc:spChg chg="add del mod">
          <ac:chgData name="Froduald Kabanza" userId="edf393d0-642b-4b9e-8c75-f62133241689" providerId="ADAL" clId="{AB09C514-6253-4CC0-8C7C-457416B9D1B5}" dt="2022-01-20T06:32:39.163" v="10792" actId="478"/>
          <ac:spMkLst>
            <pc:docMk/>
            <pc:sldMk cId="709353636" sldId="711"/>
            <ac:spMk id="31" creationId="{44D98300-BC7C-40F5-B42A-0E6E3449C999}"/>
          </ac:spMkLst>
        </pc:spChg>
        <pc:spChg chg="add mod">
          <ac:chgData name="Froduald Kabanza" userId="edf393d0-642b-4b9e-8c75-f62133241689" providerId="ADAL" clId="{AB09C514-6253-4CC0-8C7C-457416B9D1B5}" dt="2022-01-20T07:41:21.948" v="12705" actId="20577"/>
          <ac:spMkLst>
            <pc:docMk/>
            <pc:sldMk cId="709353636" sldId="711"/>
            <ac:spMk id="32" creationId="{F55E4528-9F1E-415B-9388-9BF9212141A7}"/>
          </ac:spMkLst>
        </pc:spChg>
        <pc:spChg chg="add mod">
          <ac:chgData name="Froduald Kabanza" userId="edf393d0-642b-4b9e-8c75-f62133241689" providerId="ADAL" clId="{AB09C514-6253-4CC0-8C7C-457416B9D1B5}" dt="2022-01-20T06:34:43.128" v="10856" actId="1076"/>
          <ac:spMkLst>
            <pc:docMk/>
            <pc:sldMk cId="709353636" sldId="711"/>
            <ac:spMk id="33" creationId="{99CDD3FC-CD61-4395-A5C6-2299ADBFA5DA}"/>
          </ac:spMkLst>
        </pc:spChg>
        <pc:spChg chg="add mod">
          <ac:chgData name="Froduald Kabanza" userId="edf393d0-642b-4b9e-8c75-f62133241689" providerId="ADAL" clId="{AB09C514-6253-4CC0-8C7C-457416B9D1B5}" dt="2022-01-20T07:41:26.445" v="12707" actId="20577"/>
          <ac:spMkLst>
            <pc:docMk/>
            <pc:sldMk cId="709353636" sldId="711"/>
            <ac:spMk id="37" creationId="{B0786C6F-607A-4361-BC71-F21DDD816254}"/>
          </ac:spMkLst>
        </pc:spChg>
        <pc:spChg chg="mod">
          <ac:chgData name="Froduald Kabanza" userId="edf393d0-642b-4b9e-8c75-f62133241689" providerId="ADAL" clId="{AB09C514-6253-4CC0-8C7C-457416B9D1B5}" dt="2022-01-20T06:59:48.079" v="11217" actId="1076"/>
          <ac:spMkLst>
            <pc:docMk/>
            <pc:sldMk cId="709353636" sldId="711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5:24:00.197" v="9405" actId="20577"/>
          <ac:spMkLst>
            <pc:docMk/>
            <pc:sldMk cId="709353636" sldId="711"/>
            <ac:spMk id="51201" creationId="{93ED93B5-541C-4436-BB99-4A3EFB8C1EAD}"/>
          </ac:spMkLst>
        </pc:spChg>
        <pc:grpChg chg="del">
          <ac:chgData name="Froduald Kabanza" userId="edf393d0-642b-4b9e-8c75-f62133241689" providerId="ADAL" clId="{AB09C514-6253-4CC0-8C7C-457416B9D1B5}" dt="2022-01-20T05:23:48.689" v="9395" actId="478"/>
          <ac:grpSpMkLst>
            <pc:docMk/>
            <pc:sldMk cId="709353636" sldId="711"/>
            <ac:grpSpMk id="34" creationId="{702EDD40-C47E-48D2-B493-881B735A327B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3" creationId="{22A3E017-5E6F-44BD-9536-13C46364CB7A}"/>
          </ac:graphicFrameMkLst>
        </pc:graphicFrameChg>
        <pc:graphicFrameChg chg="add del mod modGraphic">
          <ac:chgData name="Froduald Kabanza" userId="edf393d0-642b-4b9e-8c75-f62133241689" providerId="ADAL" clId="{AB09C514-6253-4CC0-8C7C-457416B9D1B5}" dt="2022-01-20T05:41:11.029" v="9851" actId="478"/>
          <ac:graphicFrameMkLst>
            <pc:docMk/>
            <pc:sldMk cId="709353636" sldId="711"/>
            <ac:graphicFrameMk id="18" creationId="{ED037EB1-EA8F-4BC4-875B-26D11199A95D}"/>
          </ac:graphicFrameMkLst>
        </pc:graphicFrameChg>
        <pc:graphicFrameChg chg="del mod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25" creationId="{E0028C7A-7F8A-492A-87A4-9FEE8EB6A788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5.726" v="9289" actId="478"/>
          <ac:graphicFrameMkLst>
            <pc:docMk/>
            <pc:sldMk cId="709353636" sldId="711"/>
            <ac:graphicFrameMk id="27" creationId="{08C36408-855B-4AC8-97DF-64E56D343DE2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2.282" v="9288" actId="478"/>
          <ac:graphicFrameMkLst>
            <pc:docMk/>
            <pc:sldMk cId="709353636" sldId="711"/>
            <ac:graphicFrameMk id="28" creationId="{3A0EA12A-BF5D-4E50-AF92-483F5F2E6430}"/>
          </ac:graphicFrameMkLst>
        </pc:graphicFrameChg>
        <pc:picChg chg="add del">
          <ac:chgData name="Froduald Kabanza" userId="edf393d0-642b-4b9e-8c75-f62133241689" providerId="ADAL" clId="{AB09C514-6253-4CC0-8C7C-457416B9D1B5}" dt="2022-01-20T06:02:46.074" v="10231" actId="478"/>
          <ac:picMkLst>
            <pc:docMk/>
            <pc:sldMk cId="709353636" sldId="711"/>
            <ac:picMk id="7" creationId="{5F58A7B1-CA68-4771-9055-A7E5E7ECC41F}"/>
          </ac:picMkLst>
        </pc:picChg>
        <pc:picChg chg="add del mod ord">
          <ac:chgData name="Froduald Kabanza" userId="edf393d0-642b-4b9e-8c75-f62133241689" providerId="ADAL" clId="{AB09C514-6253-4CC0-8C7C-457416B9D1B5}" dt="2022-01-20T06:05:18.399" v="10254" actId="478"/>
          <ac:picMkLst>
            <pc:docMk/>
            <pc:sldMk cId="709353636" sldId="711"/>
            <ac:picMk id="9" creationId="{EB5CBB90-A035-4795-BD0F-6D075E44B06A}"/>
          </ac:picMkLst>
        </pc:picChg>
        <pc:picChg chg="add mod">
          <ac:chgData name="Froduald Kabanza" userId="edf393d0-642b-4b9e-8c75-f62133241689" providerId="ADAL" clId="{AB09C514-6253-4CC0-8C7C-457416B9D1B5}" dt="2022-01-20T06:59:52.086" v="11218" actId="1076"/>
          <ac:picMkLst>
            <pc:docMk/>
            <pc:sldMk cId="709353636" sldId="711"/>
            <ac:picMk id="12" creationId="{03C80A80-AA13-4972-A32F-A2FBC1B4D9D1}"/>
          </ac:picMkLst>
        </pc:picChg>
        <pc:picChg chg="del">
          <ac:chgData name="Froduald Kabanza" userId="edf393d0-642b-4b9e-8c75-f62133241689" providerId="ADAL" clId="{AB09C514-6253-4CC0-8C7C-457416B9D1B5}" dt="2022-01-20T05:13:06.785" v="9290" actId="478"/>
          <ac:picMkLst>
            <pc:docMk/>
            <pc:sldMk cId="709353636" sldId="711"/>
            <ac:picMk id="51207" creationId="{3EE42151-905D-4A36-8C91-80385EEC5B0A}"/>
          </ac:picMkLst>
        </pc:picChg>
        <pc:picChg chg="del">
          <ac:chgData name="Froduald Kabanza" userId="edf393d0-642b-4b9e-8c75-f62133241689" providerId="ADAL" clId="{AB09C514-6253-4CC0-8C7C-457416B9D1B5}" dt="2022-01-20T05:23:17.840" v="9392" actId="478"/>
          <ac:picMkLst>
            <pc:docMk/>
            <pc:sldMk cId="709353636" sldId="711"/>
            <ac:picMk id="51210" creationId="{9C5A5B76-A2EC-47E2-8548-938A05228037}"/>
          </ac:picMkLst>
        </pc:picChg>
        <pc:cxnChg chg="del">
          <ac:chgData name="Froduald Kabanza" userId="edf393d0-642b-4b9e-8c75-f62133241689" providerId="ADAL" clId="{AB09C514-6253-4CC0-8C7C-457416B9D1B5}" dt="2022-01-20T05:23:51.503" v="9396" actId="478"/>
          <ac:cxnSpMkLst>
            <pc:docMk/>
            <pc:sldMk cId="709353636" sldId="711"/>
            <ac:cxnSpMk id="17" creationId="{9326A435-6DB3-4858-9E63-EE2BF2DDA61E}"/>
          </ac:cxnSpMkLst>
        </pc:cxnChg>
      </pc:sldChg>
      <pc:sldChg chg="add del">
        <pc:chgData name="Froduald Kabanza" userId="edf393d0-642b-4b9e-8c75-f62133241689" providerId="ADAL" clId="{AB09C514-6253-4CC0-8C7C-457416B9D1B5}" dt="2022-01-18T18:11:23.770" v="38" actId="2696"/>
        <pc:sldMkLst>
          <pc:docMk/>
          <pc:sldMk cId="918217908" sldId="711"/>
        </pc:sldMkLst>
      </pc:sldChg>
      <pc:sldChg chg="addSp delSp modSp add mod ord modNotesTx">
        <pc:chgData name="Froduald Kabanza" userId="edf393d0-642b-4b9e-8c75-f62133241689" providerId="ADAL" clId="{AB09C514-6253-4CC0-8C7C-457416B9D1B5}" dt="2022-01-20T07:15:37.588" v="11725" actId="20577"/>
        <pc:sldMkLst>
          <pc:docMk/>
          <pc:sldMk cId="3879330187" sldId="712"/>
        </pc:sldMkLst>
        <pc:spChg chg="add del mod">
          <ac:chgData name="Froduald Kabanza" userId="edf393d0-642b-4b9e-8c75-f62133241689" providerId="ADAL" clId="{AB09C514-6253-4CC0-8C7C-457416B9D1B5}" dt="2022-01-20T06:44:40.020" v="11078" actId="478"/>
          <ac:spMkLst>
            <pc:docMk/>
            <pc:sldMk cId="3879330187" sldId="712"/>
            <ac:spMk id="2" creationId="{2C550C59-333E-4C80-BDB0-BF5734DEABC7}"/>
          </ac:spMkLst>
        </pc:spChg>
        <pc:spChg chg="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6:46:45.014" v="11091"/>
          <ac:spMkLst>
            <pc:docMk/>
            <pc:sldMk cId="3879330187" sldId="712"/>
            <ac:spMk id="5" creationId="{AECEE22D-BCA4-49D3-9C58-E9F5F4943648}"/>
          </ac:spMkLst>
        </pc:spChg>
        <pc:spChg chg="add mod">
          <ac:chgData name="Froduald Kabanza" userId="edf393d0-642b-4b9e-8c75-f62133241689" providerId="ADAL" clId="{AB09C514-6253-4CC0-8C7C-457416B9D1B5}" dt="2022-01-20T06:52:47.056" v="11170" actId="164"/>
          <ac:spMkLst>
            <pc:docMk/>
            <pc:sldMk cId="3879330187" sldId="712"/>
            <ac:spMk id="6" creationId="{BDF1662D-EF79-40C5-BA35-EA3615BD1A30}"/>
          </ac:spMkLst>
        </pc:spChg>
        <pc:spChg chg="add del mod">
          <ac:chgData name="Froduald Kabanza" userId="edf393d0-642b-4b9e-8c75-f62133241689" providerId="ADAL" clId="{AB09C514-6253-4CC0-8C7C-457416B9D1B5}" dt="2022-01-20T06:49:10.001" v="11113" actId="478"/>
          <ac:spMkLst>
            <pc:docMk/>
            <pc:sldMk cId="3879330187" sldId="712"/>
            <ac:spMk id="7" creationId="{C59716BE-CF7A-4C34-8BC7-DA92D6AF92D0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8" creationId="{1FCF3D99-84E5-452E-A4A0-7C0F6D711662}"/>
          </ac:spMkLst>
        </pc:spChg>
        <pc:spChg chg="add del mod">
          <ac:chgData name="Froduald Kabanza" userId="edf393d0-642b-4b9e-8c75-f62133241689" providerId="ADAL" clId="{AB09C514-6253-4CC0-8C7C-457416B9D1B5}" dt="2022-01-20T06:53:56.291" v="11180" actId="478"/>
          <ac:spMkLst>
            <pc:docMk/>
            <pc:sldMk cId="3879330187" sldId="712"/>
            <ac:spMk id="11" creationId="{658CD27A-1FFC-4B52-8EAA-997E4380AD39}"/>
          </ac:spMkLst>
        </pc:spChg>
        <pc:spChg chg="add mod">
          <ac:chgData name="Froduald Kabanza" userId="edf393d0-642b-4b9e-8c75-f62133241689" providerId="ADAL" clId="{AB09C514-6253-4CC0-8C7C-457416B9D1B5}" dt="2022-01-20T07:01:49.814" v="11265" actId="20577"/>
          <ac:spMkLst>
            <pc:docMk/>
            <pc:sldMk cId="3879330187" sldId="712"/>
            <ac:spMk id="12" creationId="{ABBF74B9-EE2C-4025-A781-1B9ECD358537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18" creationId="{84B00466-DEE2-4CD4-ACA2-38EB5C283292}"/>
          </ac:spMkLst>
        </pc:spChg>
        <pc:spChg chg="del">
          <ac:chgData name="Froduald Kabanza" userId="edf393d0-642b-4b9e-8c75-f62133241689" providerId="ADAL" clId="{AB09C514-6253-4CC0-8C7C-457416B9D1B5}" dt="2022-01-20T06:44:37.766" v="11077" actId="478"/>
          <ac:spMkLst>
            <pc:docMk/>
            <pc:sldMk cId="3879330187" sldId="712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6:48:52.673" v="11111" actId="1076"/>
          <ac:spMkLst>
            <pc:docMk/>
            <pc:sldMk cId="3879330187" sldId="712"/>
            <ac:spMk id="51203" creationId="{9EC24F27-F4C4-4738-8F17-247A9F098BF1}"/>
          </ac:spMkLst>
        </pc:spChg>
        <pc:grpChg chg="add mod">
          <ac:chgData name="Froduald Kabanza" userId="edf393d0-642b-4b9e-8c75-f62133241689" providerId="ADAL" clId="{AB09C514-6253-4CC0-8C7C-457416B9D1B5}" dt="2022-01-20T06:58:44.936" v="11208" actId="1076"/>
          <ac:grpSpMkLst>
            <pc:docMk/>
            <pc:sldMk cId="3879330187" sldId="712"/>
            <ac:grpSpMk id="9" creationId="{DB5EA4D7-2F5F-442F-80F8-DCD82D5F3D9D}"/>
          </ac:grpSpMkLst>
        </pc:grpChg>
        <pc:graphicFrameChg chg="mod modGraphic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3" creationId="{22A3E017-5E6F-44BD-9536-13C46364CB7A}"/>
          </ac:graphicFrameMkLst>
        </pc:graphicFrameChg>
        <pc:graphicFrameChg chg="mod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25" creationId="{E0028C7A-7F8A-492A-87A4-9FEE8EB6A788}"/>
          </ac:graphicFrameMkLst>
        </pc:graphicFrameChg>
        <pc:picChg chg="add mod">
          <ac:chgData name="Froduald Kabanza" userId="edf393d0-642b-4b9e-8c75-f62133241689" providerId="ADAL" clId="{AB09C514-6253-4CC0-8C7C-457416B9D1B5}" dt="2022-01-20T06:52:47.056" v="11170" actId="164"/>
          <ac:picMkLst>
            <pc:docMk/>
            <pc:sldMk cId="3879330187" sldId="712"/>
            <ac:picMk id="15" creationId="{33A83DE8-B608-49B2-8FA3-122709B97A4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6:55:38.847" v="11191" actId="2696"/>
        <pc:sldMkLst>
          <pc:docMk/>
          <pc:sldMk cId="1923967172" sldId="713"/>
        </pc:sldMkLst>
        <pc:spChg chg="mod">
          <ac:chgData name="Froduald Kabanza" userId="edf393d0-642b-4b9e-8c75-f62133241689" providerId="ADAL" clId="{AB09C514-6253-4CC0-8C7C-457416B9D1B5}" dt="2022-01-20T06:55:10.190" v="11188" actId="20577"/>
          <ac:spMkLst>
            <pc:docMk/>
            <pc:sldMk cId="1923967172" sldId="713"/>
            <ac:spMk id="5" creationId="{B969E385-A783-44C6-8B7C-CE0A9A5B2B56}"/>
          </ac:spMkLst>
        </pc:spChg>
        <pc:spChg chg="mod">
          <ac:chgData name="Froduald Kabanza" userId="edf393d0-642b-4b9e-8c75-f62133241689" providerId="ADAL" clId="{AB09C514-6253-4CC0-8C7C-457416B9D1B5}" dt="2022-01-20T06:55:20.990" v="11190" actId="1076"/>
          <ac:spMkLst>
            <pc:docMk/>
            <pc:sldMk cId="1923967172" sldId="713"/>
            <ac:spMk id="30" creationId="{B97ED532-423B-44B1-8968-88AA52178C8C}"/>
          </ac:spMkLst>
        </pc:spChg>
        <pc:picChg chg="mod">
          <ac:chgData name="Froduald Kabanza" userId="edf393d0-642b-4b9e-8c75-f62133241689" providerId="ADAL" clId="{AB09C514-6253-4CC0-8C7C-457416B9D1B5}" dt="2022-01-20T06:55:14.256" v="11189" actId="1076"/>
          <ac:picMkLst>
            <pc:docMk/>
            <pc:sldMk cId="1923967172" sldId="713"/>
            <ac:picMk id="12" creationId="{03C80A80-AA13-4972-A32F-A2FBC1B4D9D1}"/>
          </ac:picMkLst>
        </pc:picChg>
      </pc:sldChg>
      <pc:sldChg chg="addSp delSp modSp add mod ord modNotesTx">
        <pc:chgData name="Froduald Kabanza" userId="edf393d0-642b-4b9e-8c75-f62133241689" providerId="ADAL" clId="{AB09C514-6253-4CC0-8C7C-457416B9D1B5}" dt="2022-01-20T07:41:13.323" v="12703" actId="20577"/>
        <pc:sldMkLst>
          <pc:docMk/>
          <pc:sldMk cId="3175463291" sldId="714"/>
        </pc:sldMkLst>
        <pc:spChg chg="add mod">
          <ac:chgData name="Froduald Kabanza" userId="edf393d0-642b-4b9e-8c75-f62133241689" providerId="ADAL" clId="{AB09C514-6253-4CC0-8C7C-457416B9D1B5}" dt="2022-01-20T07:41:13.323" v="12703" actId="20577"/>
          <ac:spMkLst>
            <pc:docMk/>
            <pc:sldMk cId="3175463291" sldId="714"/>
            <ac:spMk id="2" creationId="{3537BEB8-536F-4995-9859-A11D91C170A0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7:02:31.323" v="11268" actId="478"/>
          <ac:spMkLst>
            <pc:docMk/>
            <pc:sldMk cId="3175463291" sldId="714"/>
            <ac:spMk id="8" creationId="{53E6F937-886D-4716-B053-CC9079A4D614}"/>
          </ac:spMkLst>
        </pc:spChg>
        <pc:spChg chg="add mod">
          <ac:chgData name="Froduald Kabanza" userId="edf393d0-642b-4b9e-8c75-f62133241689" providerId="ADAL" clId="{AB09C514-6253-4CC0-8C7C-457416B9D1B5}" dt="2022-01-20T07:03:59.655" v="11280" actId="1076"/>
          <ac:spMkLst>
            <pc:docMk/>
            <pc:sldMk cId="3175463291" sldId="714"/>
            <ac:spMk id="13" creationId="{DE9B4E3B-54BD-4147-9B43-50ED030385F3}"/>
          </ac:spMkLst>
        </pc:spChg>
        <pc:spChg chg="add mod">
          <ac:chgData name="Froduald Kabanza" userId="edf393d0-642b-4b9e-8c75-f62133241689" providerId="ADAL" clId="{AB09C514-6253-4CC0-8C7C-457416B9D1B5}" dt="2022-01-20T07:08:13.172" v="11490" actId="113"/>
          <ac:spMkLst>
            <pc:docMk/>
            <pc:sldMk cId="3175463291" sldId="714"/>
            <ac:spMk id="14" creationId="{E5B48B42-239E-455B-B1DB-81D5AFD41F81}"/>
          </ac:spMkLst>
        </pc:spChg>
        <pc:spChg chg="add 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1" creationId="{EDE83F4A-A0D9-43FE-998D-5C373564DB6A}"/>
          </ac:spMkLst>
        </pc:spChg>
        <pc:spChg chg="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3" creationId="{7FCBC439-5B81-4184-920A-C942D097E14B}"/>
          </ac:spMkLst>
        </pc:spChg>
        <pc:spChg chg="add mod">
          <ac:chgData name="Froduald Kabanza" userId="edf393d0-642b-4b9e-8c75-f62133241689" providerId="ADAL" clId="{AB09C514-6253-4CC0-8C7C-457416B9D1B5}" dt="2022-01-20T07:10:33.583" v="11625" actId="20577"/>
          <ac:spMkLst>
            <pc:docMk/>
            <pc:sldMk cId="3175463291" sldId="714"/>
            <ac:spMk id="25" creationId="{73A42356-A101-4BF7-BB54-B71C8C00C1F8}"/>
          </ac:spMkLst>
        </pc:spChg>
        <pc:spChg chg="add mod">
          <ac:chgData name="Froduald Kabanza" userId="edf393d0-642b-4b9e-8c75-f62133241689" providerId="ADAL" clId="{AB09C514-6253-4CC0-8C7C-457416B9D1B5}" dt="2022-01-20T07:10:53.204" v="11632" actId="14100"/>
          <ac:spMkLst>
            <pc:docMk/>
            <pc:sldMk cId="3175463291" sldId="714"/>
            <ac:spMk id="26" creationId="{1F408DCF-8E6D-49DE-A732-B3E45A0468F6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0" creationId="{B97ED532-423B-44B1-8968-88AA52178C8C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2" creationId="{F55E4528-9F1E-415B-9388-9BF9212141A7}"/>
          </ac:spMkLst>
        </pc:spChg>
        <pc:spChg chg="del">
          <ac:chgData name="Froduald Kabanza" userId="edf393d0-642b-4b9e-8c75-f62133241689" providerId="ADAL" clId="{AB09C514-6253-4CC0-8C7C-457416B9D1B5}" dt="2022-01-20T06:35:08.783" v="10862" actId="478"/>
          <ac:spMkLst>
            <pc:docMk/>
            <pc:sldMk cId="3175463291" sldId="714"/>
            <ac:spMk id="33" creationId="{99CDD3FC-CD61-4395-A5C6-2299ADBFA5DA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40962" creationId="{0F908173-DC48-4ED6-88A0-49F7E4C6473E}"/>
          </ac:spMkLst>
        </pc:spChg>
        <pc:grpChg chg="add mod">
          <ac:chgData name="Froduald Kabanza" userId="edf393d0-642b-4b9e-8c75-f62133241689" providerId="ADAL" clId="{AB09C514-6253-4CC0-8C7C-457416B9D1B5}" dt="2022-01-20T07:03:04.068" v="11270" actId="1076"/>
          <ac:grpSpMkLst>
            <pc:docMk/>
            <pc:sldMk cId="3175463291" sldId="714"/>
            <ac:grpSpMk id="22" creationId="{3DDB4F12-4805-4A99-96AC-B471C549072F}"/>
          </ac:grpSpMkLst>
        </pc:grpChg>
        <pc:picChg chg="add del mod">
          <ac:chgData name="Froduald Kabanza" userId="edf393d0-642b-4b9e-8c75-f62133241689" providerId="ADAL" clId="{AB09C514-6253-4CC0-8C7C-457416B9D1B5}" dt="2022-01-20T06:42:28.801" v="11068" actId="478"/>
          <ac:picMkLst>
            <pc:docMk/>
            <pc:sldMk cId="3175463291" sldId="714"/>
            <ac:picMk id="4" creationId="{4FECE2AB-772C-4238-8120-7F13D706ACD8}"/>
          </ac:picMkLst>
        </pc:picChg>
        <pc:picChg chg="add mod">
          <ac:chgData name="Froduald Kabanza" userId="edf393d0-642b-4b9e-8c75-f62133241689" providerId="ADAL" clId="{AB09C514-6253-4CC0-8C7C-457416B9D1B5}" dt="2022-01-20T07:03:59.655" v="11280" actId="1076"/>
          <ac:picMkLst>
            <pc:docMk/>
            <pc:sldMk cId="3175463291" sldId="714"/>
            <ac:picMk id="7" creationId="{3B1116A5-8449-4B24-8428-B8B404810BEB}"/>
          </ac:picMkLst>
        </pc:picChg>
        <pc:picChg chg="del mod">
          <ac:chgData name="Froduald Kabanza" userId="edf393d0-642b-4b9e-8c75-f62133241689" providerId="ADAL" clId="{AB09C514-6253-4CC0-8C7C-457416B9D1B5}" dt="2022-01-20T07:02:27.300" v="11266" actId="478"/>
          <ac:picMkLst>
            <pc:docMk/>
            <pc:sldMk cId="3175463291" sldId="714"/>
            <ac:picMk id="12" creationId="{03C80A80-AA13-4972-A32F-A2FBC1B4D9D1}"/>
          </ac:picMkLst>
        </pc:picChg>
        <pc:picChg chg="add mod">
          <ac:chgData name="Froduald Kabanza" userId="edf393d0-642b-4b9e-8c75-f62133241689" providerId="ADAL" clId="{AB09C514-6253-4CC0-8C7C-457416B9D1B5}" dt="2022-01-20T07:08:07.827" v="11489" actId="1076"/>
          <ac:picMkLst>
            <pc:docMk/>
            <pc:sldMk cId="3175463291" sldId="714"/>
            <ac:picMk id="15" creationId="{02D43ACE-7473-4ED8-B2E5-5971924737EC}"/>
          </ac:picMkLst>
        </pc:picChg>
        <pc:picChg chg="mod">
          <ac:chgData name="Froduald Kabanza" userId="edf393d0-642b-4b9e-8c75-f62133241689" providerId="ADAL" clId="{AB09C514-6253-4CC0-8C7C-457416B9D1B5}" dt="2022-01-20T07:03:04.068" v="11270" actId="1076"/>
          <ac:picMkLst>
            <pc:docMk/>
            <pc:sldMk cId="3175463291" sldId="714"/>
            <ac:picMk id="24" creationId="{AB253CA3-C23B-4A7C-B96F-5EBEEF2188AA}"/>
          </ac:picMkLst>
        </pc:picChg>
      </pc:sldChg>
      <pc:sldChg chg="addSp modSp add mod modNotesTx">
        <pc:chgData name="Froduald Kabanza" userId="edf393d0-642b-4b9e-8c75-f62133241689" providerId="ADAL" clId="{AB09C514-6253-4CC0-8C7C-457416B9D1B5}" dt="2022-01-20T07:41:43.209" v="12711" actId="20577"/>
        <pc:sldMkLst>
          <pc:docMk/>
          <pc:sldMk cId="2596125750" sldId="715"/>
        </pc:sldMkLst>
        <pc:spChg chg="add mod">
          <ac:chgData name="Froduald Kabanza" userId="edf393d0-642b-4b9e-8c75-f62133241689" providerId="ADAL" clId="{AB09C514-6253-4CC0-8C7C-457416B9D1B5}" dt="2022-01-20T07:15:17.923" v="11723" actId="255"/>
          <ac:spMkLst>
            <pc:docMk/>
            <pc:sldMk cId="2596125750" sldId="715"/>
            <ac:spMk id="2" creationId="{84A25FE8-1BE3-4663-BE18-4D0D2325D74B}"/>
          </ac:spMkLst>
        </pc:spChg>
        <pc:spChg chg="mod">
          <ac:chgData name="Froduald Kabanza" userId="edf393d0-642b-4b9e-8c75-f62133241689" providerId="ADAL" clId="{AB09C514-6253-4CC0-8C7C-457416B9D1B5}" dt="2022-01-20T07:15:11.025" v="11722" actId="1076"/>
          <ac:spMkLst>
            <pc:docMk/>
            <pc:sldMk cId="2596125750" sldId="715"/>
            <ac:spMk id="6" creationId="{BDF1662D-EF79-40C5-BA35-EA3615BD1A30}"/>
          </ac:spMkLst>
        </pc:spChg>
        <pc:spChg chg="mod">
          <ac:chgData name="Froduald Kabanza" userId="edf393d0-642b-4b9e-8c75-f62133241689" providerId="ADAL" clId="{AB09C514-6253-4CC0-8C7C-457416B9D1B5}" dt="2022-01-20T07:41:35.185" v="12709" actId="20577"/>
          <ac:spMkLst>
            <pc:docMk/>
            <pc:sldMk cId="2596125750" sldId="715"/>
            <ac:spMk id="12" creationId="{ABBF74B9-EE2C-4025-A781-1B9ECD358537}"/>
          </ac:spMkLst>
        </pc:spChg>
        <pc:spChg chg="mod">
          <ac:chgData name="Froduald Kabanza" userId="edf393d0-642b-4b9e-8c75-f62133241689" providerId="ADAL" clId="{AB09C514-6253-4CC0-8C7C-457416B9D1B5}" dt="2022-01-20T07:41:43.209" v="12711" actId="20577"/>
          <ac:spMkLst>
            <pc:docMk/>
            <pc:sldMk cId="2596125750" sldId="715"/>
            <ac:spMk id="18" creationId="{84B00466-DEE2-4CD4-ACA2-38EB5C283292}"/>
          </ac:spMkLst>
        </pc:spChg>
        <pc:grpChg chg="mod">
          <ac:chgData name="Froduald Kabanza" userId="edf393d0-642b-4b9e-8c75-f62133241689" providerId="ADAL" clId="{AB09C514-6253-4CC0-8C7C-457416B9D1B5}" dt="2022-01-20T07:15:11.025" v="11722" actId="1076"/>
          <ac:grpSpMkLst>
            <pc:docMk/>
            <pc:sldMk cId="2596125750" sldId="715"/>
            <ac:grpSpMk id="9" creationId="{DB5EA4D7-2F5F-442F-80F8-DCD82D5F3D9D}"/>
          </ac:grpSpMkLst>
        </pc:grpChg>
        <pc:picChg chg="mod">
          <ac:chgData name="Froduald Kabanza" userId="edf393d0-642b-4b9e-8c75-f62133241689" providerId="ADAL" clId="{AB09C514-6253-4CC0-8C7C-457416B9D1B5}" dt="2022-01-20T07:15:11.025" v="11722" actId="1076"/>
          <ac:picMkLst>
            <pc:docMk/>
            <pc:sldMk cId="2596125750" sldId="715"/>
            <ac:picMk id="15" creationId="{33A83DE8-B608-49B2-8FA3-122709B97A47}"/>
          </ac:picMkLst>
        </pc:picChg>
      </pc:sldChg>
      <pc:sldChg chg="add del">
        <pc:chgData name="Froduald Kabanza" userId="edf393d0-642b-4b9e-8c75-f62133241689" providerId="ADAL" clId="{AB09C514-6253-4CC0-8C7C-457416B9D1B5}" dt="2022-01-20T07:12:43.883" v="11634" actId="2696"/>
        <pc:sldMkLst>
          <pc:docMk/>
          <pc:sldMk cId="2741022315" sldId="715"/>
        </pc:sldMkLst>
      </pc:sldChg>
      <pc:sldChg chg="delSp modSp add mod modNotesTx">
        <pc:chgData name="Froduald Kabanza" userId="edf393d0-642b-4b9e-8c75-f62133241689" providerId="ADAL" clId="{AB09C514-6253-4CC0-8C7C-457416B9D1B5}" dt="2022-01-20T09:17:50.078" v="13399" actId="20577"/>
        <pc:sldMkLst>
          <pc:docMk/>
          <pc:sldMk cId="324724254" sldId="716"/>
        </pc:sldMkLst>
        <pc:spChg chg="mod">
          <ac:chgData name="Froduald Kabanza" userId="edf393d0-642b-4b9e-8c75-f62133241689" providerId="ADAL" clId="{AB09C514-6253-4CC0-8C7C-457416B9D1B5}" dt="2022-01-20T09:15:58.836" v="13357"/>
          <ac:spMkLst>
            <pc:docMk/>
            <pc:sldMk cId="324724254" sldId="716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20T09:16:08.095" v="13379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AB09C514-6253-4CC0-8C7C-457416B9D1B5}" dt="2022-01-20T09:17:50.078" v="13399" actId="20577"/>
          <ac:spMkLst>
            <pc:docMk/>
            <pc:sldMk cId="324724254" sldId="716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AB09C514-6253-4CC0-8C7C-457416B9D1B5}" dt="2022-01-20T09:16:12.765" v="13380" actId="478"/>
          <ac:picMkLst>
            <pc:docMk/>
            <pc:sldMk cId="324724254" sldId="716"/>
            <ac:picMk id="29703" creationId="{E9362959-53B3-4DE2-8805-D27DC7261ADE}"/>
          </ac:picMkLst>
        </pc:picChg>
      </pc:sldChg>
      <pc:sldChg chg="modSp add mod">
        <pc:chgData name="Froduald Kabanza" userId="edf393d0-642b-4b9e-8c75-f62133241689" providerId="ADAL" clId="{AB09C514-6253-4CC0-8C7C-457416B9D1B5}" dt="2022-01-20T09:18:13.030" v="13425" actId="20577"/>
        <pc:sldMkLst>
          <pc:docMk/>
          <pc:sldMk cId="2717736005" sldId="717"/>
        </pc:sldMkLst>
        <pc:spChg chg="mod">
          <ac:chgData name="Froduald Kabanza" userId="edf393d0-642b-4b9e-8c75-f62133241689" providerId="ADAL" clId="{AB09C514-6253-4CC0-8C7C-457416B9D1B5}" dt="2022-01-20T09:18:13.030" v="13425" actId="20577"/>
          <ac:spMkLst>
            <pc:docMk/>
            <pc:sldMk cId="2717736005" sldId="717"/>
            <ac:spMk id="29702" creationId="{5D9BCDBA-92A1-48FC-ADE1-E3511EEFD35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49721066" sldId="450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73646227" sldId="450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96488560" sldId="45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3301562" sldId="45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13111251" sldId="451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97314829" sldId="451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57729708" sldId="452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67664881" sldId="452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74597851" sldId="452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6268480" sldId="452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1813144" sldId="452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73499226" sldId="452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66241534" sldId="452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29600981" sldId="452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375036596" sldId="4530"/>
        </pc:sldMkLst>
      </pc:sldChg>
      <pc:sldMasterChg chg="modSp modSldLayout">
        <pc:chgData name="Froduald Kabanza" userId="edf393d0-642b-4b9e-8c75-f62133241689" providerId="ADAL" clId="{AB09C514-6253-4CC0-8C7C-457416B9D1B5}" dt="2022-01-18T18:20:47.632" v="165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asterMk cId="0" sldId="2147483684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Froduald Kabanza" userId="edf393d0-642b-4b9e-8c75-f62133241689" providerId="ADAL" clId="{7F295BBB-522A-4522-ACDA-B989F9D7A185}"/>
    <pc:docChg chg="custSel addSld delSld modSld sldOrd modSection">
      <pc:chgData name="Froduald Kabanza" userId="edf393d0-642b-4b9e-8c75-f62133241689" providerId="ADAL" clId="{7F295BBB-522A-4522-ACDA-B989F9D7A185}" dt="2022-01-28T23:36:31.945" v="2735" actId="1076"/>
      <pc:docMkLst>
        <pc:docMk/>
      </pc:docMkLst>
      <pc:sldChg chg="mod modShow">
        <pc:chgData name="Froduald Kabanza" userId="edf393d0-642b-4b9e-8c75-f62133241689" providerId="ADAL" clId="{7F295BBB-522A-4522-ACDA-B989F9D7A185}" dt="2022-01-28T23:29:07.418" v="2708" actId="729"/>
        <pc:sldMkLst>
          <pc:docMk/>
          <pc:sldMk cId="1031080359" sldId="302"/>
        </pc:sldMkLst>
      </pc:sldChg>
      <pc:sldChg chg="mod modShow">
        <pc:chgData name="Froduald Kabanza" userId="edf393d0-642b-4b9e-8c75-f62133241689" providerId="ADAL" clId="{7F295BBB-522A-4522-ACDA-B989F9D7A185}" dt="2022-01-28T23:29:18.633" v="2709" actId="729"/>
        <pc:sldMkLst>
          <pc:docMk/>
          <pc:sldMk cId="1831209848" sldId="305"/>
        </pc:sldMkLst>
      </pc:sldChg>
      <pc:sldChg chg="mod modShow">
        <pc:chgData name="Froduald Kabanza" userId="edf393d0-642b-4b9e-8c75-f62133241689" providerId="ADAL" clId="{7F295BBB-522A-4522-ACDA-B989F9D7A185}" dt="2022-01-28T23:29:02.298" v="2707" actId="729"/>
        <pc:sldMkLst>
          <pc:docMk/>
          <pc:sldMk cId="3380569862" sldId="314"/>
        </pc:sldMkLst>
      </pc:sldChg>
      <pc:sldChg chg="modSp mod">
        <pc:chgData name="Froduald Kabanza" userId="edf393d0-642b-4b9e-8c75-f62133241689" providerId="ADAL" clId="{7F295BBB-522A-4522-ACDA-B989F9D7A185}" dt="2022-01-28T23:34:12.421" v="2714" actId="20577"/>
        <pc:sldMkLst>
          <pc:docMk/>
          <pc:sldMk cId="0" sldId="410"/>
        </pc:sldMkLst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9" creationId="{41AA962D-8F0C-4BEF-BDA6-21C4AA2A5B62}"/>
          </ac:spMkLst>
        </pc:spChg>
        <pc:spChg chg="mod">
          <ac:chgData name="Froduald Kabanza" userId="edf393d0-642b-4b9e-8c75-f62133241689" providerId="ADAL" clId="{7F295BBB-522A-4522-ACDA-B989F9D7A185}" dt="2022-01-28T23:34:12.421" v="2714" actId="20577"/>
          <ac:spMkLst>
            <pc:docMk/>
            <pc:sldMk cId="0" sldId="410"/>
            <ac:spMk id="31746" creationId="{B4CEE810-F0F5-45C9-8BC3-062E5AA95320}"/>
          </ac:spMkLst>
        </pc:spChg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33799" creationId="{3FA9B700-D932-4845-BC99-859A38B19A02}"/>
          </ac:spMkLst>
        </pc:spChg>
      </pc:sldChg>
      <pc:sldChg chg="del">
        <pc:chgData name="Froduald Kabanza" userId="edf393d0-642b-4b9e-8c75-f62133241689" providerId="ADAL" clId="{7F295BBB-522A-4522-ACDA-B989F9D7A185}" dt="2022-01-28T23:35:25.321" v="2715" actId="2696"/>
        <pc:sldMkLst>
          <pc:docMk/>
          <pc:sldMk cId="0" sldId="413"/>
        </pc:sldMkLst>
      </pc:sldChg>
      <pc:sldChg chg="delSp modSp mod">
        <pc:chgData name="Froduald Kabanza" userId="edf393d0-642b-4b9e-8c75-f62133241689" providerId="ADAL" clId="{7F295BBB-522A-4522-ACDA-B989F9D7A185}" dt="2022-01-28T23:35:44.055" v="2718" actId="478"/>
        <pc:sldMkLst>
          <pc:docMk/>
          <pc:sldMk cId="0" sldId="414"/>
        </pc:sldMkLst>
        <pc:spChg chg="del mod">
          <ac:chgData name="Froduald Kabanza" userId="edf393d0-642b-4b9e-8c75-f62133241689" providerId="ADAL" clId="{7F295BBB-522A-4522-ACDA-B989F9D7A185}" dt="2022-01-28T23:35:44.055" v="2718" actId="478"/>
          <ac:spMkLst>
            <pc:docMk/>
            <pc:sldMk cId="0" sldId="414"/>
            <ac:spMk id="37890" creationId="{8F663F7E-2597-4DBF-9B33-FD7804E2B84C}"/>
          </ac:spMkLst>
        </pc:spChg>
      </pc:sldChg>
      <pc:sldChg chg="modSp mod">
        <pc:chgData name="Froduald Kabanza" userId="edf393d0-642b-4b9e-8c75-f62133241689" providerId="ADAL" clId="{7F295BBB-522A-4522-ACDA-B989F9D7A185}" dt="2022-01-28T23:36:31.945" v="2735" actId="1076"/>
        <pc:sldMkLst>
          <pc:docMk/>
          <pc:sldMk cId="0" sldId="415"/>
        </pc:sldMkLst>
        <pc:spChg chg="mod">
          <ac:chgData name="Froduald Kabanza" userId="edf393d0-642b-4b9e-8c75-f62133241689" providerId="ADAL" clId="{7F295BBB-522A-4522-ACDA-B989F9D7A185}" dt="2022-01-28T23:36:31.945" v="2735" actId="1076"/>
          <ac:spMkLst>
            <pc:docMk/>
            <pc:sldMk cId="0" sldId="415"/>
            <ac:spMk id="31746" creationId="{D9AF04C1-889A-4B40-89CA-F71455FC16F2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5:58.940" v="2722" actId="478"/>
        <pc:sldMkLst>
          <pc:docMk/>
          <pc:sldMk cId="0" sldId="416"/>
        </pc:sldMkLst>
        <pc:spChg chg="add del mod">
          <ac:chgData name="Froduald Kabanza" userId="edf393d0-642b-4b9e-8c75-f62133241689" providerId="ADAL" clId="{7F295BBB-522A-4522-ACDA-B989F9D7A185}" dt="2022-01-28T23:35:53.335" v="2720" actId="478"/>
          <ac:spMkLst>
            <pc:docMk/>
            <pc:sldMk cId="0" sldId="416"/>
            <ac:spMk id="6" creationId="{EC0022E5-A7CC-478C-84E6-3857A426DA56}"/>
          </ac:spMkLst>
        </pc:spChg>
        <pc:spChg chg="add del mod">
          <ac:chgData name="Froduald Kabanza" userId="edf393d0-642b-4b9e-8c75-f62133241689" providerId="ADAL" clId="{7F295BBB-522A-4522-ACDA-B989F9D7A185}" dt="2022-01-28T23:35:58.940" v="2722" actId="478"/>
          <ac:spMkLst>
            <pc:docMk/>
            <pc:sldMk cId="0" sldId="416"/>
            <ac:spMk id="7" creationId="{953AED8F-5F41-47D3-9C23-C1359B81CB07}"/>
          </ac:spMkLst>
        </pc:spChg>
        <pc:spChg chg="add del">
          <ac:chgData name="Froduald Kabanza" userId="edf393d0-642b-4b9e-8c75-f62133241689" providerId="ADAL" clId="{7F295BBB-522A-4522-ACDA-B989F9D7A185}" dt="2022-01-28T23:35:56.331" v="2721" actId="478"/>
          <ac:spMkLst>
            <pc:docMk/>
            <pc:sldMk cId="0" sldId="416"/>
            <ac:spMk id="38914" creationId="{6567F81B-5CAF-43F7-BC3A-A3D3196D4545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6:05.219" v="2724" actId="478"/>
        <pc:sldMkLst>
          <pc:docMk/>
          <pc:sldMk cId="0" sldId="417"/>
        </pc:sldMkLst>
        <pc:spChg chg="add del mod">
          <ac:chgData name="Froduald Kabanza" userId="edf393d0-642b-4b9e-8c75-f62133241689" providerId="ADAL" clId="{7F295BBB-522A-4522-ACDA-B989F9D7A185}" dt="2022-01-28T23:36:05.219" v="2724" actId="478"/>
          <ac:spMkLst>
            <pc:docMk/>
            <pc:sldMk cId="0" sldId="417"/>
            <ac:spMk id="4" creationId="{BF468BD8-A63A-450D-BD74-EF313255E0C1}"/>
          </ac:spMkLst>
        </pc:spChg>
        <pc:spChg chg="del">
          <ac:chgData name="Froduald Kabanza" userId="edf393d0-642b-4b9e-8c75-f62133241689" providerId="ADAL" clId="{7F295BBB-522A-4522-ACDA-B989F9D7A185}" dt="2022-01-28T23:36:04.115" v="2723" actId="478"/>
          <ac:spMkLst>
            <pc:docMk/>
            <pc:sldMk cId="0" sldId="417"/>
            <ac:spMk id="39938" creationId="{3AA1E740-75BA-4F02-9A2A-F9DA654E29FB}"/>
          </ac:spMkLst>
        </pc:spChg>
      </pc:sldChg>
      <pc:sldChg chg="addSp delSp modSp mod delAnim modAnim">
        <pc:chgData name="Froduald Kabanza" userId="edf393d0-642b-4b9e-8c75-f62133241689" providerId="ADAL" clId="{7F295BBB-522A-4522-ACDA-B989F9D7A185}" dt="2022-01-28T23:17:13.484" v="2706" actId="20577"/>
        <pc:sldMkLst>
          <pc:docMk/>
          <pc:sldMk cId="653426119" sldId="705"/>
        </pc:sldMkLst>
        <pc:spChg chg="del">
          <ac:chgData name="Froduald Kabanza" userId="edf393d0-642b-4b9e-8c75-f62133241689" providerId="ADAL" clId="{7F295BBB-522A-4522-ACDA-B989F9D7A185}" dt="2022-01-28T23:16:52.347" v="2670" actId="478"/>
          <ac:spMkLst>
            <pc:docMk/>
            <pc:sldMk cId="653426119" sldId="705"/>
            <ac:spMk id="5" creationId="{F9DE3E80-24C8-4418-8174-FA6EE5BE3153}"/>
          </ac:spMkLst>
        </pc:spChg>
        <pc:spChg chg="mod">
          <ac:chgData name="Froduald Kabanza" userId="edf393d0-642b-4b9e-8c75-f62133241689" providerId="ADAL" clId="{7F295BBB-522A-4522-ACDA-B989F9D7A185}" dt="2022-01-28T23:17:13.484" v="2706" actId="20577"/>
          <ac:spMkLst>
            <pc:docMk/>
            <pc:sldMk cId="653426119" sldId="705"/>
            <ac:spMk id="12" creationId="{ECA08916-6E3C-4018-8016-9406D937133A}"/>
          </ac:spMkLst>
        </pc:spChg>
        <pc:picChg chg="del">
          <ac:chgData name="Froduald Kabanza" userId="edf393d0-642b-4b9e-8c75-f62133241689" providerId="ADAL" clId="{7F295BBB-522A-4522-ACDA-B989F9D7A185}" dt="2022-01-28T23:16:38.459" v="2663" actId="478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7F295BBB-522A-4522-ACDA-B989F9D7A185}" dt="2022-01-28T23:16:54.950" v="2671" actId="1076"/>
          <ac:picMkLst>
            <pc:docMk/>
            <pc:sldMk cId="653426119" sldId="705"/>
            <ac:picMk id="4" creationId="{FE2F0E03-F4DC-440C-BE09-64A4F078575A}"/>
          </ac:picMkLst>
        </pc:picChg>
      </pc:sldChg>
      <pc:sldChg chg="modSp mod modNotesTx">
        <pc:chgData name="Froduald Kabanza" userId="edf393d0-642b-4b9e-8c75-f62133241689" providerId="ADAL" clId="{7F295BBB-522A-4522-ACDA-B989F9D7A185}" dt="2022-01-28T17:17:04.289" v="2189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7F295BBB-522A-4522-ACDA-B989F9D7A185}" dt="2022-01-28T17:16:26.765" v="2140" actId="20577"/>
          <ac:spMkLst>
            <pc:docMk/>
            <pc:sldMk cId="3646715049" sldId="709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7F295BBB-522A-4522-ACDA-B989F9D7A185}" dt="2022-01-28T16:29:55.313" v="134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7F295BBB-522A-4522-ACDA-B989F9D7A185}" dt="2022-01-28T16:29:55.313" v="134" actId="20577"/>
          <ac:spMkLst>
            <pc:docMk/>
            <pc:sldMk cId="4153759645" sldId="710"/>
            <ac:spMk id="71683" creationId="{00000000-0000-0000-0000-000000000000}"/>
          </ac:spMkLst>
        </pc:spChg>
      </pc:sldChg>
      <pc:sldChg chg="modSp add modAnim modNotesTx">
        <pc:chgData name="Froduald Kabanza" userId="edf393d0-642b-4b9e-8c75-f62133241689" providerId="ADAL" clId="{7F295BBB-522A-4522-ACDA-B989F9D7A185}" dt="2022-01-28T17:14:22.599" v="2112" actId="20577"/>
        <pc:sldMkLst>
          <pc:docMk/>
          <pc:sldMk cId="562001369" sldId="711"/>
        </pc:sldMkLst>
        <pc:spChg chg="mod">
          <ac:chgData name="Froduald Kabanza" userId="edf393d0-642b-4b9e-8c75-f62133241689" providerId="ADAL" clId="{7F295BBB-522A-4522-ACDA-B989F9D7A185}" dt="2022-01-28T17:14:22.599" v="2112" actId="20577"/>
          <ac:spMkLst>
            <pc:docMk/>
            <pc:sldMk cId="562001369" sldId="711"/>
            <ac:spMk id="71683" creationId="{00000000-0000-0000-0000-000000000000}"/>
          </ac:spMkLst>
        </pc:spChg>
      </pc:sldChg>
      <pc:sldChg chg="modSp add mod ord modAnim modNotesTx">
        <pc:chgData name="Froduald Kabanza" userId="edf393d0-642b-4b9e-8c75-f62133241689" providerId="ADAL" clId="{7F295BBB-522A-4522-ACDA-B989F9D7A185}" dt="2022-01-28T17:24:19.182" v="2635" actId="20577"/>
        <pc:sldMkLst>
          <pc:docMk/>
          <pc:sldMk cId="3316399540" sldId="712"/>
        </pc:sldMkLst>
        <pc:spChg chg="mod">
          <ac:chgData name="Froduald Kabanza" userId="edf393d0-642b-4b9e-8c75-f62133241689" providerId="ADAL" clId="{7F295BBB-522A-4522-ACDA-B989F9D7A185}" dt="2022-01-28T17:17:35.598" v="2190" actId="20577"/>
          <ac:spMkLst>
            <pc:docMk/>
            <pc:sldMk cId="3316399540" sldId="712"/>
            <ac:spMk id="71683" creationId="{00000000-0000-0000-0000-000000000000}"/>
          </ac:spMkLst>
        </pc:spChg>
      </pc:sldChg>
      <pc:sldChg chg="modSp add">
        <pc:chgData name="Froduald Kabanza" userId="edf393d0-642b-4b9e-8c75-f62133241689" providerId="ADAL" clId="{7F295BBB-522A-4522-ACDA-B989F9D7A185}" dt="2022-01-28T17:25:43.752" v="2662" actId="114"/>
        <pc:sldMkLst>
          <pc:docMk/>
          <pc:sldMk cId="700532494" sldId="713"/>
        </pc:sldMkLst>
        <pc:spChg chg="mod">
          <ac:chgData name="Froduald Kabanza" userId="edf393d0-642b-4b9e-8c75-f62133241689" providerId="ADAL" clId="{7F295BBB-522A-4522-ACDA-B989F9D7A185}" dt="2022-01-28T17:25:43.752" v="2662" actId="114"/>
          <ac:spMkLst>
            <pc:docMk/>
            <pc:sldMk cId="700532494" sldId="713"/>
            <ac:spMk id="7168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8B900B-4E04-444A-912F-CE20CE57486D}" type="datetimeFigureOut">
              <a:rPr lang="fr-CA" smtClean="0"/>
              <a:t>2022-06-06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4EA38E-80BD-3344-8C29-F9C1736B78D2}" type="datetimeFigureOut">
              <a:rPr lang="fr-CA" smtClean="0"/>
              <a:t>2022-06-06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CA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CA" altLang="ko-KR">
                <a:latin typeface="Arial" pitchFamily="34" charset="0"/>
                <a:ea typeface="Gulim" pitchFamily="34" charset="-127"/>
              </a:rPr>
              <a:t>Si X est une variable observée, ont dit que c’est une </a:t>
            </a:r>
            <a:r>
              <a:rPr lang="fr-CA" altLang="ko-KR" i="1">
                <a:latin typeface="Arial" pitchFamily="34" charset="0"/>
                <a:ea typeface="Gulim" pitchFamily="34" charset="-127"/>
              </a:rPr>
              <a:t>évidence</a:t>
            </a:r>
            <a:r>
              <a:rPr lang="fr-CA" altLang="ko-KR">
                <a:latin typeface="Arial" pitchFamily="34" charset="0"/>
                <a:ea typeface="Gulim" pitchFamily="34" charset="-127"/>
              </a:rPr>
              <a:t> ou une </a:t>
            </a:r>
            <a:r>
              <a:rPr lang="fr-CA" altLang="ko-KR" i="1">
                <a:latin typeface="Arial" pitchFamily="34" charset="0"/>
                <a:ea typeface="Gulim" pitchFamily="34" charset="-127"/>
              </a:rPr>
              <a:t>observation</a:t>
            </a:r>
            <a:r>
              <a:rPr lang="fr-CA" altLang="ko-KR">
                <a:latin typeface="Arial" pitchFamily="34" charset="0"/>
                <a:ea typeface="Gulim" pitchFamily="34" charset="-127"/>
              </a:rPr>
              <a:t>.</a:t>
            </a:r>
          </a:p>
          <a:p>
            <a:endParaRPr lang="en-CA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0857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fr-CA" altLang="ko-KR" sz="1600" i="1" dirty="0">
                <a:latin typeface="Arial" pitchFamily="34" charset="0"/>
                <a:ea typeface="Gulim" pitchFamily="34" charset="-127"/>
              </a:rPr>
              <a:t>Seules comptent les probabilités de chaque variable connaissant ses parents, pour calculer la distribution jointe.</a:t>
            </a:r>
          </a:p>
          <a:p>
            <a:endParaRPr lang="en-CA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>
              <a:latin typeface="Arial" pitchFamily="34" charset="0"/>
              <a:ea typeface="ＭＳ Ｐゴシック" pitchFamily="34" charset="-128"/>
            </a:endParaRPr>
          </a:p>
          <a:p>
            <a:r>
              <a:rPr lang="fr-CA" altLang="ko-KR">
                <a:latin typeface="Arial" pitchFamily="34" charset="0"/>
                <a:ea typeface="Gulim" pitchFamily="34" charset="-127"/>
              </a:rPr>
              <a:t>Pour satisfaire la condition que </a:t>
            </a:r>
            <a:r>
              <a:rPr lang="fr-CA" altLang="ko-KR" i="1">
                <a:latin typeface="Arial" pitchFamily="34" charset="0"/>
                <a:ea typeface="Gulim" pitchFamily="34" charset="-127"/>
              </a:rPr>
              <a:t>Parents(X</a:t>
            </a:r>
            <a:r>
              <a:rPr lang="fr-CA" altLang="ko-KR" i="1" baseline="-25000">
                <a:latin typeface="Arial" pitchFamily="34" charset="0"/>
                <a:ea typeface="Gulim" pitchFamily="34" charset="-127"/>
              </a:rPr>
              <a:t>i</a:t>
            </a:r>
            <a:r>
              <a:rPr lang="fr-CA" altLang="ko-KR" i="1">
                <a:latin typeface="Arial" pitchFamily="34" charset="0"/>
                <a:ea typeface="Gulim" pitchFamily="34" charset="-127"/>
              </a:rPr>
              <a:t>)</a:t>
            </a:r>
            <a:r>
              <a:rPr lang="fr-CA" altLang="ko-KR">
                <a:latin typeface="Arial" pitchFamily="34" charset="0"/>
                <a:ea typeface="Gulim" pitchFamily="34" charset="-127"/>
              </a:rPr>
              <a:t> est un sous-ensemble de </a:t>
            </a:r>
            <a:r>
              <a:rPr lang="fr-CA" altLang="ko-KR" i="1">
                <a:latin typeface="Arial" pitchFamily="34" charset="0"/>
                <a:ea typeface="Gulim" pitchFamily="34" charset="-127"/>
              </a:rPr>
              <a:t>{X</a:t>
            </a:r>
            <a:r>
              <a:rPr lang="fr-CA" altLang="ko-KR" i="1" baseline="-25000">
                <a:latin typeface="Arial" pitchFamily="34" charset="0"/>
                <a:ea typeface="Gulim" pitchFamily="34" charset="-127"/>
              </a:rPr>
              <a:t>i-1</a:t>
            </a:r>
            <a:r>
              <a:rPr lang="fr-CA" altLang="ko-KR" i="1">
                <a:latin typeface="Arial" pitchFamily="34" charset="0"/>
                <a:ea typeface="Gulim" pitchFamily="34" charset="-127"/>
              </a:rPr>
              <a:t>, …, X</a:t>
            </a:r>
            <a:r>
              <a:rPr lang="fr-CA" altLang="ko-KR" i="1" baseline="-25000">
                <a:latin typeface="Arial" pitchFamily="34" charset="0"/>
                <a:ea typeface="Gulim" pitchFamily="34" charset="-127"/>
              </a:rPr>
              <a:t>1</a:t>
            </a:r>
            <a:r>
              <a:rPr lang="fr-CA" altLang="ko-KR" i="1">
                <a:latin typeface="Arial" pitchFamily="34" charset="0"/>
                <a:ea typeface="Gulim" pitchFamily="34" charset="-127"/>
              </a:rPr>
              <a:t>}, on </a:t>
            </a:r>
            <a:r>
              <a:rPr lang="fr-CA" altLang="ko-KR">
                <a:latin typeface="Arial" pitchFamily="34" charset="0"/>
                <a:ea typeface="Gulim" pitchFamily="34" charset="-127"/>
              </a:rPr>
              <a:t>étiquette les nœuds du RB dans un ordre cohérent avec la relation d’ordre partielle implicite dans la topologie du RB.</a:t>
            </a:r>
            <a:endParaRPr lang="en-CA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Nous </a:t>
            </a:r>
            <a:r>
              <a:rPr lang="en-CA" dirty="0" err="1"/>
              <a:t>allons</a:t>
            </a:r>
            <a:r>
              <a:rPr lang="en-CA" dirty="0"/>
              <a:t> </a:t>
            </a:r>
            <a:r>
              <a:rPr lang="en-CA" dirty="0" err="1"/>
              <a:t>maintenant</a:t>
            </a:r>
            <a:r>
              <a:rPr lang="en-CA" dirty="0"/>
              <a:t> </a:t>
            </a:r>
            <a:r>
              <a:rPr lang="en-CA" dirty="0" err="1"/>
              <a:t>voir</a:t>
            </a:r>
            <a:r>
              <a:rPr lang="en-CA" dirty="0"/>
              <a:t> que la </a:t>
            </a:r>
            <a:r>
              <a:rPr lang="en-CA" dirty="0" err="1"/>
              <a:t>topologe</a:t>
            </a:r>
            <a:r>
              <a:rPr lang="en-CA" dirty="0"/>
              <a:t> du </a:t>
            </a:r>
            <a:r>
              <a:rPr lang="en-CA" dirty="0" err="1"/>
              <a:t>réseau</a:t>
            </a:r>
            <a:r>
              <a:rPr lang="en-CA" dirty="0"/>
              <a:t> </a:t>
            </a:r>
            <a:r>
              <a:rPr lang="en-CA" dirty="0" err="1"/>
              <a:t>bayésien</a:t>
            </a:r>
            <a:r>
              <a:rPr lang="en-CA" baseline="0" dirty="0"/>
              <a:t> </a:t>
            </a:r>
            <a:r>
              <a:rPr lang="en-CA" baseline="0" dirty="0" err="1"/>
              <a:t>simplifie</a:t>
            </a:r>
            <a:r>
              <a:rPr lang="en-CA" baseline="0" dirty="0"/>
              <a:t> beaucoup le </a:t>
            </a:r>
            <a:r>
              <a:rPr lang="en-CA" baseline="0" dirty="0" err="1"/>
              <a:t>calcul</a:t>
            </a:r>
            <a:r>
              <a:rPr lang="en-CA" baseline="0" dirty="0"/>
              <a:t> des </a:t>
            </a:r>
            <a:r>
              <a:rPr lang="en-CA" baseline="0" dirty="0" err="1"/>
              <a:t>probabilitéa</a:t>
            </a:r>
            <a:r>
              <a:rPr lang="en-CA" baseline="0" dirty="0"/>
              <a:t>. Nous </a:t>
            </a:r>
            <a:r>
              <a:rPr lang="en-CA" baseline="0" dirty="0" err="1"/>
              <a:t>allons</a:t>
            </a:r>
            <a:r>
              <a:rPr lang="en-CA" baseline="0" dirty="0"/>
              <a:t> commencer par des </a:t>
            </a:r>
            <a:r>
              <a:rPr lang="en-CA" baseline="0" dirty="0" err="1"/>
              <a:t>cas</a:t>
            </a:r>
            <a:r>
              <a:rPr lang="en-CA" baseline="0" dirty="0"/>
              <a:t> simples pour </a:t>
            </a:r>
            <a:r>
              <a:rPr lang="en-CA" baseline="0" dirty="0" err="1"/>
              <a:t>aboutir</a:t>
            </a:r>
            <a:r>
              <a:rPr lang="en-CA" baseline="0" dirty="0"/>
              <a:t> à un </a:t>
            </a:r>
            <a:r>
              <a:rPr lang="en-CA" baseline="0" dirty="0" err="1"/>
              <a:t>critère</a:t>
            </a:r>
            <a:r>
              <a:rPr lang="en-CA" baseline="0" dirty="0"/>
              <a:t> </a:t>
            </a:r>
            <a:r>
              <a:rPr lang="en-CA" baseline="0" dirty="0" err="1"/>
              <a:t>topologique</a:t>
            </a:r>
            <a:r>
              <a:rPr lang="en-CA" baseline="0" dirty="0"/>
              <a:t> </a:t>
            </a:r>
            <a:r>
              <a:rPr lang="en-CA" baseline="0" dirty="0" err="1"/>
              <a:t>très</a:t>
            </a:r>
            <a:r>
              <a:rPr lang="en-CA" baseline="0" dirty="0"/>
              <a:t> general que </a:t>
            </a:r>
            <a:r>
              <a:rPr lang="en-CA" baseline="0" dirty="0" err="1"/>
              <a:t>l’on</a:t>
            </a:r>
            <a:r>
              <a:rPr lang="en-CA" baseline="0" dirty="0"/>
              <a:t> </a:t>
            </a:r>
            <a:r>
              <a:rPr lang="en-CA" baseline="0" dirty="0" err="1"/>
              <a:t>appelle</a:t>
            </a:r>
            <a:r>
              <a:rPr lang="en-CA" baseline="0" dirty="0"/>
              <a:t> D-separation (D pour “Directional).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53829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14560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3438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173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Exemples</a:t>
            </a:r>
            <a:r>
              <a:rPr lang="en-CA" baseline="0" dirty="0"/>
              <a:t> </a:t>
            </a:r>
            <a:r>
              <a:rPr lang="en-CA" baseline="0" dirty="0" err="1"/>
              <a:t>similaires</a:t>
            </a:r>
            <a:r>
              <a:rPr lang="en-CA" baseline="0" dirty="0"/>
              <a:t> avec </a:t>
            </a:r>
            <a:r>
              <a:rPr lang="en-CA" baseline="0" dirty="0" err="1"/>
              <a:t>Cambriolage</a:t>
            </a:r>
            <a:r>
              <a:rPr lang="en-CA" baseline="0" dirty="0"/>
              <a:t> -&gt; </a:t>
            </a:r>
            <a:r>
              <a:rPr lang="en-CA" baseline="0" dirty="0" err="1"/>
              <a:t>Alarme</a:t>
            </a:r>
            <a:r>
              <a:rPr lang="en-CA" baseline="0" dirty="0"/>
              <a:t> -&gt; </a:t>
            </a:r>
            <a:r>
              <a:rPr lang="en-CA" baseline="0" dirty="0" err="1"/>
              <a:t>JeanAppelle</a:t>
            </a:r>
            <a:r>
              <a:rPr lang="en-CA" baseline="0" dirty="0"/>
              <a:t> </a:t>
            </a:r>
            <a:r>
              <a:rPr lang="en-CA" baseline="0" dirty="0" err="1"/>
              <a:t>ou</a:t>
            </a:r>
            <a:r>
              <a:rPr lang="en-CA" baseline="0" dirty="0"/>
              <a:t> </a:t>
            </a:r>
            <a:r>
              <a:rPr lang="en-CA" baseline="0" dirty="0" err="1"/>
              <a:t>Sésime</a:t>
            </a:r>
            <a:r>
              <a:rPr lang="en-CA" baseline="0" dirty="0"/>
              <a:t> -&gt; </a:t>
            </a:r>
            <a:r>
              <a:rPr lang="en-CA" baseline="0" dirty="0" err="1"/>
              <a:t>Alarme</a:t>
            </a:r>
            <a:r>
              <a:rPr lang="en-CA" baseline="0" dirty="0"/>
              <a:t> -&gt; </a:t>
            </a:r>
            <a:r>
              <a:rPr lang="en-CA" baseline="0" dirty="0" err="1"/>
              <a:t>JeanAppelle</a:t>
            </a:r>
            <a:r>
              <a:rPr lang="en-CA" baseline="0" dirty="0"/>
              <a:t>, etc.</a:t>
            </a:r>
          </a:p>
          <a:p>
            <a:endParaRPr lang="en-CA" baseline="0" dirty="0"/>
          </a:p>
          <a:p>
            <a:r>
              <a:rPr lang="en-CA" baseline="0" dirty="0"/>
              <a:t>Si on </a:t>
            </a:r>
            <a:r>
              <a:rPr lang="en-CA" baseline="0" dirty="0" err="1"/>
              <a:t>voit</a:t>
            </a:r>
            <a:r>
              <a:rPr lang="en-CA" baseline="0" dirty="0"/>
              <a:t> </a:t>
            </a:r>
            <a:r>
              <a:rPr lang="en-CA" baseline="0" dirty="0" err="1"/>
              <a:t>l’indépendance</a:t>
            </a:r>
            <a:r>
              <a:rPr lang="en-CA" baseline="0" dirty="0"/>
              <a:t> entre </a:t>
            </a:r>
            <a:r>
              <a:rPr lang="en-CA" baseline="0" dirty="0" err="1"/>
              <a:t>deux</a:t>
            </a:r>
            <a:r>
              <a:rPr lang="en-CA" baseline="0" dirty="0"/>
              <a:t> variables (</a:t>
            </a:r>
            <a:r>
              <a:rPr lang="en-CA" baseline="0" dirty="0" err="1"/>
              <a:t>Cambriolage</a:t>
            </a:r>
            <a:r>
              <a:rPr lang="en-CA" baseline="0" dirty="0"/>
              <a:t> et </a:t>
            </a:r>
            <a:r>
              <a:rPr lang="en-CA" baseline="0" dirty="0" err="1"/>
              <a:t>MarieAppelle</a:t>
            </a:r>
            <a:r>
              <a:rPr lang="en-CA" baseline="0" dirty="0"/>
              <a:t>) on </a:t>
            </a:r>
            <a:r>
              <a:rPr lang="en-CA" baseline="0" dirty="0" err="1"/>
              <a:t>pourrait</a:t>
            </a:r>
            <a:r>
              <a:rPr lang="en-CA" baseline="0" dirty="0"/>
              <a:t> dire </a:t>
            </a:r>
            <a:r>
              <a:rPr lang="en-CA" baseline="0" dirty="0" err="1"/>
              <a:t>qu’observer</a:t>
            </a:r>
            <a:r>
              <a:rPr lang="en-CA" baseline="0" dirty="0"/>
              <a:t> </a:t>
            </a:r>
            <a:r>
              <a:rPr lang="en-CA" baseline="0" dirty="0" err="1"/>
              <a:t>Alarme</a:t>
            </a:r>
            <a:r>
              <a:rPr lang="en-CA" baseline="0" dirty="0"/>
              <a:t> </a:t>
            </a:r>
            <a:r>
              <a:rPr lang="en-CA" baseline="0" dirty="0" err="1"/>
              <a:t>bloque</a:t>
            </a:r>
            <a:r>
              <a:rPr lang="en-CA" baseline="0" dirty="0"/>
              <a:t> le </a:t>
            </a:r>
            <a:r>
              <a:rPr lang="en-CA" baseline="0" dirty="0" err="1"/>
              <a:t>chemin</a:t>
            </a:r>
            <a:r>
              <a:rPr lang="en-CA" baseline="0" dirty="0"/>
              <a:t> entre les </a:t>
            </a:r>
            <a:r>
              <a:rPr lang="en-CA" baseline="0" dirty="0" err="1"/>
              <a:t>deux</a:t>
            </a:r>
            <a:r>
              <a:rPr lang="en-CA" baseline="0" dirty="0"/>
              <a:t> </a:t>
            </a:r>
            <a:r>
              <a:rPr lang="en-CA" baseline="0" dirty="0" err="1"/>
              <a:t>variabes</a:t>
            </a:r>
            <a:r>
              <a:rPr lang="en-CA" baseline="0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1420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91769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Note: </a:t>
            </a:r>
          </a:p>
          <a:p>
            <a:endParaRPr lang="en-CA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Par </a:t>
            </a:r>
            <a:r>
              <a:rPr lang="en-CA" dirty="0" err="1"/>
              <a:t>définition</a:t>
            </a:r>
            <a:r>
              <a:rPr lang="en-CA" dirty="0"/>
              <a:t>, P(A,M,C)</a:t>
            </a:r>
            <a:r>
              <a:rPr lang="en-CA" baseline="0" dirty="0"/>
              <a:t> =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j</a:t>
            </a:r>
            <a:r>
              <a:rPr lang="en-CA" baseline="0" dirty="0"/>
              <a:t>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C,J=</a:t>
            </a:r>
            <a:r>
              <a:rPr lang="fr-CA" altLang="ko-KR" i="1" dirty="0" err="1">
                <a:ea typeface="ＭＳ Ｐゴシック" pitchFamily="34" charset="-128"/>
              </a:rPr>
              <a:t>j,S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CA" altLang="ko-KR" dirty="0">
                <a:ea typeface="ＭＳ Ｐゴシック" pitchFamily="34" charset="-128"/>
              </a:rPr>
              <a:t>Cependant,</a:t>
            </a:r>
            <a:r>
              <a:rPr lang="fr-CA" altLang="ko-KR" baseline="0" dirty="0">
                <a:ea typeface="ＭＳ Ｐゴシック" pitchFamily="34" charset="-128"/>
              </a:rPr>
              <a:t> comme nous l’avons vu, nous pouvons ignorer les variables dont les descendants ne sont pas observés. C’est le cas de J. Nous n’avons pas besoin de marginaliser sur J.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CA" altLang="ko-KR" baseline="0" dirty="0">
              <a:ea typeface="ＭＳ Ｐゴシック" pitchFamily="3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CA" altLang="ko-KR" baseline="0" dirty="0">
                <a:ea typeface="ＭＳ Ｐゴシック" pitchFamily="34" charset="-128"/>
              </a:rPr>
              <a:t>On a donc </a:t>
            </a:r>
            <a:r>
              <a:rPr lang="en-CA" dirty="0"/>
              <a:t>P(A,M,C)</a:t>
            </a:r>
            <a:r>
              <a:rPr lang="en-CA" baseline="0" dirty="0"/>
              <a:t> =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C,S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CA" alt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8549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En fait, la simplification </a:t>
            </a:r>
            <a:r>
              <a:rPr lang="en-CA" dirty="0" err="1"/>
              <a:t>est</a:t>
            </a:r>
            <a:r>
              <a:rPr lang="en-CA" dirty="0"/>
              <a:t> possible </a:t>
            </a:r>
            <a:r>
              <a:rPr lang="en-CA" dirty="0" err="1"/>
              <a:t>parce</a:t>
            </a:r>
            <a:r>
              <a:rPr lang="en-CA" dirty="0"/>
              <a:t> </a:t>
            </a:r>
            <a:r>
              <a:rPr lang="en-CA" dirty="0" err="1"/>
              <a:t>que</a:t>
            </a:r>
            <a:r>
              <a:rPr lang="en-CA" dirty="0"/>
              <a:t> grâce à </a:t>
            </a:r>
            <a:r>
              <a:rPr lang="en-CA" dirty="0" err="1"/>
              <a:t>l’observation</a:t>
            </a:r>
            <a:r>
              <a:rPr lang="en-CA" baseline="0" dirty="0"/>
              <a:t> de A, </a:t>
            </a:r>
            <a:r>
              <a:rPr lang="en-CA" baseline="0" dirty="0" err="1"/>
              <a:t>j’ai</a:t>
            </a:r>
            <a:r>
              <a:rPr lang="en-CA" baseline="0" dirty="0"/>
              <a:t> </a:t>
            </a:r>
            <a:r>
              <a:rPr lang="en-CA" baseline="0" dirty="0" err="1"/>
              <a:t>réussi</a:t>
            </a:r>
            <a:r>
              <a:rPr lang="en-CA" baseline="0" dirty="0"/>
              <a:t> à </a:t>
            </a:r>
            <a:r>
              <a:rPr lang="en-CA" baseline="0" dirty="0" err="1"/>
              <a:t>séparer</a:t>
            </a:r>
            <a:r>
              <a:rPr lang="en-CA" baseline="0" dirty="0"/>
              <a:t> la contribution de la </a:t>
            </a:r>
            <a:r>
              <a:rPr lang="en-CA" baseline="0" dirty="0" err="1"/>
              <a:t>probabilité</a:t>
            </a:r>
            <a:r>
              <a:rPr lang="en-CA" baseline="0" dirty="0"/>
              <a:t> de </a:t>
            </a:r>
            <a:r>
              <a:rPr lang="en-CA" baseline="0" dirty="0" err="1"/>
              <a:t>MarieAppelle</a:t>
            </a:r>
            <a:r>
              <a:rPr lang="en-CA" baseline="0" dirty="0"/>
              <a:t> et </a:t>
            </a:r>
            <a:r>
              <a:rPr lang="en-CA" baseline="0" dirty="0" err="1"/>
              <a:t>Alarme</a:t>
            </a:r>
            <a:r>
              <a:rPr lang="en-CA" baseline="0" dirty="0"/>
              <a:t> en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partie</a:t>
            </a:r>
            <a:r>
              <a:rPr lang="en-CA" baseline="0" dirty="0"/>
              <a:t> qui </a:t>
            </a:r>
            <a:r>
              <a:rPr lang="en-CA" baseline="0" dirty="0" err="1"/>
              <a:t>dépend</a:t>
            </a:r>
            <a:r>
              <a:rPr lang="en-CA" baseline="0" dirty="0"/>
              <a:t> </a:t>
            </a:r>
            <a:r>
              <a:rPr lang="en-CA" baseline="0" dirty="0" err="1"/>
              <a:t>seulement</a:t>
            </a:r>
            <a:r>
              <a:rPr lang="en-CA" baseline="0" dirty="0"/>
              <a:t> de M (P(M|A)) et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partie</a:t>
            </a:r>
            <a:r>
              <a:rPr lang="en-CA" baseline="0" dirty="0"/>
              <a:t> qui ne </a:t>
            </a:r>
            <a:r>
              <a:rPr lang="en-CA" baseline="0" dirty="0" err="1"/>
              <a:t>dépend</a:t>
            </a:r>
            <a:r>
              <a:rPr lang="en-CA" baseline="0" dirty="0"/>
              <a:t> pas de M.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5398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Encore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fois</a:t>
            </a:r>
            <a:r>
              <a:rPr lang="en-CA" dirty="0"/>
              <a:t>, </a:t>
            </a:r>
            <a:r>
              <a:rPr lang="en-CA" baseline="0" dirty="0" err="1"/>
              <a:t>si</a:t>
            </a:r>
            <a:r>
              <a:rPr lang="en-CA" baseline="0" dirty="0"/>
              <a:t> on </a:t>
            </a:r>
            <a:r>
              <a:rPr lang="en-CA" baseline="0" dirty="0" err="1"/>
              <a:t>voit</a:t>
            </a:r>
            <a:r>
              <a:rPr lang="en-CA" baseline="0" dirty="0"/>
              <a:t> </a:t>
            </a:r>
            <a:r>
              <a:rPr lang="en-CA" baseline="0" dirty="0" err="1"/>
              <a:t>l’indépendance</a:t>
            </a:r>
            <a:r>
              <a:rPr lang="en-CA" baseline="0" dirty="0"/>
              <a:t> entre </a:t>
            </a:r>
            <a:r>
              <a:rPr lang="en-CA" baseline="0" dirty="0" err="1"/>
              <a:t>deux</a:t>
            </a:r>
            <a:r>
              <a:rPr lang="en-CA" baseline="0" dirty="0"/>
              <a:t> variables (</a:t>
            </a:r>
            <a:r>
              <a:rPr lang="en-CA" baseline="0" dirty="0" err="1"/>
              <a:t>JeanAppelle</a:t>
            </a:r>
            <a:r>
              <a:rPr lang="en-CA" baseline="0" dirty="0"/>
              <a:t> et </a:t>
            </a:r>
            <a:r>
              <a:rPr lang="en-CA" baseline="0" dirty="0" err="1"/>
              <a:t>MarieAppelle</a:t>
            </a:r>
            <a:r>
              <a:rPr lang="en-CA" baseline="0" dirty="0"/>
              <a:t>) on </a:t>
            </a:r>
            <a:r>
              <a:rPr lang="en-CA" baseline="0" dirty="0" err="1"/>
              <a:t>pourrait</a:t>
            </a:r>
            <a:r>
              <a:rPr lang="en-CA" baseline="0" dirty="0"/>
              <a:t> dire </a:t>
            </a:r>
            <a:r>
              <a:rPr lang="en-CA" baseline="0" dirty="0" err="1"/>
              <a:t>qu’observer</a:t>
            </a:r>
            <a:r>
              <a:rPr lang="en-CA" baseline="0" dirty="0"/>
              <a:t> </a:t>
            </a:r>
            <a:r>
              <a:rPr lang="en-CA" baseline="0" dirty="0" err="1"/>
              <a:t>Alarme</a:t>
            </a:r>
            <a:r>
              <a:rPr lang="en-CA" baseline="0" dirty="0"/>
              <a:t> </a:t>
            </a:r>
            <a:r>
              <a:rPr lang="en-CA" baseline="0" dirty="0" err="1"/>
              <a:t>bloque</a:t>
            </a:r>
            <a:r>
              <a:rPr lang="en-CA" baseline="0" dirty="0"/>
              <a:t> le </a:t>
            </a:r>
            <a:r>
              <a:rPr lang="en-CA" baseline="0" dirty="0" err="1"/>
              <a:t>chemin</a:t>
            </a:r>
            <a:r>
              <a:rPr lang="en-CA" baseline="0" dirty="0"/>
              <a:t> entre les </a:t>
            </a:r>
            <a:r>
              <a:rPr lang="en-CA" baseline="0" dirty="0" err="1"/>
              <a:t>deux</a:t>
            </a:r>
            <a:r>
              <a:rPr lang="en-CA" baseline="0" dirty="0"/>
              <a:t> </a:t>
            </a:r>
            <a:r>
              <a:rPr lang="en-CA" baseline="0" dirty="0" err="1"/>
              <a:t>variabes</a:t>
            </a:r>
            <a:r>
              <a:rPr lang="en-CA" baseline="0" dirty="0"/>
              <a:t>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5972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57377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dirty="0">
                <a:latin typeface="Arial" pitchFamily="34" charset="0"/>
                <a:ea typeface="ＭＳ Ｐゴシック" pitchFamily="34" charset="-128"/>
              </a:rPr>
              <a:t>Encore </a:t>
            </a:r>
            <a:r>
              <a:rPr lang="en-CA" dirty="0" err="1">
                <a:latin typeface="Arial" pitchFamily="34" charset="0"/>
                <a:ea typeface="ＭＳ Ｐゴシック" pitchFamily="34" charset="-128"/>
              </a:rPr>
              <a:t>une</a:t>
            </a:r>
            <a:r>
              <a:rPr lang="en-CA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dirty="0" err="1">
                <a:latin typeface="Arial" pitchFamily="34" charset="0"/>
                <a:ea typeface="ＭＳ Ｐゴシック" pitchFamily="34" charset="-128"/>
              </a:rPr>
              <a:t>fois</a:t>
            </a:r>
            <a:r>
              <a:rPr lang="en-CA" dirty="0">
                <a:latin typeface="Arial" pitchFamily="34" charset="0"/>
                <a:ea typeface="ＭＳ Ｐゴシック" pitchFamily="34" charset="-128"/>
              </a:rPr>
              <a:t>, </a:t>
            </a:r>
            <a:r>
              <a:rPr lang="en-CA" dirty="0" err="1">
                <a:latin typeface="Arial" pitchFamily="34" charset="0"/>
                <a:ea typeface="ＭＳ Ｐゴシック" pitchFamily="34" charset="-128"/>
              </a:rPr>
              <a:t>l’observation</a:t>
            </a:r>
            <a:r>
              <a:rPr lang="en-CA" dirty="0">
                <a:latin typeface="Arial" pitchFamily="34" charset="0"/>
                <a:ea typeface="ＭＳ Ｐゴシック" pitchFamily="34" charset="-128"/>
              </a:rPr>
              <a:t> de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Alarme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m’a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permis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deséparer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la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probabilité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conjointe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sur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MarieAppelle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et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JeanAppelle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en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une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partie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qui ne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dépend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que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JeanAppelle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étant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donné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Alarme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et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MarieAppelle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étant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donné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Alarme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.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C’est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ça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qui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permet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la simplification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permettant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d’ignorer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la variable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JeanAppelle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.</a:t>
            </a:r>
            <a:endParaRPr lang="en-CA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08959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Pour </a:t>
            </a:r>
            <a:r>
              <a:rPr lang="en-CA" dirty="0" err="1"/>
              <a:t>calculuer</a:t>
            </a:r>
            <a:r>
              <a:rPr lang="en-CA" dirty="0"/>
              <a:t> P(C,A,S) on </a:t>
            </a:r>
            <a:r>
              <a:rPr lang="en-CA" dirty="0" err="1"/>
              <a:t>peut</a:t>
            </a:r>
            <a:r>
              <a:rPr lang="en-CA" dirty="0"/>
              <a:t> ignorer J</a:t>
            </a:r>
            <a:r>
              <a:rPr lang="en-CA" baseline="0" dirty="0"/>
              <a:t> et M </a:t>
            </a:r>
            <a:r>
              <a:rPr lang="en-CA" baseline="0" dirty="0" err="1"/>
              <a:t>parce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J et M </a:t>
            </a:r>
            <a:r>
              <a:rPr lang="en-CA" baseline="0" dirty="0" err="1"/>
              <a:t>n’ont</a:t>
            </a:r>
            <a:r>
              <a:rPr lang="en-CA" baseline="0" dirty="0"/>
              <a:t> pas de descendants </a:t>
            </a:r>
            <a:r>
              <a:rPr lang="en-CA" baseline="0" dirty="0" err="1"/>
              <a:t>parmi</a:t>
            </a:r>
            <a:r>
              <a:rPr lang="en-CA" baseline="0" dirty="0"/>
              <a:t> les variables </a:t>
            </a:r>
            <a:r>
              <a:rPr lang="en-CA" baseline="0" dirty="0" err="1"/>
              <a:t>observées</a:t>
            </a:r>
            <a:r>
              <a:rPr lang="en-CA" baseline="0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2835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910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D-separated</a:t>
            </a:r>
            <a:r>
              <a:rPr lang="en-CA" baseline="0" dirty="0"/>
              <a:t> (</a:t>
            </a:r>
            <a:r>
              <a:rPr lang="en-CA" baseline="0" dirty="0" err="1"/>
              <a:t>ici</a:t>
            </a:r>
            <a:r>
              <a:rPr lang="en-CA" baseline="0" dirty="0"/>
              <a:t> “D” </a:t>
            </a:r>
            <a:r>
              <a:rPr lang="en-CA" baseline="0" dirty="0" err="1"/>
              <a:t>veut</a:t>
            </a:r>
            <a:r>
              <a:rPr lang="en-CA" baseline="0" dirty="0"/>
              <a:t> dire “</a:t>
            </a:r>
            <a:r>
              <a:rPr lang="en-CA" baseline="0" dirty="0" err="1"/>
              <a:t>directionnel</a:t>
            </a:r>
            <a:r>
              <a:rPr lang="en-CA" baseline="0" dirty="0"/>
              <a:t>”; on </a:t>
            </a:r>
            <a:r>
              <a:rPr lang="en-CA" baseline="0" dirty="0" err="1"/>
              <a:t>tient</a:t>
            </a:r>
            <a:r>
              <a:rPr lang="en-CA" baseline="0" dirty="0"/>
              <a:t> </a:t>
            </a:r>
            <a:r>
              <a:rPr lang="en-CA" baseline="0" dirty="0" err="1"/>
              <a:t>compte</a:t>
            </a:r>
            <a:r>
              <a:rPr lang="en-CA" baseline="0" dirty="0"/>
              <a:t> de </a:t>
            </a:r>
            <a:r>
              <a:rPr lang="en-CA" baseline="0" dirty="0" err="1"/>
              <a:t>l’orientation</a:t>
            </a:r>
            <a:r>
              <a:rPr lang="en-CA" baseline="0" dirty="0"/>
              <a:t> des </a:t>
            </a:r>
            <a:r>
              <a:rPr lang="en-CA" baseline="0" dirty="0" err="1"/>
              <a:t>flèches</a:t>
            </a:r>
            <a:r>
              <a:rPr lang="en-CA" baseline="0" dirty="0"/>
              <a:t>).</a:t>
            </a:r>
          </a:p>
          <a:p>
            <a:endParaRPr lang="en-CA" baseline="0" dirty="0"/>
          </a:p>
          <a:p>
            <a:r>
              <a:rPr lang="en-CA" b="1" baseline="0" dirty="0"/>
              <a:t>À </a:t>
            </a:r>
            <a:r>
              <a:rPr lang="en-CA" b="1" baseline="0" dirty="0" err="1"/>
              <a:t>valider</a:t>
            </a:r>
            <a:r>
              <a:rPr lang="en-CA" baseline="0" dirty="0"/>
              <a:t>: D-</a:t>
            </a:r>
            <a:r>
              <a:rPr lang="en-CA" baseline="0" dirty="0" err="1"/>
              <a:t>séparation</a:t>
            </a:r>
            <a:r>
              <a:rPr lang="en-CA" baseline="0" dirty="0"/>
              <a:t> </a:t>
            </a:r>
            <a:r>
              <a:rPr lang="en-CA" baseline="0" dirty="0" err="1"/>
              <a:t>est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condition </a:t>
            </a:r>
            <a:r>
              <a:rPr lang="en-CA" baseline="0" dirty="0" err="1"/>
              <a:t>nécessaire</a:t>
            </a:r>
            <a:r>
              <a:rPr lang="en-CA" baseline="0" dirty="0"/>
              <a:t> pour </a:t>
            </a:r>
            <a:r>
              <a:rPr lang="en-CA" baseline="0" dirty="0" err="1"/>
              <a:t>l’indépendence</a:t>
            </a:r>
            <a:r>
              <a:rPr lang="en-CA" baseline="0" dirty="0"/>
              <a:t>, </a:t>
            </a:r>
            <a:r>
              <a:rPr lang="en-CA" baseline="0" dirty="0" err="1"/>
              <a:t>mais</a:t>
            </a:r>
            <a:r>
              <a:rPr lang="en-CA" baseline="0" dirty="0"/>
              <a:t> pas </a:t>
            </a:r>
            <a:r>
              <a:rPr lang="en-CA" baseline="0" dirty="0" err="1"/>
              <a:t>suffisante</a:t>
            </a:r>
            <a:r>
              <a:rPr lang="en-CA" baseline="0" dirty="0"/>
              <a:t>. </a:t>
            </a:r>
            <a:r>
              <a:rPr lang="en-CA" baseline="0" dirty="0" err="1"/>
              <a:t>C.à.d</a:t>
            </a:r>
            <a:r>
              <a:rPr lang="en-CA" baseline="0" dirty="0"/>
              <a:t>., </a:t>
            </a:r>
            <a:r>
              <a:rPr lang="en-CA" baseline="0" dirty="0" err="1"/>
              <a:t>si</a:t>
            </a:r>
            <a:r>
              <a:rPr lang="en-CA" baseline="0" dirty="0"/>
              <a:t> X et Y </a:t>
            </a:r>
            <a:r>
              <a:rPr lang="en-CA" baseline="0" dirty="0" err="1"/>
              <a:t>sont</a:t>
            </a:r>
            <a:r>
              <a:rPr lang="en-CA" baseline="0" dirty="0"/>
              <a:t> d-</a:t>
            </a:r>
            <a:r>
              <a:rPr lang="en-CA" baseline="0" dirty="0" err="1"/>
              <a:t>séparé</a:t>
            </a:r>
            <a:r>
              <a:rPr lang="en-CA" baseline="0" dirty="0"/>
              <a:t> par Z </a:t>
            </a:r>
            <a:r>
              <a:rPr lang="en-CA" baseline="0" dirty="0" err="1"/>
              <a:t>alors</a:t>
            </a:r>
            <a:r>
              <a:rPr lang="en-CA" baseline="0" dirty="0"/>
              <a:t>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X 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est indépendant de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Y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sachant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Z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. Par contre, </a:t>
            </a:r>
            <a:r>
              <a:rPr lang="en-CA" baseline="0" dirty="0" err="1"/>
              <a:t>si</a:t>
            </a:r>
            <a:r>
              <a:rPr lang="en-CA" baseline="0" dirty="0"/>
              <a:t> X et Y ne </a:t>
            </a:r>
            <a:r>
              <a:rPr lang="en-CA" baseline="0" dirty="0" err="1"/>
              <a:t>sont</a:t>
            </a:r>
            <a:r>
              <a:rPr lang="en-CA" baseline="0" dirty="0"/>
              <a:t> d-</a:t>
            </a:r>
            <a:r>
              <a:rPr lang="en-CA" baseline="0" dirty="0" err="1"/>
              <a:t>séparé</a:t>
            </a:r>
            <a:r>
              <a:rPr lang="en-CA" baseline="0" dirty="0"/>
              <a:t> par Z on ne </a:t>
            </a:r>
            <a:r>
              <a:rPr lang="en-CA" baseline="0" dirty="0" err="1"/>
              <a:t>peut</a:t>
            </a:r>
            <a:r>
              <a:rPr lang="en-CA" baseline="0" dirty="0"/>
              <a:t> pas </a:t>
            </a:r>
            <a:r>
              <a:rPr lang="en-CA" baseline="0" dirty="0" err="1"/>
              <a:t>forcément</a:t>
            </a:r>
            <a:r>
              <a:rPr lang="en-CA" baseline="0" dirty="0"/>
              <a:t> </a:t>
            </a:r>
            <a:r>
              <a:rPr lang="en-CA" baseline="0" dirty="0" err="1"/>
              <a:t>conclure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X 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est dépendant de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Y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sachant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Z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96529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Oui.</a:t>
            </a: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Dans cette question, il ne s’agit pas d’</a:t>
            </a:r>
            <a:r>
              <a:rPr lang="fr-FR" dirty="0" err="1">
                <a:latin typeface="Arial" pitchFamily="34" charset="0"/>
                <a:ea typeface="ＭＳ Ｐゴシック" pitchFamily="34" charset="-128"/>
              </a:rPr>
              <a:t>indépendence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 conditionnel. Il s’agit d’</a:t>
            </a:r>
            <a:r>
              <a:rPr lang="fr-FR" dirty="0" err="1">
                <a:latin typeface="Arial" pitchFamily="34" charset="0"/>
                <a:ea typeface="ＭＳ Ｐゴシック" pitchFamily="34" charset="-128"/>
              </a:rPr>
              <a:t>indépendence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 à priori. Z est l’ensemble vide.</a:t>
            </a: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78241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CA" altLang="ko-KR" i="1" dirty="0">
                <a:ea typeface="ＭＳ Ｐゴシック" pitchFamily="34" charset="-128"/>
              </a:rPr>
              <a:t>Smoking</a:t>
            </a:r>
            <a:r>
              <a:rPr lang="fr-CA" altLang="ko-KR" dirty="0">
                <a:ea typeface="ＭＳ Ｐゴシック" pitchFamily="34" charset="-128"/>
              </a:rPr>
              <a:t>  et ses descendants </a:t>
            </a:r>
            <a:r>
              <a:rPr lang="fr-CA" altLang="ko-KR" i="1" dirty="0">
                <a:ea typeface="ＭＳ Ｐゴシック" pitchFamily="34" charset="-128"/>
              </a:rPr>
              <a:t>Cancer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 err="1">
                <a:ea typeface="ＭＳ Ｐゴシック" pitchFamily="34" charset="-128"/>
              </a:rPr>
              <a:t>Serum</a:t>
            </a:r>
            <a:r>
              <a:rPr lang="fr-CA" altLang="ko-KR" i="1" dirty="0">
                <a:ea typeface="ＭＳ Ｐゴシック" pitchFamily="34" charset="-128"/>
              </a:rPr>
              <a:t>-Calcium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Lung-</a:t>
            </a:r>
            <a:r>
              <a:rPr lang="fr-CA" altLang="ko-KR" i="1" dirty="0" err="1">
                <a:ea typeface="ＭＳ Ｐゴシック" pitchFamily="34" charset="-128"/>
              </a:rPr>
              <a:t>Tumor</a:t>
            </a:r>
            <a:r>
              <a:rPr lang="fr-CA" altLang="ko-KR" dirty="0">
                <a:ea typeface="ＭＳ Ｐゴシック" pitchFamily="34" charset="-128"/>
              </a:rPr>
              <a:t> ne sont pas observés</a:t>
            </a:r>
            <a:r>
              <a:rPr lang="fr-FR" altLang="ko-KR" dirty="0">
                <a:latin typeface="Arial" pitchFamily="34" charset="0"/>
                <a:ea typeface="ＭＳ Ｐゴシック" pitchFamily="34" charset="-128"/>
              </a:rPr>
              <a:t>.</a:t>
            </a:r>
            <a:r>
              <a:rPr lang="fr-FR" altLang="ko-KR" baseline="0" dirty="0">
                <a:latin typeface="Arial" pitchFamily="34" charset="0"/>
                <a:ea typeface="ＭＳ Ｐゴシック" pitchFamily="34" charset="-128"/>
              </a:rPr>
              <a:t> Autrement dit, Z est vide ici.</a:t>
            </a:r>
            <a:endParaRPr lang="fr-CA" altLang="ko-KR" dirty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Non.</a:t>
            </a: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Chemin qui passe par </a:t>
            </a:r>
            <a:r>
              <a:rPr lang="fr-FR" dirty="0" err="1">
                <a:latin typeface="Arial" pitchFamily="34" charset="0"/>
                <a:ea typeface="ＭＳ Ｐゴシック" pitchFamily="34" charset="-128"/>
              </a:rPr>
              <a:t>Exposure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-to-</a:t>
            </a:r>
            <a:r>
              <a:rPr lang="fr-FR" dirty="0" err="1">
                <a:latin typeface="Arial" pitchFamily="34" charset="0"/>
                <a:ea typeface="ＭＳ Ｐゴシック" pitchFamily="34" charset="-128"/>
              </a:rPr>
              <a:t>Toxics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 n</a:t>
            </a:r>
            <a:r>
              <a:rPr lang="fr-FR" altLang="fr-FR" dirty="0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est pas bloqué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non </a:t>
            </a: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chemin qui passe par </a:t>
            </a:r>
            <a:r>
              <a:rPr lang="fr-FR" dirty="0" err="1">
                <a:latin typeface="Arial" pitchFamily="34" charset="0"/>
                <a:ea typeface="ＭＳ Ｐゴシック" pitchFamily="34" charset="-128"/>
              </a:rPr>
              <a:t>Exposure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-to-</a:t>
            </a:r>
            <a:r>
              <a:rPr lang="fr-FR" dirty="0" err="1">
                <a:latin typeface="Arial" pitchFamily="34" charset="0"/>
                <a:ea typeface="ＭＳ Ｐゴシック" pitchFamily="34" charset="-128"/>
              </a:rPr>
              <a:t>Toxics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 n</a:t>
            </a:r>
            <a:r>
              <a:rPr lang="fr-FR" altLang="fr-FR" dirty="0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est pas bloqué</a:t>
            </a: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Pas</a:t>
            </a:r>
            <a:r>
              <a:rPr lang="fr-FR" baseline="0" dirty="0">
                <a:latin typeface="Arial" pitchFamily="34" charset="0"/>
                <a:ea typeface="ＭＳ Ｐゴシック" pitchFamily="34" charset="-128"/>
              </a:rPr>
              <a:t> observé c.à.d. pas dans Z.</a:t>
            </a:r>
            <a:endParaRPr lang="fr-FR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Non.</a:t>
            </a: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Lung-</a:t>
            </a:r>
            <a:r>
              <a:rPr lang="fr-FR" dirty="0" err="1">
                <a:latin typeface="Arial" pitchFamily="34" charset="0"/>
                <a:ea typeface="ＭＳ Ｐゴシック" pitchFamily="34" charset="-128"/>
              </a:rPr>
              <a:t>Tumor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 crée une dépendance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non </a:t>
            </a: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Lung-</a:t>
            </a:r>
            <a:r>
              <a:rPr lang="fr-FR" dirty="0" err="1">
                <a:latin typeface="Arial" pitchFamily="34" charset="0"/>
                <a:ea typeface="ＭＳ Ｐゴシック" pitchFamily="34" charset="-128"/>
              </a:rPr>
              <a:t>Tumor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 est observé. Il crée une dépendance.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En</a:t>
            </a:r>
            <a:r>
              <a:rPr lang="en-CA" baseline="0" dirty="0"/>
              <a:t> </a:t>
            </a:r>
            <a:r>
              <a:rPr lang="en-CA" baseline="0" dirty="0" err="1"/>
              <a:t>d’autre</a:t>
            </a:r>
            <a:r>
              <a:rPr lang="en-CA" baseline="0" dirty="0"/>
              <a:t> mots, la couverture de Markov </a:t>
            </a:r>
            <a:r>
              <a:rPr lang="en-CA" baseline="0" dirty="0" err="1"/>
              <a:t>est</a:t>
            </a:r>
            <a:r>
              <a:rPr lang="en-CA" baseline="0" dirty="0"/>
              <a:t> </a:t>
            </a:r>
            <a:r>
              <a:rPr lang="en-CA" baseline="0" dirty="0" err="1"/>
              <a:t>l’ensemble</a:t>
            </a:r>
            <a:r>
              <a:rPr lang="en-CA" baseline="0" dirty="0"/>
              <a:t> de variables qui font un “</a:t>
            </a:r>
            <a:r>
              <a:rPr lang="en-CA" baseline="0" dirty="0" err="1"/>
              <a:t>bouclier</a:t>
            </a:r>
            <a:r>
              <a:rPr lang="en-CA" baseline="0" dirty="0"/>
              <a:t> </a:t>
            </a:r>
            <a:r>
              <a:rPr lang="en-CA" baseline="0" dirty="0" err="1"/>
              <a:t>d’independence</a:t>
            </a:r>
            <a:r>
              <a:rPr lang="en-CA" baseline="0" dirty="0"/>
              <a:t>” pour </a:t>
            </a:r>
            <a:r>
              <a:rPr lang="en-CA" baseline="0" dirty="0" err="1"/>
              <a:t>une</a:t>
            </a:r>
            <a:r>
              <a:rPr lang="en-CA" baseline="0" dirty="0"/>
              <a:t> variable. Pour </a:t>
            </a:r>
            <a:r>
              <a:rPr lang="en-CA" baseline="0" dirty="0" err="1"/>
              <a:t>prédire</a:t>
            </a:r>
            <a:r>
              <a:rPr lang="en-CA" baseline="0" dirty="0"/>
              <a:t> le </a:t>
            </a:r>
            <a:r>
              <a:rPr lang="en-CA" baseline="0" dirty="0" err="1"/>
              <a:t>comportement</a:t>
            </a:r>
            <a:r>
              <a:rPr lang="en-CA" baseline="0" dirty="0"/>
              <a:t> </a:t>
            </a:r>
            <a:r>
              <a:rPr lang="en-CA" baseline="0" dirty="0" err="1"/>
              <a:t>d’une</a:t>
            </a:r>
            <a:r>
              <a:rPr lang="en-CA" baseline="0" dirty="0"/>
              <a:t> variable (</a:t>
            </a:r>
            <a:r>
              <a:rPr lang="en-CA" baseline="0" dirty="0" err="1"/>
              <a:t>calculer</a:t>
            </a:r>
            <a:r>
              <a:rPr lang="en-CA" baseline="0" dirty="0"/>
              <a:t> la </a:t>
            </a:r>
            <a:r>
              <a:rPr lang="en-CA" baseline="0" dirty="0" err="1"/>
              <a:t>probabilité</a:t>
            </a:r>
            <a:r>
              <a:rPr lang="en-CA" baseline="0" dirty="0"/>
              <a:t>), </a:t>
            </a:r>
            <a:r>
              <a:rPr lang="en-CA" baseline="0" dirty="0" err="1"/>
              <a:t>il</a:t>
            </a:r>
            <a:r>
              <a:rPr lang="en-CA" baseline="0" dirty="0"/>
              <a:t> </a:t>
            </a:r>
            <a:r>
              <a:rPr lang="en-CA" baseline="0" dirty="0" err="1"/>
              <a:t>suffit</a:t>
            </a:r>
            <a:r>
              <a:rPr lang="en-CA" baseline="0" dirty="0"/>
              <a:t> de </a:t>
            </a:r>
            <a:r>
              <a:rPr lang="en-CA" baseline="0" dirty="0" err="1"/>
              <a:t>conaître</a:t>
            </a:r>
            <a:r>
              <a:rPr lang="en-CA" baseline="0" dirty="0"/>
              <a:t> </a:t>
            </a:r>
            <a:r>
              <a:rPr lang="en-CA" baseline="0" dirty="0" err="1"/>
              <a:t>sa</a:t>
            </a:r>
            <a:r>
              <a:rPr lang="en-CA" baseline="0" dirty="0"/>
              <a:t> couverture de Markov. </a:t>
            </a:r>
            <a:r>
              <a:rPr lang="en-CA" baseline="0" dirty="0" err="1"/>
              <a:t>Conaître</a:t>
            </a:r>
            <a:r>
              <a:rPr lang="en-CA" baseline="0" dirty="0"/>
              <a:t> les </a:t>
            </a:r>
            <a:r>
              <a:rPr lang="en-CA" baseline="0" dirty="0" err="1"/>
              <a:t>autres</a:t>
            </a:r>
            <a:r>
              <a:rPr lang="en-CA" baseline="0" dirty="0"/>
              <a:t> variables </a:t>
            </a:r>
            <a:r>
              <a:rPr lang="en-CA" baseline="0" dirty="0" err="1"/>
              <a:t>en</a:t>
            </a:r>
            <a:r>
              <a:rPr lang="en-CA" baseline="0" dirty="0"/>
              <a:t> </a:t>
            </a:r>
            <a:r>
              <a:rPr lang="en-CA" baseline="0" dirty="0" err="1"/>
              <a:t>dehors</a:t>
            </a:r>
            <a:r>
              <a:rPr lang="en-CA" baseline="0" dirty="0"/>
              <a:t> de la couverture de Markov </a:t>
            </a:r>
            <a:r>
              <a:rPr lang="en-CA" baseline="0" dirty="0" err="1"/>
              <a:t>n’influence</a:t>
            </a:r>
            <a:r>
              <a:rPr lang="en-CA" baseline="0" dirty="0"/>
              <a:t> pas la </a:t>
            </a:r>
            <a:r>
              <a:rPr lang="en-CA" baseline="0" dirty="0" err="1"/>
              <a:t>probabilité</a:t>
            </a:r>
            <a:r>
              <a:rPr lang="en-CA" baseline="0" dirty="0"/>
              <a:t>.</a:t>
            </a:r>
          </a:p>
          <a:p>
            <a:endParaRPr lang="en-CA" baseline="0" dirty="0"/>
          </a:p>
          <a:p>
            <a:r>
              <a:rPr lang="en-CA" baseline="0" dirty="0" err="1"/>
              <a:t>En</a:t>
            </a:r>
            <a:r>
              <a:rPr lang="en-CA" baseline="0" dirty="0"/>
              <a:t> fait, la couverture de Markov </a:t>
            </a:r>
            <a:r>
              <a:rPr lang="en-CA" baseline="0" dirty="0" err="1"/>
              <a:t>d’une</a:t>
            </a:r>
            <a:r>
              <a:rPr lang="en-CA" baseline="0" dirty="0"/>
              <a:t> variable </a:t>
            </a:r>
            <a:r>
              <a:rPr lang="en-CA" baseline="0" dirty="0" err="1"/>
              <a:t>est</a:t>
            </a:r>
            <a:r>
              <a:rPr lang="en-CA" baseline="0" dirty="0"/>
              <a:t> le plus petit sous-ensemble de variables qui D-</a:t>
            </a:r>
            <a:r>
              <a:rPr lang="en-CA" baseline="0" dirty="0" err="1"/>
              <a:t>sépare</a:t>
            </a:r>
            <a:r>
              <a:rPr lang="en-CA" baseline="0" dirty="0"/>
              <a:t> la variable </a:t>
            </a:r>
            <a:r>
              <a:rPr lang="en-CA" baseline="0" dirty="0" err="1"/>
              <a:t>d’autres</a:t>
            </a:r>
            <a:r>
              <a:rPr lang="en-CA" baseline="0" dirty="0"/>
              <a:t> variables. </a:t>
            </a:r>
            <a:r>
              <a:rPr lang="en-CA" baseline="0" dirty="0" err="1"/>
              <a:t>C’est</a:t>
            </a:r>
            <a:r>
              <a:rPr lang="en-CA" baseline="0" dirty="0"/>
              <a:t> </a:t>
            </a:r>
            <a:r>
              <a:rPr lang="en-CA" baseline="0" dirty="0" err="1"/>
              <a:t>l’ensemble</a:t>
            </a:r>
            <a:r>
              <a:rPr lang="en-CA" baseline="0" dirty="0"/>
              <a:t> de D-separation minimal.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62455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1322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644197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38724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69575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91613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CA" altLang="ko-KR">
                <a:solidFill>
                  <a:srgbClr val="000099"/>
                </a:solidFill>
                <a:latin typeface="Arial" pitchFamily="34" charset="0"/>
                <a:ea typeface="Gulim" pitchFamily="34" charset="-127"/>
              </a:rPr>
              <a:t>Voir la note 5 en bas de la page 505 dans le livre.</a:t>
            </a:r>
            <a:endParaRPr lang="en-CA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CA" dirty="0">
                <a:latin typeface="Arial" pitchFamily="34" charset="0"/>
                <a:ea typeface="ＭＳ Ｐゴシック" pitchFamily="34" charset="-128"/>
              </a:rPr>
              <a:t>Note:</a:t>
            </a:r>
            <a:r>
              <a:rPr lang="fr-CA" baseline="0" dirty="0">
                <a:latin typeface="Arial" pitchFamily="34" charset="0"/>
                <a:ea typeface="ＭＳ Ｐゴシック" pitchFamily="34" charset="-128"/>
              </a:rPr>
              <a:t> ici,</a:t>
            </a:r>
            <a:endParaRPr lang="fr-CA" altLang="ko-KR" dirty="0">
              <a:latin typeface="Arial" pitchFamily="34" charset="0"/>
              <a:ea typeface="ＭＳ Ｐゴシック" pitchFamily="34" charset="-128"/>
            </a:endParaRPr>
          </a:p>
          <a:p>
            <a:endParaRPr lang="fr-CA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CA" dirty="0">
                <a:latin typeface="Arial" pitchFamily="34" charset="0"/>
                <a:ea typeface="ＭＳ Ｐゴシック" pitchFamily="34" charset="-128"/>
              </a:rPr>
              <a:t>b-&gt; c : </a:t>
            </a:r>
            <a:r>
              <a:rPr lang="fr-CA" dirty="0" err="1">
                <a:latin typeface="Arial" pitchFamily="34" charset="0"/>
                <a:ea typeface="ＭＳ Ｐゴシック" pitchFamily="34" charset="-128"/>
              </a:rPr>
              <a:t>burglary</a:t>
            </a:r>
            <a:r>
              <a:rPr lang="fr-CA" dirty="0">
                <a:latin typeface="Arial" pitchFamily="34" charset="0"/>
                <a:ea typeface="ＭＳ Ｐゴシック" pitchFamily="34" charset="-128"/>
              </a:rPr>
              <a:t> -&gt; cambriolage</a:t>
            </a:r>
          </a:p>
          <a:p>
            <a:r>
              <a:rPr lang="fr-CA" dirty="0">
                <a:latin typeface="Arial" pitchFamily="34" charset="0"/>
                <a:ea typeface="ＭＳ Ｐゴシック" pitchFamily="34" charset="-128"/>
              </a:rPr>
              <a:t>e-&gt; s : </a:t>
            </a:r>
            <a:r>
              <a:rPr lang="fr-CA" dirty="0" err="1">
                <a:latin typeface="Arial" pitchFamily="34" charset="0"/>
                <a:ea typeface="ＭＳ Ｐゴシック" pitchFamily="34" charset="-128"/>
              </a:rPr>
              <a:t>earthquake</a:t>
            </a:r>
            <a:r>
              <a:rPr lang="fr-CA" dirty="0">
                <a:latin typeface="Arial" pitchFamily="34" charset="0"/>
                <a:ea typeface="ＭＳ Ｐゴシック" pitchFamily="34" charset="-128"/>
              </a:rPr>
              <a:t> -&gt; </a:t>
            </a:r>
            <a:r>
              <a:rPr lang="fr-CA" dirty="0" err="1">
                <a:latin typeface="Arial" pitchFamily="34" charset="0"/>
                <a:ea typeface="ＭＳ Ｐゴシック" pitchFamily="34" charset="-128"/>
              </a:rPr>
              <a:t>seisme</a:t>
            </a:r>
            <a:endParaRPr lang="fr-CA" dirty="0">
              <a:latin typeface="Arial" pitchFamily="34" charset="0"/>
              <a:ea typeface="ＭＳ Ｐゴシック" pitchFamily="34" charset="-128"/>
            </a:endParaRPr>
          </a:p>
          <a:p>
            <a:endParaRPr lang="fr-CA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CA" dirty="0">
                <a:latin typeface="Arial" pitchFamily="34" charset="0"/>
                <a:ea typeface="ＭＳ Ｐゴシック" pitchFamily="34" charset="-128"/>
              </a:rPr>
              <a:t>Aussi, l’expression est pour</a:t>
            </a:r>
            <a:r>
              <a:rPr lang="fr-CA" baseline="0" dirty="0">
                <a:latin typeface="Arial" pitchFamily="34" charset="0"/>
                <a:ea typeface="ＭＳ Ｐゴシック" pitchFamily="34" charset="-128"/>
              </a:rPr>
              <a:t> une valeur fixe (vraie ou faux) de la variable C (Cambriolage), donc je l’ai mis en </a:t>
            </a:r>
            <a:r>
              <a:rPr lang="fr-CA" baseline="0" dirty="0" err="1">
                <a:latin typeface="Arial" pitchFamily="34" charset="0"/>
                <a:ea typeface="ＭＳ Ｐゴシック" pitchFamily="34" charset="-128"/>
              </a:rPr>
              <a:t>miniscule</a:t>
            </a:r>
            <a:r>
              <a:rPr lang="fr-CA" baseline="0" dirty="0">
                <a:latin typeface="Arial" pitchFamily="34" charset="0"/>
                <a:ea typeface="ＭＳ Ｐゴシック" pitchFamily="34" charset="-128"/>
              </a:rPr>
              <a:t>.</a:t>
            </a:r>
          </a:p>
          <a:p>
            <a:endParaRPr lang="fr-CA" baseline="0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CA" baseline="0" dirty="0">
                <a:latin typeface="Arial" pitchFamily="34" charset="0"/>
                <a:ea typeface="ＭＳ Ｐゴシック" pitchFamily="34" charset="-128"/>
              </a:rPr>
              <a:t>Il faudrait calculer pour C=vrai et C=faux pour avoir la distribution </a:t>
            </a:r>
            <a:r>
              <a:rPr lang="fr-CA" baseline="0" dirty="0" err="1">
                <a:latin typeface="Arial" pitchFamily="34" charset="0"/>
                <a:ea typeface="ＭＳ Ｐゴシック" pitchFamily="34" charset="-128"/>
              </a:rPr>
              <a:t>poir</a:t>
            </a:r>
            <a:r>
              <a:rPr lang="fr-CA" baseline="0" dirty="0">
                <a:latin typeface="Arial" pitchFamily="34" charset="0"/>
                <a:ea typeface="ＭＳ Ｐゴシック" pitchFamily="34" charset="-128"/>
              </a:rPr>
              <a:t> P(</a:t>
            </a:r>
            <a:r>
              <a:rPr lang="fr-CA" baseline="0" dirty="0" err="1">
                <a:latin typeface="Arial" pitchFamily="34" charset="0"/>
                <a:ea typeface="ＭＳ Ｐゴシック" pitchFamily="34" charset="-128"/>
              </a:rPr>
              <a:t>C|j,m</a:t>
            </a:r>
            <a:r>
              <a:rPr lang="fr-CA" baseline="0" dirty="0">
                <a:latin typeface="Arial" pitchFamily="34" charset="0"/>
                <a:ea typeface="ＭＳ Ｐゴシック" pitchFamily="34" charset="-128"/>
              </a:rPr>
              <a:t>).</a:t>
            </a:r>
            <a:endParaRPr lang="fr-CA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P(T|F,M)= </a:t>
            </a:r>
            <a:r>
              <a:rPr lang="fr-CA" dirty="0" err="1"/>
              <a:t>Sum_y</a:t>
            </a:r>
            <a:r>
              <a:rPr lang="fr-CA" baseline="0" dirty="0"/>
              <a:t> P(</a:t>
            </a:r>
            <a:r>
              <a:rPr lang="fr-CA" baseline="0" dirty="0" err="1"/>
              <a:t>T,y|F,M</a:t>
            </a:r>
            <a:r>
              <a:rPr lang="fr-CA" baseline="0" dirty="0"/>
              <a:t>)= </a:t>
            </a:r>
            <a:r>
              <a:rPr lang="fr-CA" baseline="0" dirty="0" err="1"/>
              <a:t>Sum_h,o</a:t>
            </a:r>
            <a:r>
              <a:rPr lang="fr-CA" baseline="0" dirty="0"/>
              <a:t> P(</a:t>
            </a:r>
            <a:r>
              <a:rPr lang="fr-CA" baseline="0" dirty="0" err="1"/>
              <a:t>T,h,o|F,M</a:t>
            </a:r>
            <a:r>
              <a:rPr lang="fr-CA" baseline="0" dirty="0"/>
              <a:t>)= </a:t>
            </a:r>
            <a:r>
              <a:rPr lang="fr-CA" baseline="0" dirty="0" err="1"/>
              <a:t>Sum_j,o</a:t>
            </a:r>
            <a:r>
              <a:rPr lang="fr-CA" baseline="0" dirty="0"/>
              <a:t> P(</a:t>
            </a:r>
            <a:r>
              <a:rPr lang="fr-CA" baseline="0" dirty="0" err="1"/>
              <a:t>H|F,m</a:t>
            </a:r>
            <a:r>
              <a:rPr lang="fr-CA" baseline="0" dirty="0"/>
              <a:t>)*P(o)*P(T|H,M)</a:t>
            </a:r>
            <a:endParaRPr lang="en-CA" dirty="0"/>
          </a:p>
          <a:p>
            <a:endParaRPr lang="en-CA" dirty="0"/>
          </a:p>
          <a:p>
            <a:r>
              <a:rPr lang="en-CA" dirty="0"/>
              <a:t>On </a:t>
            </a:r>
            <a:r>
              <a:rPr lang="en-CA" dirty="0" err="1"/>
              <a:t>énumère</a:t>
            </a:r>
            <a:r>
              <a:rPr lang="en-CA" dirty="0"/>
              <a:t> les</a:t>
            </a:r>
            <a:r>
              <a:rPr lang="en-CA" baseline="0" dirty="0"/>
              <a:t> </a:t>
            </a:r>
            <a:r>
              <a:rPr lang="en-CA" baseline="0" dirty="0" err="1"/>
              <a:t>valeurs</a:t>
            </a:r>
            <a:r>
              <a:rPr lang="en-CA" baseline="0" dirty="0"/>
              <a:t> </a:t>
            </a:r>
            <a:r>
              <a:rPr lang="en-CA" baseline="0" dirty="0" err="1"/>
              <a:t>possibles</a:t>
            </a:r>
            <a:r>
              <a:rPr lang="en-CA" baseline="0" dirty="0"/>
              <a:t> des variables </a:t>
            </a:r>
            <a:r>
              <a:rPr lang="en-CA" baseline="0" dirty="0" err="1"/>
              <a:t>cachées</a:t>
            </a:r>
            <a:r>
              <a:rPr lang="en-CA" baseline="0" dirty="0"/>
              <a:t>, en </a:t>
            </a:r>
            <a:r>
              <a:rPr lang="en-CA" baseline="0" dirty="0" err="1"/>
              <a:t>ayant</a:t>
            </a:r>
            <a:r>
              <a:rPr lang="en-CA" baseline="0" dirty="0"/>
              <a:t> </a:t>
            </a:r>
            <a:r>
              <a:rPr lang="en-CA" baseline="0" dirty="0" err="1"/>
              <a:t>fixée</a:t>
            </a:r>
            <a:r>
              <a:rPr lang="en-CA" baseline="0" dirty="0"/>
              <a:t> la </a:t>
            </a:r>
            <a:r>
              <a:rPr lang="en-CA" baseline="0" dirty="0" err="1"/>
              <a:t>valeur</a:t>
            </a:r>
            <a:r>
              <a:rPr lang="en-CA" baseline="0" dirty="0"/>
              <a:t> des variables </a:t>
            </a:r>
            <a:r>
              <a:rPr lang="en-CA" baseline="0" dirty="0" err="1"/>
              <a:t>d’interrogation</a:t>
            </a:r>
            <a:r>
              <a:rPr lang="en-CA" baseline="0" dirty="0"/>
              <a:t> (T=</a:t>
            </a:r>
            <a:r>
              <a:rPr lang="en-CA" baseline="0" dirty="0" err="1"/>
              <a:t>vrai</a:t>
            </a:r>
            <a:r>
              <a:rPr lang="en-CA" baseline="0" dirty="0"/>
              <a:t>) et des variables </a:t>
            </a:r>
            <a:r>
              <a:rPr lang="en-CA" baseline="0" dirty="0" err="1"/>
              <a:t>observées</a:t>
            </a:r>
            <a:r>
              <a:rPr lang="en-CA" baseline="0" dirty="0"/>
              <a:t> (F=faux, M=</a:t>
            </a:r>
            <a:r>
              <a:rPr lang="en-CA" baseline="0" dirty="0" err="1"/>
              <a:t>vrai</a:t>
            </a:r>
            <a:r>
              <a:rPr lang="en-CA" baseline="0" dirty="0"/>
              <a:t>) (en rouge).</a:t>
            </a:r>
          </a:p>
          <a:p>
            <a:endParaRPr lang="en-CA" baseline="0" dirty="0"/>
          </a:p>
          <a:p>
            <a:r>
              <a:rPr lang="en-CA" baseline="0" dirty="0"/>
              <a:t>Note, on a P(H|F=</a:t>
            </a:r>
            <a:r>
              <a:rPr lang="en-CA" baseline="0" dirty="0" err="1"/>
              <a:t>faux,M</a:t>
            </a:r>
            <a:r>
              <a:rPr lang="en-CA" baseline="0" dirty="0"/>
              <a:t>=</a:t>
            </a:r>
            <a:r>
              <a:rPr lang="en-CA" baseline="0" dirty="0" err="1"/>
              <a:t>vrai</a:t>
            </a:r>
            <a:r>
              <a:rPr lang="en-CA" baseline="0" dirty="0"/>
              <a:t>)=1. </a:t>
            </a:r>
            <a:r>
              <a:rPr lang="en-CA" baseline="0" dirty="0" err="1"/>
              <a:t>Donc</a:t>
            </a:r>
            <a:r>
              <a:rPr lang="en-CA" baseline="0" dirty="0"/>
              <a:t>, on ne </a:t>
            </a:r>
            <a:r>
              <a:rPr lang="en-CA" baseline="0" dirty="0" err="1"/>
              <a:t>peut</a:t>
            </a:r>
            <a:r>
              <a:rPr lang="en-CA" baseline="0" dirty="0"/>
              <a:t> pas </a:t>
            </a:r>
            <a:r>
              <a:rPr lang="en-CA" baseline="0" dirty="0" err="1"/>
              <a:t>avoir</a:t>
            </a:r>
            <a:r>
              <a:rPr lang="en-CA" baseline="0" dirty="0"/>
              <a:t> H=faux. </a:t>
            </a:r>
            <a:r>
              <a:rPr lang="en-CA" baseline="0" dirty="0" err="1"/>
              <a:t>C’est</a:t>
            </a:r>
            <a:r>
              <a:rPr lang="en-CA" baseline="0" dirty="0"/>
              <a:t> pour </a:t>
            </a:r>
            <a:r>
              <a:rPr lang="en-CA" baseline="0" dirty="0" err="1"/>
              <a:t>cela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les </a:t>
            </a:r>
            <a:r>
              <a:rPr lang="en-CA" baseline="0" dirty="0" err="1"/>
              <a:t>deux</a:t>
            </a:r>
            <a:r>
              <a:rPr lang="en-CA" baseline="0" dirty="0"/>
              <a:t> premières </a:t>
            </a:r>
            <a:r>
              <a:rPr lang="en-CA" baseline="0" dirty="0" err="1"/>
              <a:t>lignes</a:t>
            </a:r>
            <a:r>
              <a:rPr lang="en-CA" baseline="0" dirty="0"/>
              <a:t> </a:t>
            </a:r>
            <a:r>
              <a:rPr lang="en-CA" baseline="0" dirty="0" err="1"/>
              <a:t>ont</a:t>
            </a:r>
            <a:r>
              <a:rPr lang="en-CA" baseline="0" dirty="0"/>
              <a:t> P(H|F,M) </a:t>
            </a:r>
            <a:r>
              <a:rPr lang="en-CA" baseline="0" dirty="0" err="1"/>
              <a:t>mis</a:t>
            </a:r>
            <a:r>
              <a:rPr lang="en-CA" baseline="0" dirty="0"/>
              <a:t> à 0.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79769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763586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Cancer</a:t>
            </a:r>
            <a:r>
              <a:rPr lang="en-CA" baseline="0" dirty="0"/>
              <a:t> la </a:t>
            </a:r>
            <a:r>
              <a:rPr lang="en-CA" baseline="0" dirty="0" err="1"/>
              <a:t>capacité</a:t>
            </a:r>
            <a:r>
              <a:rPr lang="en-CA" baseline="0" dirty="0"/>
              <a:t> du corps </a:t>
            </a:r>
            <a:r>
              <a:rPr lang="en-CA" baseline="0" dirty="0" err="1"/>
              <a:t>humain</a:t>
            </a:r>
            <a:r>
              <a:rPr lang="en-CA" baseline="0" dirty="0"/>
              <a:t> à </a:t>
            </a:r>
            <a:r>
              <a:rPr lang="en-CA" baseline="0" dirty="0" err="1"/>
              <a:t>maintenir</a:t>
            </a:r>
            <a:r>
              <a:rPr lang="en-CA" baseline="0" dirty="0"/>
              <a:t> un </a:t>
            </a:r>
            <a:r>
              <a:rPr lang="en-CA" baseline="0" dirty="0" err="1"/>
              <a:t>taux</a:t>
            </a:r>
            <a:r>
              <a:rPr lang="en-CA" baseline="0" dirty="0"/>
              <a:t> de calcium normal – on </a:t>
            </a:r>
            <a:r>
              <a:rPr lang="en-CA" baseline="0" dirty="0" err="1"/>
              <a:t>peut</a:t>
            </a:r>
            <a:r>
              <a:rPr lang="en-CA" baseline="0" dirty="0"/>
              <a:t> </a:t>
            </a:r>
            <a:r>
              <a:rPr lang="en-CA" baseline="0" dirty="0" err="1"/>
              <a:t>détecter</a:t>
            </a:r>
            <a:r>
              <a:rPr lang="en-CA" baseline="0" dirty="0"/>
              <a:t> un cancer en </a:t>
            </a:r>
            <a:r>
              <a:rPr lang="en-CA" baseline="0" dirty="0" err="1"/>
              <a:t>mesurant</a:t>
            </a:r>
            <a:r>
              <a:rPr lang="en-CA" baseline="0" dirty="0"/>
              <a:t> le </a:t>
            </a:r>
            <a:r>
              <a:rPr lang="en-CA" baseline="0" dirty="0" err="1"/>
              <a:t>taux</a:t>
            </a:r>
            <a:r>
              <a:rPr lang="en-CA" baseline="0" dirty="0"/>
              <a:t> de calcium</a:t>
            </a:r>
          </a:p>
          <a:p>
            <a:r>
              <a:rPr lang="en-CA" baseline="0" dirty="0"/>
              <a:t>Cancer influence le fait </a:t>
            </a:r>
            <a:r>
              <a:rPr lang="en-CA" baseline="0" dirty="0" err="1"/>
              <a:t>d’avoir</a:t>
            </a:r>
            <a:r>
              <a:rPr lang="en-CA" baseline="0" dirty="0"/>
              <a:t> un </a:t>
            </a:r>
            <a:r>
              <a:rPr lang="en-CA" baseline="0" dirty="0" err="1"/>
              <a:t>tumeur</a:t>
            </a:r>
            <a:r>
              <a:rPr lang="en-CA" baseline="0" dirty="0"/>
              <a:t> au </a:t>
            </a:r>
            <a:r>
              <a:rPr lang="en-CA" baseline="0" dirty="0" err="1"/>
              <a:t>poumon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70187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62BF66B-7A56-4140-ACF8-C511BBFCB34A}" type="slidenum">
              <a:rPr lang="en-US" altLang="ko-KR">
                <a:ea typeface="Gulim" pitchFamily="34" charset="-127"/>
              </a:rPr>
              <a:pPr/>
              <a:t>51</a:t>
            </a:fld>
            <a:endParaRPr lang="en-US" altLang="ko-KR">
              <a:ea typeface="Gulim" pitchFamily="34" charset="-127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>
              <a:latin typeface="Arial" pitchFamily="34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6612" cy="348615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1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632735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X=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 = α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y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X=x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y</a:t>
            </a:r>
            <a:r>
              <a:rPr lang="fr-CA" altLang="ko-KR" dirty="0">
                <a:ea typeface="ＭＳ Ｐゴシック" pitchFamily="34" charset="-128"/>
              </a:rPr>
              <a:t>)  ≈ </a:t>
            </a:r>
            <a:r>
              <a:rPr lang="fr-CA" altLang="ko-KR" dirty="0" err="1">
                <a:ea typeface="ＭＳ Ｐゴシック" pitchFamily="34" charset="-128"/>
              </a:rPr>
              <a:t>freq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 / 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’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dirty="0" err="1">
                <a:ea typeface="ＭＳ Ｐゴシック" pitchFamily="34" charset="-128"/>
              </a:rPr>
              <a:t>freq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x’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 = </a:t>
            </a:r>
            <a:r>
              <a:rPr lang="fr-CA" altLang="ko-KR" dirty="0" err="1">
                <a:ea typeface="ＭＳ Ｐゴシック" pitchFamily="34" charset="-128"/>
              </a:rPr>
              <a:t>freq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 /  </a:t>
            </a:r>
            <a:r>
              <a:rPr lang="fr-CA" altLang="ko-KR" dirty="0" err="1">
                <a:ea typeface="ＭＳ Ｐゴシック" pitchFamily="34" charset="-128"/>
              </a:rPr>
              <a:t>freq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</a:t>
            </a:r>
            <a:br>
              <a:rPr lang="fr-CA" altLang="ko-KR" dirty="0">
                <a:ea typeface="ＭＳ Ｐゴシック" pitchFamily="34" charset="-128"/>
              </a:rPr>
            </a:b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dirty="0">
                <a:ea typeface="ＭＳ Ｐゴシック" pitchFamily="34" charset="-128"/>
              </a:rPr>
              <a:t>où </a:t>
            </a:r>
            <a:r>
              <a:rPr lang="fr-CA" altLang="ko-KR" dirty="0" err="1">
                <a:ea typeface="ＭＳ Ｐゴシック" pitchFamily="34" charset="-128"/>
              </a:rPr>
              <a:t>freq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 est le nombre de fois que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 a été échantillonné</a:t>
            </a: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dirty="0">
                <a:ea typeface="ＭＳ Ｐゴシック" pitchFamily="34" charset="-128"/>
              </a:rPr>
              <a:t>et </a:t>
            </a:r>
            <a:r>
              <a:rPr lang="fr-CA" altLang="ko-KR" dirty="0" err="1">
                <a:ea typeface="ＭＳ Ｐゴシック" pitchFamily="34" charset="-128"/>
              </a:rPr>
              <a:t>freq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 =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’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dirty="0" err="1">
                <a:ea typeface="ＭＳ Ｐゴシック" pitchFamily="34" charset="-128"/>
              </a:rPr>
              <a:t>freq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x’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 est le nombre de fois que 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</a:p>
          <a:p>
            <a:endParaRPr lang="en-CA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Ici</a:t>
            </a:r>
            <a:r>
              <a:rPr lang="en-CA" dirty="0"/>
              <a:t>, je </a:t>
            </a:r>
            <a:r>
              <a:rPr lang="en-CA" dirty="0" err="1"/>
              <a:t>montre</a:t>
            </a:r>
            <a:r>
              <a:rPr lang="en-CA" dirty="0"/>
              <a:t> </a:t>
            </a:r>
            <a:r>
              <a:rPr lang="en-CA" dirty="0" err="1"/>
              <a:t>seulement</a:t>
            </a:r>
            <a:r>
              <a:rPr lang="en-CA" dirty="0"/>
              <a:t> les</a:t>
            </a:r>
            <a:r>
              <a:rPr lang="en-CA" baseline="0" dirty="0"/>
              <a:t> </a:t>
            </a:r>
            <a:r>
              <a:rPr lang="en-CA" baseline="0" dirty="0" err="1"/>
              <a:t>échantillons</a:t>
            </a:r>
            <a:r>
              <a:rPr lang="en-CA" baseline="0" dirty="0"/>
              <a:t> </a:t>
            </a:r>
            <a:r>
              <a:rPr lang="en-CA" baseline="0" dirty="0" err="1"/>
              <a:t>où</a:t>
            </a:r>
            <a:r>
              <a:rPr lang="en-CA" baseline="0" dirty="0"/>
              <a:t> M=</a:t>
            </a:r>
            <a:r>
              <a:rPr lang="en-CA" baseline="0" dirty="0" err="1"/>
              <a:t>vrai</a:t>
            </a:r>
            <a:r>
              <a:rPr lang="en-CA" baseline="0" dirty="0"/>
              <a:t> (variable </a:t>
            </a:r>
            <a:r>
              <a:rPr lang="en-CA" baseline="0" dirty="0" err="1"/>
              <a:t>observée</a:t>
            </a:r>
            <a:r>
              <a:rPr lang="en-CA" baseline="0" dirty="0"/>
              <a:t>). Les </a:t>
            </a:r>
            <a:r>
              <a:rPr lang="en-CA" baseline="0" dirty="0" err="1"/>
              <a:t>autres</a:t>
            </a:r>
            <a:r>
              <a:rPr lang="en-CA" baseline="0" dirty="0"/>
              <a:t> </a:t>
            </a:r>
            <a:r>
              <a:rPr lang="en-CA" baseline="0" dirty="0" err="1"/>
              <a:t>échantillons</a:t>
            </a:r>
            <a:r>
              <a:rPr lang="en-CA" baseline="0" dirty="0"/>
              <a:t> </a:t>
            </a:r>
            <a:r>
              <a:rPr lang="en-CA" baseline="0" dirty="0" err="1"/>
              <a:t>sont</a:t>
            </a:r>
            <a:r>
              <a:rPr lang="en-CA" baseline="0" dirty="0"/>
              <a:t> </a:t>
            </a:r>
            <a:r>
              <a:rPr lang="en-CA" baseline="0" dirty="0" err="1"/>
              <a:t>rejetées</a:t>
            </a:r>
            <a:r>
              <a:rPr lang="en-CA" baseline="0" dirty="0"/>
              <a:t>. Par </a:t>
            </a:r>
            <a:r>
              <a:rPr lang="en-CA" baseline="0" dirty="0" err="1"/>
              <a:t>conséquent</a:t>
            </a:r>
            <a:r>
              <a:rPr lang="en-CA" baseline="0" dirty="0"/>
              <a:t>, la variable M </a:t>
            </a:r>
            <a:r>
              <a:rPr lang="en-CA" baseline="0" dirty="0" err="1"/>
              <a:t>n’apparait</a:t>
            </a:r>
            <a:r>
              <a:rPr lang="en-CA" baseline="0" dirty="0"/>
              <a:t> pas </a:t>
            </a:r>
            <a:r>
              <a:rPr lang="en-CA" baseline="0" dirty="0" err="1"/>
              <a:t>dans</a:t>
            </a:r>
            <a:r>
              <a:rPr lang="en-CA" baseline="0" dirty="0"/>
              <a:t> ma table.</a:t>
            </a:r>
          </a:p>
          <a:p>
            <a:endParaRPr lang="en-CA" baseline="0" dirty="0"/>
          </a:p>
          <a:p>
            <a:r>
              <a:rPr lang="en-CA" baseline="0" dirty="0" err="1"/>
              <a:t>Chaque</a:t>
            </a:r>
            <a:r>
              <a:rPr lang="en-CA" baseline="0" dirty="0"/>
              <a:t> </a:t>
            </a:r>
            <a:r>
              <a:rPr lang="en-CA" baseline="0" dirty="0" err="1"/>
              <a:t>échantillon</a:t>
            </a:r>
            <a:r>
              <a:rPr lang="en-CA" baseline="0" dirty="0"/>
              <a:t> </a:t>
            </a:r>
            <a:r>
              <a:rPr lang="en-CA" baseline="0" dirty="0" err="1"/>
              <a:t>est</a:t>
            </a:r>
            <a:r>
              <a:rPr lang="en-CA" baseline="0" dirty="0"/>
              <a:t> </a:t>
            </a:r>
            <a:r>
              <a:rPr lang="en-CA" baseline="0" dirty="0" err="1"/>
              <a:t>généré</a:t>
            </a:r>
            <a:r>
              <a:rPr lang="en-CA" baseline="0" dirty="0"/>
              <a:t> </a:t>
            </a:r>
            <a:r>
              <a:rPr lang="en-CA" baseline="0" dirty="0" err="1"/>
              <a:t>en</a:t>
            </a:r>
            <a:r>
              <a:rPr lang="en-CA" baseline="0" dirty="0"/>
              <a:t> simulant le </a:t>
            </a:r>
            <a:r>
              <a:rPr lang="en-CA" baseline="0" dirty="0" err="1"/>
              <a:t>réseau</a:t>
            </a:r>
            <a:r>
              <a:rPr lang="en-CA" baseline="0" dirty="0"/>
              <a:t> </a:t>
            </a:r>
            <a:r>
              <a:rPr lang="en-CA" baseline="0" dirty="0" err="1"/>
              <a:t>bayésien</a:t>
            </a:r>
            <a:r>
              <a:rPr lang="en-CA" baseline="0" dirty="0"/>
              <a:t> en </a:t>
            </a:r>
            <a:r>
              <a:rPr lang="en-CA" baseline="0" dirty="0" err="1"/>
              <a:t>suivant</a:t>
            </a:r>
            <a:r>
              <a:rPr lang="en-CA" baseline="0" dirty="0"/>
              <a:t> </a:t>
            </a:r>
            <a:r>
              <a:rPr lang="en-CA" baseline="0" dirty="0" err="1"/>
              <a:t>sa</a:t>
            </a:r>
            <a:r>
              <a:rPr lang="en-CA" baseline="0" dirty="0"/>
              <a:t> </a:t>
            </a:r>
            <a:r>
              <a:rPr lang="en-CA" baseline="0" dirty="0" err="1"/>
              <a:t>topologie</a:t>
            </a:r>
            <a:r>
              <a:rPr lang="en-CA" baseline="0" dirty="0"/>
              <a:t>, en </a:t>
            </a:r>
            <a:r>
              <a:rPr lang="en-CA" baseline="0" dirty="0" err="1"/>
              <a:t>commençant</a:t>
            </a:r>
            <a:r>
              <a:rPr lang="en-CA" baseline="0" dirty="0"/>
              <a:t> par les variables sans parents.</a:t>
            </a:r>
          </a:p>
          <a:p>
            <a:endParaRPr lang="en-CA" baseline="0" dirty="0"/>
          </a:p>
          <a:p>
            <a:r>
              <a:rPr lang="en-CA" baseline="0" dirty="0"/>
              <a:t>Par </a:t>
            </a:r>
            <a:r>
              <a:rPr lang="en-CA" baseline="0" dirty="0" err="1"/>
              <a:t>exemple</a:t>
            </a:r>
            <a:r>
              <a:rPr lang="en-CA" baseline="0" dirty="0"/>
              <a:t>, pour </a:t>
            </a:r>
            <a:r>
              <a:rPr lang="en-CA" baseline="0" dirty="0" err="1"/>
              <a:t>échantilloner</a:t>
            </a:r>
            <a:r>
              <a:rPr lang="en-CA" baseline="0" dirty="0"/>
              <a:t> F, imaginer que </a:t>
            </a:r>
            <a:r>
              <a:rPr lang="en-CA" baseline="0" dirty="0" err="1"/>
              <a:t>j’ai</a:t>
            </a:r>
            <a:r>
              <a:rPr lang="en-CA" baseline="0" dirty="0"/>
              <a:t> un </a:t>
            </a:r>
            <a:r>
              <a:rPr lang="en-CA" baseline="0" dirty="0" err="1"/>
              <a:t>générateur</a:t>
            </a:r>
            <a:r>
              <a:rPr lang="en-CA" baseline="0" dirty="0"/>
              <a:t> de </a:t>
            </a:r>
            <a:r>
              <a:rPr lang="en-CA" baseline="0" dirty="0" err="1"/>
              <a:t>nonmbre</a:t>
            </a:r>
            <a:r>
              <a:rPr lang="en-CA" baseline="0" dirty="0"/>
              <a:t> </a:t>
            </a:r>
            <a:r>
              <a:rPr lang="en-CA" baseline="0" dirty="0" err="1"/>
              <a:t>aléatoire</a:t>
            </a:r>
            <a:r>
              <a:rPr lang="en-CA" baseline="0" dirty="0"/>
              <a:t> sur </a:t>
            </a:r>
            <a:r>
              <a:rPr lang="en-CA" baseline="0" dirty="0" err="1"/>
              <a:t>l’intervalle</a:t>
            </a:r>
            <a:r>
              <a:rPr lang="en-CA" baseline="0" dirty="0"/>
              <a:t> [0,1], </a:t>
            </a:r>
            <a:r>
              <a:rPr lang="en-CA" baseline="0" dirty="0" err="1"/>
              <a:t>s’il</a:t>
            </a:r>
            <a:r>
              <a:rPr lang="en-CA" baseline="0" dirty="0"/>
              <a:t> me </a:t>
            </a:r>
            <a:r>
              <a:rPr lang="en-CA" baseline="0" dirty="0" err="1"/>
              <a:t>retourne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valeur</a:t>
            </a:r>
            <a:r>
              <a:rPr lang="en-CA" baseline="0" dirty="0"/>
              <a:t> </a:t>
            </a:r>
            <a:r>
              <a:rPr lang="en-CA" baseline="0" dirty="0" err="1"/>
              <a:t>inférieur</a:t>
            </a:r>
            <a:r>
              <a:rPr lang="en-CA" baseline="0" dirty="0"/>
              <a:t> </a:t>
            </a:r>
            <a:r>
              <a:rPr lang="en-CA" baseline="0" dirty="0" err="1"/>
              <a:t>ou</a:t>
            </a:r>
            <a:r>
              <a:rPr lang="en-CA" baseline="0" dirty="0"/>
              <a:t> </a:t>
            </a:r>
            <a:r>
              <a:rPr lang="en-CA" baseline="0" dirty="0" err="1"/>
              <a:t>égale</a:t>
            </a:r>
            <a:r>
              <a:rPr lang="en-CA" baseline="0" dirty="0"/>
              <a:t> à 0.2, </a:t>
            </a:r>
            <a:r>
              <a:rPr lang="en-CA" baseline="0" dirty="0" err="1"/>
              <a:t>j’assigne</a:t>
            </a:r>
            <a:r>
              <a:rPr lang="en-CA" baseline="0" dirty="0"/>
              <a:t> F à </a:t>
            </a:r>
            <a:r>
              <a:rPr lang="en-CA" baseline="0" dirty="0" err="1"/>
              <a:t>vrai</a:t>
            </a:r>
            <a:r>
              <a:rPr lang="en-CA" baseline="0" dirty="0"/>
              <a:t>, </a:t>
            </a:r>
            <a:r>
              <a:rPr lang="en-CA" baseline="0" dirty="0" err="1"/>
              <a:t>sinon</a:t>
            </a:r>
            <a:r>
              <a:rPr lang="en-CA" baseline="0" dirty="0"/>
              <a:t> à faux.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93933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59642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Ici</a:t>
            </a:r>
            <a:r>
              <a:rPr lang="en-CA" dirty="0"/>
              <a:t> delta=1</a:t>
            </a:r>
          </a:p>
        </p:txBody>
      </p:sp>
    </p:spTree>
    <p:extLst>
      <p:ext uri="{BB962C8B-B14F-4D97-AF65-F5344CB8AC3E}">
        <p14:creationId xmlns:p14="http://schemas.microsoft.com/office/powerpoint/2010/main" val="26053173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Ici</a:t>
            </a:r>
            <a:r>
              <a:rPr lang="en-CA"/>
              <a:t> delta=1</a:t>
            </a:r>
          </a:p>
        </p:txBody>
      </p:sp>
    </p:spTree>
    <p:extLst>
      <p:ext uri="{BB962C8B-B14F-4D97-AF65-F5344CB8AC3E}">
        <p14:creationId xmlns:p14="http://schemas.microsoft.com/office/powerpoint/2010/main" val="2605317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À quoi </a:t>
            </a:r>
            <a:r>
              <a:rPr lang="en-CA" dirty="0" err="1"/>
              <a:t>servent</a:t>
            </a:r>
            <a:r>
              <a:rPr lang="en-CA" dirty="0"/>
              <a:t> les </a:t>
            </a:r>
            <a:r>
              <a:rPr lang="en-CA" dirty="0" err="1"/>
              <a:t>réseaux</a:t>
            </a:r>
            <a:r>
              <a:rPr lang="en-CA" dirty="0"/>
              <a:t> </a:t>
            </a:r>
            <a:r>
              <a:rPr lang="en-CA" dirty="0" err="1"/>
              <a:t>bayésiens</a:t>
            </a:r>
            <a:r>
              <a:rPr lang="en-CA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4701871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Ici</a:t>
            </a:r>
            <a:r>
              <a:rPr lang="en-CA"/>
              <a:t> delta=1</a:t>
            </a:r>
          </a:p>
        </p:txBody>
      </p:sp>
    </p:spTree>
    <p:extLst>
      <p:ext uri="{BB962C8B-B14F-4D97-AF65-F5344CB8AC3E}">
        <p14:creationId xmlns:p14="http://schemas.microsoft.com/office/powerpoint/2010/main" val="26053173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Jusque</a:t>
            </a:r>
            <a:r>
              <a:rPr lang="en-CA" dirty="0"/>
              <a:t> </a:t>
            </a:r>
            <a:r>
              <a:rPr lang="en-CA" dirty="0" err="1"/>
              <a:t>là</a:t>
            </a:r>
            <a:r>
              <a:rPr lang="en-CA" dirty="0"/>
              <a:t> </a:t>
            </a:r>
            <a:r>
              <a:rPr lang="en-CA" dirty="0" err="1"/>
              <a:t>dans</a:t>
            </a:r>
            <a:r>
              <a:rPr lang="en-CA" dirty="0"/>
              <a:t> </a:t>
            </a:r>
            <a:r>
              <a:rPr lang="en-CA" dirty="0" err="1"/>
              <a:t>mon</a:t>
            </a:r>
            <a:r>
              <a:rPr lang="en-CA" dirty="0"/>
              <a:t> </a:t>
            </a:r>
            <a:r>
              <a:rPr lang="en-CA" dirty="0" err="1"/>
              <a:t>exemple</a:t>
            </a:r>
            <a:r>
              <a:rPr lang="en-CA" baseline="0" dirty="0"/>
              <a:t> </a:t>
            </a:r>
            <a:r>
              <a:rPr lang="en-CA" baseline="0" dirty="0" err="1"/>
              <a:t>j’ai</a:t>
            </a:r>
            <a:r>
              <a:rPr lang="en-CA" baseline="0" dirty="0"/>
              <a:t> </a:t>
            </a:r>
            <a:r>
              <a:rPr lang="en-CA" baseline="0" dirty="0" err="1"/>
              <a:t>supposé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</a:t>
            </a:r>
            <a:r>
              <a:rPr lang="en-CA" baseline="0" dirty="0" err="1"/>
              <a:t>l’on</a:t>
            </a:r>
            <a:r>
              <a:rPr lang="en-CA" baseline="0" dirty="0"/>
              <a:t> </a:t>
            </a:r>
            <a:r>
              <a:rPr lang="en-CA" baseline="0" dirty="0" err="1"/>
              <a:t>observait</a:t>
            </a:r>
            <a:r>
              <a:rPr lang="en-CA" baseline="0" dirty="0"/>
              <a:t> </a:t>
            </a:r>
            <a:r>
              <a:rPr lang="en-CA" baseline="0" dirty="0" err="1"/>
              <a:t>toutes</a:t>
            </a:r>
            <a:r>
              <a:rPr lang="en-CA" baseline="0" dirty="0"/>
              <a:t> les variables du RB.</a:t>
            </a:r>
          </a:p>
          <a:p>
            <a:endParaRPr lang="en-CA" baseline="0" dirty="0"/>
          </a:p>
          <a:p>
            <a:r>
              <a:rPr lang="en-CA" baseline="0" dirty="0"/>
              <a:t>Pour des </a:t>
            </a:r>
            <a:r>
              <a:rPr lang="en-CA" baseline="0" dirty="0" err="1"/>
              <a:t>cas</a:t>
            </a:r>
            <a:r>
              <a:rPr lang="en-CA" baseline="0" dirty="0"/>
              <a:t> complexes, en </a:t>
            </a:r>
            <a:r>
              <a:rPr lang="en-CA" baseline="0" dirty="0" err="1"/>
              <a:t>général</a:t>
            </a:r>
            <a:r>
              <a:rPr lang="en-CA" baseline="0" dirty="0"/>
              <a:t>, on ne </a:t>
            </a:r>
            <a:r>
              <a:rPr lang="en-CA" baseline="0" dirty="0" err="1"/>
              <a:t>peut</a:t>
            </a:r>
            <a:r>
              <a:rPr lang="en-CA" baseline="0" dirty="0"/>
              <a:t> pas observer </a:t>
            </a:r>
            <a:r>
              <a:rPr lang="en-CA" baseline="0" dirty="0" err="1"/>
              <a:t>toutes</a:t>
            </a:r>
            <a:r>
              <a:rPr lang="en-CA" baseline="0" dirty="0"/>
              <a:t> les variables. Pour </a:t>
            </a:r>
            <a:r>
              <a:rPr lang="en-CA" baseline="0" dirty="0" err="1"/>
              <a:t>l’exemple</a:t>
            </a:r>
            <a:r>
              <a:rPr lang="en-CA" baseline="0" dirty="0"/>
              <a:t>, </a:t>
            </a:r>
            <a:r>
              <a:rPr lang="en-CA" baseline="0" dirty="0" err="1"/>
              <a:t>supposer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</a:t>
            </a:r>
            <a:r>
              <a:rPr lang="en-CA" baseline="0" dirty="0" err="1"/>
              <a:t>parfois</a:t>
            </a:r>
            <a:r>
              <a:rPr lang="en-CA" baseline="0" dirty="0"/>
              <a:t> le </a:t>
            </a:r>
            <a:r>
              <a:rPr lang="en-CA" baseline="0" dirty="0" err="1"/>
              <a:t>dentiste</a:t>
            </a:r>
            <a:r>
              <a:rPr lang="en-CA" baseline="0" dirty="0"/>
              <a:t> </a:t>
            </a:r>
            <a:r>
              <a:rPr lang="en-CA" baseline="0" dirty="0" err="1"/>
              <a:t>n’a</a:t>
            </a:r>
            <a:r>
              <a:rPr lang="en-CA" baseline="0" dirty="0"/>
              <a:t> plus </a:t>
            </a:r>
            <a:r>
              <a:rPr lang="en-CA" baseline="0" dirty="0" err="1"/>
              <a:t>sa</a:t>
            </a:r>
            <a:r>
              <a:rPr lang="en-CA" baseline="0" dirty="0"/>
              <a:t> </a:t>
            </a:r>
            <a:r>
              <a:rPr lang="en-CA" baseline="0" dirty="0" err="1"/>
              <a:t>sonde</a:t>
            </a:r>
            <a:r>
              <a:rPr lang="en-CA" baseline="0" dirty="0"/>
              <a:t>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54473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CA" dirty="0">
                <a:latin typeface="Arial" pitchFamily="34" charset="0"/>
                <a:ea typeface="ＭＳ Ｐゴシック" pitchFamily="34" charset="-128"/>
              </a:rPr>
              <a:t>Causes racines </a:t>
            </a:r>
            <a:r>
              <a:rPr lang="fr-CA" dirty="0" err="1">
                <a:latin typeface="Arial" pitchFamily="34" charset="0"/>
                <a:ea typeface="ＭＳ Ｐゴシック" pitchFamily="34" charset="-128"/>
              </a:rPr>
              <a:t>c.à-d</a:t>
            </a:r>
            <a:r>
              <a:rPr lang="fr-CA" dirty="0">
                <a:latin typeface="Arial" pitchFamily="34" charset="0"/>
                <a:ea typeface="ＭＳ Ｐゴシック" pitchFamily="34" charset="-128"/>
              </a:rPr>
              <a:t>.</a:t>
            </a:r>
            <a:r>
              <a:rPr lang="fr-CA" baseline="0" dirty="0">
                <a:latin typeface="Arial" pitchFamily="34" charset="0"/>
                <a:ea typeface="ＭＳ Ｐゴシック" pitchFamily="34" charset="-128"/>
              </a:rPr>
              <a:t> causes premières</a:t>
            </a:r>
            <a:endParaRPr lang="fr-CA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dirty="0">
                <a:latin typeface="Arial" pitchFamily="34" charset="0"/>
                <a:ea typeface="ＭＳ Ｐゴシック" pitchFamily="34" charset="-128"/>
              </a:rPr>
              <a:t>Pour </a:t>
            </a:r>
            <a:r>
              <a:rPr lang="en-CA" dirty="0" err="1">
                <a:latin typeface="Arial" pitchFamily="34" charset="0"/>
                <a:ea typeface="ＭＳ Ｐゴシック" pitchFamily="34" charset="-128"/>
              </a:rPr>
              <a:t>illustrer</a:t>
            </a:r>
            <a:r>
              <a:rPr lang="en-CA" dirty="0">
                <a:latin typeface="Arial" pitchFamily="34" charset="0"/>
                <a:ea typeface="ＭＳ Ｐゴシック" pitchFamily="34" charset="-128"/>
              </a:rPr>
              <a:t>, </a:t>
            </a:r>
            <a:r>
              <a:rPr lang="en-CA" dirty="0" err="1">
                <a:latin typeface="Arial" pitchFamily="34" charset="0"/>
                <a:ea typeface="ＭＳ Ｐゴシック" pitchFamily="34" charset="-128"/>
              </a:rPr>
              <a:t>supposons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que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plutôt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que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de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mettre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Cambriolage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et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Seisme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comme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cause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racine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, je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choisi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de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mettre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MarieAppelle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et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JeanAppelle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.</a:t>
            </a:r>
            <a:endParaRPr lang="en-CA" dirty="0">
              <a:latin typeface="Arial" pitchFamily="34" charset="0"/>
              <a:ea typeface="ＭＳ Ｐゴシック" pitchFamily="34" charset="-128"/>
            </a:endParaRPr>
          </a:p>
          <a:p>
            <a:endParaRPr lang="en-CA" dirty="0">
              <a:latin typeface="Arial" pitchFamily="34" charset="0"/>
              <a:ea typeface="ＭＳ Ｐゴシック" pitchFamily="34" charset="-128"/>
            </a:endParaRPr>
          </a:p>
          <a:p>
            <a:r>
              <a:rPr lang="en-CA" dirty="0">
                <a:latin typeface="Arial" pitchFamily="34" charset="0"/>
                <a:ea typeface="ＭＳ Ｐゴシック" pitchFamily="34" charset="-128"/>
              </a:rPr>
              <a:t>Si 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marie appelle, jean va probablement appeler</a:t>
            </a:r>
          </a:p>
          <a:p>
            <a:endParaRPr lang="en-CA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Si les deux ont appelé, y a plus de chance que l</a:t>
            </a:r>
            <a:r>
              <a:rPr lang="fr-FR" altLang="fr-FR" dirty="0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alarme ait bel et bien été déclenchée que si seulement un a appelé</a:t>
            </a: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marie et jean n</a:t>
            </a:r>
            <a:r>
              <a:rPr lang="fr-FR" altLang="fr-FR" dirty="0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observe pas s</a:t>
            </a:r>
            <a:r>
              <a:rPr lang="fr-FR" altLang="fr-FR" dirty="0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il y a un cambriolage, mais seulement si y a une alarme</a:t>
            </a: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par contre, l</a:t>
            </a:r>
            <a:r>
              <a:rPr lang="fr-FR" altLang="fr-FR" dirty="0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alarme est normalement déclenchée pour un cambriolage</a:t>
            </a: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CA" dirty="0">
                <a:latin typeface="Arial" pitchFamily="34" charset="0"/>
                <a:ea typeface="ＭＳ Ｐゴシック" pitchFamily="34" charset="-128"/>
              </a:rPr>
              <a:t>si l</a:t>
            </a:r>
            <a:r>
              <a:rPr lang="fr-CA" altLang="fr-FR" dirty="0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fr-CA" dirty="0">
                <a:latin typeface="Arial" pitchFamily="34" charset="0"/>
                <a:ea typeface="ＭＳ Ｐゴシック" pitchFamily="34" charset="-128"/>
              </a:rPr>
              <a:t>alarme sonne mais que y a pas eu de cambriolage, alors y a probablement eu un séisme</a:t>
            </a: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ko-KR" sz="1900">
                <a:latin typeface="Arial" pitchFamily="34" charset="0"/>
                <a:ea typeface="Gulim" pitchFamily="34" charset="-127"/>
              </a:rPr>
              <a:t>Généralement il est plus pratique de représenter les dépendances dans le sens causal plutôt que dans le sens diagnostique</a:t>
            </a:r>
            <a:r>
              <a:rPr lang="fr-FR" altLang="ko-KR" sz="1900">
                <a:latin typeface="Arial" pitchFamily="34" charset="0"/>
                <a:ea typeface="Gulim" pitchFamily="34" charset="-127"/>
              </a:rPr>
              <a:t> :</a:t>
            </a:r>
            <a:endParaRPr lang="fr-CA" altLang="ko-KR" sz="1900">
              <a:latin typeface="Arial" pitchFamily="34" charset="0"/>
              <a:ea typeface="Gulim" pitchFamily="34" charset="-127"/>
            </a:endParaRPr>
          </a:p>
          <a:p>
            <a:pPr lvl="1" eaLnBrk="1" hangingPunct="1"/>
            <a:r>
              <a:rPr lang="fr-CA" altLang="ko-KR" sz="1900">
                <a:latin typeface="Arial" pitchFamily="34" charset="0"/>
                <a:ea typeface="Gulim" pitchFamily="34" charset="-127"/>
              </a:rPr>
              <a:t>causes </a:t>
            </a:r>
            <a:r>
              <a:rPr lang="fr-CA" altLang="ko-KR" sz="1900">
                <a:latin typeface="Arial" pitchFamily="34" charset="0"/>
                <a:ea typeface="Gulim" pitchFamily="34" charset="-127"/>
                <a:sym typeface="Symbol" pitchFamily="18" charset="2"/>
              </a:rPr>
              <a:t> effets</a:t>
            </a:r>
          </a:p>
          <a:p>
            <a:pPr lvl="1" eaLnBrk="1" hangingPunct="1"/>
            <a:r>
              <a:rPr lang="fr-CA" altLang="ko-KR" sz="1900">
                <a:latin typeface="Arial" pitchFamily="34" charset="0"/>
                <a:ea typeface="Gulim" pitchFamily="34" charset="-127"/>
                <a:sym typeface="Symbol" pitchFamily="18" charset="2"/>
              </a:rPr>
              <a:t>hypothèses  évidences</a:t>
            </a:r>
          </a:p>
          <a:p>
            <a:pPr lvl="1" eaLnBrk="1" hangingPunct="1"/>
            <a:r>
              <a:rPr lang="fr-CA" altLang="ko-KR" sz="1900">
                <a:latin typeface="Arial" pitchFamily="34" charset="0"/>
                <a:ea typeface="Gulim" pitchFamily="34" charset="-127"/>
                <a:sym typeface="Symbol" pitchFamily="18" charset="2"/>
              </a:rPr>
              <a:t>pathologies  symptômes</a:t>
            </a:r>
          </a:p>
          <a:p>
            <a:pPr eaLnBrk="1" hangingPunct="1">
              <a:lnSpc>
                <a:spcPct val="70000"/>
              </a:lnSpc>
            </a:pPr>
            <a:endParaRPr lang="fr-CA" altLang="ko-KR" sz="1900">
              <a:latin typeface="Arial" pitchFamily="34" charset="0"/>
              <a:ea typeface="Gulim" pitchFamily="34" charset="-127"/>
            </a:endParaRPr>
          </a:p>
          <a:p>
            <a:pPr eaLnBrk="1" hangingPunct="1">
              <a:lnSpc>
                <a:spcPct val="70000"/>
              </a:lnSpc>
            </a:pPr>
            <a:r>
              <a:rPr lang="fr-CA" altLang="ko-KR" sz="1900">
                <a:latin typeface="Arial" pitchFamily="34" charset="0"/>
                <a:ea typeface="Gulim" pitchFamily="34" charset="-127"/>
              </a:rPr>
              <a:t>Ceci réduit le nombre de dépendance dans le RB.</a:t>
            </a:r>
          </a:p>
          <a:p>
            <a:pPr eaLnBrk="1" hangingPunct="1">
              <a:lnSpc>
                <a:spcPct val="70000"/>
              </a:lnSpc>
            </a:pPr>
            <a:endParaRPr lang="fr-CA" altLang="ko-KR" sz="1900">
              <a:latin typeface="Arial" pitchFamily="34" charset="0"/>
              <a:ea typeface="Gulim" pitchFamily="34" charset="-127"/>
            </a:endParaRPr>
          </a:p>
          <a:p>
            <a:pPr eaLnBrk="1" hangingPunct="1">
              <a:lnSpc>
                <a:spcPct val="70000"/>
              </a:lnSpc>
            </a:pPr>
            <a:r>
              <a:rPr lang="fr-CA" altLang="ko-KR" sz="1900">
                <a:latin typeface="Arial" pitchFamily="34" charset="0"/>
                <a:ea typeface="Gulim" pitchFamily="34" charset="-127"/>
              </a:rPr>
              <a:t>Aussi c’est plus facile de donner les probabilités d’avoir une évidence étant donné la cause, plus tôt que l’inverse. </a:t>
            </a:r>
          </a:p>
          <a:p>
            <a:pPr>
              <a:lnSpc>
                <a:spcPct val="90000"/>
              </a:lnSpc>
            </a:pPr>
            <a:endParaRPr lang="en-CA" sz="110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66466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850848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608698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8589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15187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Hugo Lrochelle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6C35373-7272-4165-962A-1CA037CFF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" y="6064376"/>
            <a:ext cx="1393824" cy="4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Hugo Lrochelle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Hugo Lrochelle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Hugo Lrochelle et Froduald Kabanza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Hugo Lrochelle et Froduald Kabanza</a:t>
            </a: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Hugo Lrochelle et Froduald Kabanza</a:t>
            </a: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texte (cla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A40CE75-6CB4-094F-8AB9-11F153C0DA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50" y="521364"/>
            <a:ext cx="7886700" cy="55015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407573-8F40-4131-8FFF-99D38224A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1" y="1628164"/>
            <a:ext cx="7594184" cy="415831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Shape 33">
            <a:extLst>
              <a:ext uri="{FF2B5EF4-FFF2-40B4-BE49-F238E27FC236}">
                <a16:creationId xmlns:a16="http://schemas.microsoft.com/office/drawing/2014/main" id="{31270278-06E2-421B-AFDD-20189BD7E7F7}"/>
              </a:ext>
            </a:extLst>
          </p:cNvPr>
          <p:cNvSpPr txBox="1">
            <a:spLocks/>
          </p:cNvSpPr>
          <p:nvPr userDrawn="1"/>
        </p:nvSpPr>
        <p:spPr>
          <a:xfrm>
            <a:off x="102905" y="6485392"/>
            <a:ext cx="196991" cy="193463"/>
          </a:xfrm>
          <a:prstGeom prst="rect">
            <a:avLst/>
          </a:prstGeom>
          <a:ln w="3175">
            <a:miter lim="400000"/>
          </a:ln>
        </p:spPr>
        <p:txBody>
          <a:bodyPr lIns="15786" tIns="15786" rIns="15786" bIns="1578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1251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+mn-lt"/>
                <a:ea typeface="+mn-ea"/>
                <a:cs typeface="+mn-cs"/>
                <a:sym typeface="Montserrat-Regular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5pPr>
            <a:lvl6pPr marL="0" marR="0" indent="11430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6pPr>
            <a:lvl7pPr marL="0" marR="0" indent="1371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7pPr>
            <a:lvl8pPr marL="0" marR="0" indent="1600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8pPr>
            <a:lvl9pPr marL="0" marR="0" indent="1828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9pPr>
          </a:lstStyle>
          <a:p>
            <a:pPr marL="0" marR="0" lvl="0" indent="0" algn="r" defTabSz="84381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fr-CA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Montserrat-Regular"/>
              </a:rPr>
              <a:pPr marL="0" marR="0" lvl="0" indent="0" algn="r" defTabSz="843813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CA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  <a:sym typeface="Montserrat-Regular"/>
            </a:endParaRPr>
          </a:p>
        </p:txBody>
      </p:sp>
      <p:pic>
        <p:nvPicPr>
          <p:cNvPr id="6" name="Image 37">
            <a:extLst>
              <a:ext uri="{FF2B5EF4-FFF2-40B4-BE49-F238E27FC236}">
                <a16:creationId xmlns:a16="http://schemas.microsoft.com/office/drawing/2014/main" id="{F3C5D313-1FC6-4B4D-B0EA-8AAF5F7DDA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7382" y="5884839"/>
            <a:ext cx="1946618" cy="1165889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FB9A0A7F-8632-47AE-82AD-46A1250274D6}"/>
              </a:ext>
            </a:extLst>
          </p:cNvPr>
          <p:cNvGrpSpPr/>
          <p:nvPr userDrawn="1"/>
        </p:nvGrpSpPr>
        <p:grpSpPr>
          <a:xfrm>
            <a:off x="726318" y="1245570"/>
            <a:ext cx="300775" cy="69515"/>
            <a:chOff x="0" y="0"/>
            <a:chExt cx="2069786" cy="35877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2CF6484-0FFD-43FE-B8B2-5436874E7034}"/>
                </a:ext>
              </a:extLst>
            </p:cNvPr>
            <p:cNvSpPr/>
            <p:nvPr/>
          </p:nvSpPr>
          <p:spPr>
            <a:xfrm>
              <a:off x="0" y="0"/>
              <a:ext cx="2069786" cy="358775"/>
            </a:xfrm>
            <a:custGeom>
              <a:avLst/>
              <a:gdLst/>
              <a:ahLst/>
              <a:cxnLst/>
              <a:rect l="l" t="t" r="r" b="b"/>
              <a:pathLst>
                <a:path w="2069786" h="358775">
                  <a:moveTo>
                    <a:pt x="0" y="0"/>
                  </a:moveTo>
                  <a:lnTo>
                    <a:pt x="2069786" y="0"/>
                  </a:lnTo>
                  <a:lnTo>
                    <a:pt x="2069786" y="358775"/>
                  </a:lnTo>
                  <a:lnTo>
                    <a:pt x="0" y="358775"/>
                  </a:lnTo>
                  <a:close/>
                </a:path>
              </a:pathLst>
            </a:custGeom>
            <a:solidFill>
              <a:srgbClr val="8CC540"/>
            </a:solidFill>
          </p:spPr>
        </p:sp>
      </p:grpSp>
    </p:spTree>
    <p:extLst>
      <p:ext uri="{BB962C8B-B14F-4D97-AF65-F5344CB8AC3E}">
        <p14:creationId xmlns:p14="http://schemas.microsoft.com/office/powerpoint/2010/main" val="78805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/>
              <a:t> Hugo Lrochelle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  <p:sldLayoutId id="2147483683" r:id="rId7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>
              <a:lumMod val="50000"/>
            </a:schemeClr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0B0FB34-D872-45C2-9416-85ECF442F5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9149" y="1280208"/>
            <a:ext cx="7832481" cy="295768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A" altLang="en-US" dirty="0">
                <a:ea typeface="ＭＳ Ｐゴシック" pitchFamily="34" charset="-128"/>
              </a:rPr>
              <a:t>IFT 615 – Intelligence Artificielle</a:t>
            </a: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r>
              <a:rPr lang="fr-CA" altLang="en-US" sz="2400" dirty="0">
                <a:solidFill>
                  <a:schemeClr val="tx1"/>
                </a:solidFill>
                <a:ea typeface="ＭＳ Ｐゴシック" pitchFamily="34" charset="-128"/>
              </a:rPr>
              <a:t>Hiver 2022</a:t>
            </a: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ea typeface="ＭＳ Ｐゴシック" pitchFamily="34" charset="-128"/>
              </a:rPr>
            </a:br>
            <a:r>
              <a:rPr lang="fr-CA" altLang="en-US" sz="2400" dirty="0">
                <a:ea typeface="ＭＳ Ｐゴシック" pitchFamily="34" charset="-128"/>
              </a:rPr>
              <a:t>Raisonnement probabiliste</a:t>
            </a:r>
            <a:br>
              <a:rPr lang="fr-CA" altLang="en-US" sz="2400" dirty="0">
                <a:ea typeface="ＭＳ Ｐゴシック" pitchFamily="34" charset="-128"/>
              </a:rPr>
            </a:br>
            <a:br>
              <a:rPr lang="fr-CA" altLang="en-US" sz="2400" dirty="0">
                <a:ea typeface="ＭＳ Ｐゴシック" pitchFamily="34" charset="-128"/>
              </a:rPr>
            </a:br>
            <a:r>
              <a:rPr lang="fr-CA" altLang="en-US" sz="2400" dirty="0">
                <a:solidFill>
                  <a:schemeClr val="accent2">
                    <a:lumMod val="75000"/>
                  </a:schemeClr>
                </a:solidFill>
                <a:ea typeface="ＭＳ Ｐゴシック" pitchFamily="34" charset="-128"/>
              </a:rPr>
              <a:t>Réseaux bayésiens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9D7E22-6E14-4E34-957C-A91469454C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7830" y="4453842"/>
            <a:ext cx="7543800" cy="1123950"/>
          </a:xfrm>
        </p:spPr>
        <p:txBody>
          <a:bodyPr/>
          <a:lstStyle/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Professeur: Froduald Kabanza</a:t>
            </a:r>
          </a:p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Assistants:  D’Jeff Nkashama &amp; Jean-Charles Verdier</a:t>
            </a:r>
          </a:p>
          <a:p>
            <a:endParaRPr lang="fr-CA" altLang="en-US" sz="2000" dirty="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2350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4300"/>
            <a:ext cx="4241800" cy="4525963"/>
          </a:xfrm>
        </p:spPr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La topologie du RB modélise les relations de causalité</a:t>
            </a:r>
          </a:p>
          <a:p>
            <a:pPr eaLnBrk="1" hangingPunct="1"/>
            <a:r>
              <a:rPr lang="fr-CA" altLang="ko-KR">
                <a:ea typeface="ＭＳ Ｐゴシック" pitchFamily="34" charset="-128"/>
              </a:rPr>
              <a:t>Un arc d’un nœud </a:t>
            </a:r>
            <a:r>
              <a:rPr lang="fr-CA" altLang="ko-KR" i="1">
                <a:ea typeface="ＭＳ Ｐゴシック" pitchFamily="34" charset="-128"/>
              </a:rPr>
              <a:t>X</a:t>
            </a:r>
            <a:r>
              <a:rPr lang="fr-CA" altLang="ko-KR">
                <a:ea typeface="ＭＳ Ｐゴシック" pitchFamily="34" charset="-128"/>
              </a:rPr>
              <a:t> vers un nœud </a:t>
            </a:r>
            <a:r>
              <a:rPr lang="fr-CA" altLang="ko-KR" i="1">
                <a:ea typeface="ＭＳ Ｐゴシック" pitchFamily="34" charset="-128"/>
              </a:rPr>
              <a:t>Y</a:t>
            </a:r>
            <a:r>
              <a:rPr lang="fr-CA" altLang="ko-KR">
                <a:ea typeface="ＭＳ Ｐゴシック" pitchFamily="34" charset="-128"/>
              </a:rPr>
              <a:t> signifie que la variable </a:t>
            </a:r>
            <a:r>
              <a:rPr lang="fr-CA" altLang="ko-KR" i="1">
                <a:ea typeface="ＭＳ Ｐゴシック" pitchFamily="34" charset="-128"/>
              </a:rPr>
              <a:t>X</a:t>
            </a: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b="1">
                <a:ea typeface="ＭＳ Ｐゴシック" pitchFamily="34" charset="-128"/>
              </a:rPr>
              <a:t>influence</a:t>
            </a:r>
            <a:r>
              <a:rPr lang="fr-CA" altLang="ko-KR">
                <a:ea typeface="ＭＳ Ｐゴシック" pitchFamily="34" charset="-128"/>
              </a:rPr>
              <a:t> la variable </a:t>
            </a:r>
            <a:r>
              <a:rPr lang="fr-CA" altLang="ko-KR" i="1">
                <a:ea typeface="ＭＳ Ｐゴシック" pitchFamily="34" charset="-128"/>
              </a:rPr>
              <a:t>Y</a:t>
            </a:r>
            <a:endParaRPr lang="fr-CA" altLang="ko-KR">
              <a:ea typeface="ＭＳ Ｐゴシック" pitchFamily="34" charset="-128"/>
            </a:endParaRP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un cambriolage peut déclencher l’alarme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un séisme aussi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l’alarme peut inciter Jean à appeler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idem pour Marie</a:t>
            </a:r>
          </a:p>
          <a:p>
            <a:pPr eaLnBrk="1" hangingPunct="1"/>
            <a:r>
              <a:rPr lang="fr-CA" altLang="ko-KR" sz="1800">
                <a:ea typeface="ＭＳ Ｐゴシック" pitchFamily="34" charset="-128"/>
              </a:rPr>
              <a:t>Une </a:t>
            </a:r>
            <a:r>
              <a:rPr lang="fr-CA" altLang="ko-KR" sz="1800" b="1">
                <a:ea typeface="ＭＳ Ｐゴシック" pitchFamily="34" charset="-128"/>
              </a:rPr>
              <a:t>table de probabilités conditionnelles </a:t>
            </a:r>
            <a:r>
              <a:rPr lang="fr-CA" altLang="ko-KR" sz="1800">
                <a:ea typeface="ＭＳ Ｐゴシック" pitchFamily="34" charset="-128"/>
              </a:rPr>
              <a:t>(TPC) donne la probabilité pour chaque valeur du nœud étant donnés les combinaisons des valeurs des parents du nœud</a:t>
            </a: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sz="1800">
                <a:ea typeface="ＭＳ Ｐゴシック" pitchFamily="34" charset="-128"/>
              </a:rPr>
              <a:t>(c’est l’équivalent d’une </a:t>
            </a:r>
            <a:r>
              <a:rPr lang="fr-CA" altLang="ko-KR" sz="1800" b="1">
                <a:ea typeface="ＭＳ Ｐゴシック" pitchFamily="34" charset="-128"/>
              </a:rPr>
              <a:t>distribution</a:t>
            </a:r>
            <a:r>
              <a:rPr lang="fr-CA" altLang="ko-KR" sz="1800">
                <a:ea typeface="ＭＳ Ｐゴシック" pitchFamily="34" charset="-128"/>
              </a:rPr>
              <a:t>)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4976813" y="1871663"/>
            <a:ext cx="1320800" cy="508000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Cambriolage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5365" name="Oval 6"/>
          <p:cNvSpPr>
            <a:spLocks noChangeArrowheads="1"/>
          </p:cNvSpPr>
          <p:nvPr/>
        </p:nvSpPr>
        <p:spPr bwMode="auto">
          <a:xfrm>
            <a:off x="6954838" y="188277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fr-CA" i="1">
                <a:solidFill>
                  <a:srgbClr val="000099"/>
                </a:solidFill>
                <a:latin typeface="Calibri" pitchFamily="34" charset="0"/>
              </a:rPr>
              <a:t>Séisme</a:t>
            </a:r>
            <a:endParaRPr lang="en-US" i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6110288" y="331787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Alarme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5184775" y="4911725"/>
            <a:ext cx="1162050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JeanAppelle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7002463" y="4833938"/>
            <a:ext cx="1298575" cy="46196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MarieAppelle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192963" y="2927350"/>
            <a:ext cx="1481137" cy="1139825"/>
            <a:chOff x="3094" y="1712"/>
            <a:chExt cx="933" cy="718"/>
          </a:xfrm>
        </p:grpSpPr>
        <p:sp>
          <p:nvSpPr>
            <p:cNvPr id="10277" name="Rectangle 11"/>
            <p:cNvSpPr>
              <a:spLocks noChangeArrowheads="1"/>
            </p:cNvSpPr>
            <p:nvPr/>
          </p:nvSpPr>
          <p:spPr bwMode="auto">
            <a:xfrm>
              <a:off x="3094" y="1722"/>
              <a:ext cx="896" cy="7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78" name="Line 12"/>
            <p:cNvSpPr>
              <a:spLocks noChangeShapeType="1"/>
            </p:cNvSpPr>
            <p:nvPr/>
          </p:nvSpPr>
          <p:spPr bwMode="auto">
            <a:xfrm>
              <a:off x="3102" y="1907"/>
              <a:ext cx="8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79" name="Text Box 13"/>
            <p:cNvSpPr txBox="1">
              <a:spLocks noChangeArrowheads="1"/>
            </p:cNvSpPr>
            <p:nvPr/>
          </p:nvSpPr>
          <p:spPr bwMode="auto">
            <a:xfrm>
              <a:off x="3125" y="1712"/>
              <a:ext cx="9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C</a:t>
              </a:r>
              <a:r>
                <a:rPr lang="fr-CA" sz="1600" b="1" dirty="0">
                  <a:latin typeface="+mn-lt"/>
                </a:rPr>
                <a:t>  </a:t>
              </a:r>
              <a:r>
                <a:rPr lang="fr-CA" sz="1600" b="1" i="1" dirty="0">
                  <a:latin typeface="+mn-lt"/>
                </a:rPr>
                <a:t>S</a:t>
              </a:r>
              <a:r>
                <a:rPr lang="fr-CA" sz="1600" b="1" dirty="0">
                  <a:latin typeface="+mn-lt"/>
                </a:rPr>
                <a:t>     </a:t>
              </a: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C</a:t>
              </a:r>
              <a:r>
                <a:rPr lang="fr-CA" sz="1600" b="1" dirty="0">
                  <a:latin typeface="+mn-lt"/>
                </a:rPr>
                <a:t>,</a:t>
              </a:r>
              <a:r>
                <a:rPr lang="fr-CA" sz="1600" b="1" i="1" dirty="0">
                  <a:latin typeface="+mn-lt"/>
                </a:rPr>
                <a:t>S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10280" name="Text Box 14"/>
            <p:cNvSpPr txBox="1">
              <a:spLocks noChangeArrowheads="1"/>
            </p:cNvSpPr>
            <p:nvPr/>
          </p:nvSpPr>
          <p:spPr bwMode="auto">
            <a:xfrm>
              <a:off x="3107" y="1930"/>
              <a:ext cx="815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</a:t>
              </a: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      .95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F         .94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F   </a:t>
              </a: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      .29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F   F         .001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281" name="Line 15"/>
            <p:cNvSpPr>
              <a:spLocks noChangeShapeType="1"/>
            </p:cNvSpPr>
            <p:nvPr/>
          </p:nvSpPr>
          <p:spPr bwMode="auto">
            <a:xfrm>
              <a:off x="3449" y="1721"/>
              <a:ext cx="0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437188" y="5389563"/>
            <a:ext cx="941387" cy="782637"/>
            <a:chOff x="3425" y="3192"/>
            <a:chExt cx="593" cy="493"/>
          </a:xfrm>
        </p:grpSpPr>
        <p:sp>
          <p:nvSpPr>
            <p:cNvPr id="10272" name="Rectangle 17"/>
            <p:cNvSpPr>
              <a:spLocks noChangeArrowheads="1"/>
            </p:cNvSpPr>
            <p:nvPr/>
          </p:nvSpPr>
          <p:spPr bwMode="auto">
            <a:xfrm>
              <a:off x="3435" y="3200"/>
              <a:ext cx="575" cy="4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73" name="Text Box 18"/>
            <p:cNvSpPr txBox="1">
              <a:spLocks noChangeArrowheads="1"/>
            </p:cNvSpPr>
            <p:nvPr/>
          </p:nvSpPr>
          <p:spPr bwMode="auto">
            <a:xfrm>
              <a:off x="3425" y="3192"/>
              <a:ext cx="5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  </a:t>
              </a: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J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10274" name="Line 19"/>
            <p:cNvSpPr>
              <a:spLocks noChangeShapeType="1"/>
            </p:cNvSpPr>
            <p:nvPr/>
          </p:nvSpPr>
          <p:spPr bwMode="auto">
            <a:xfrm flipV="1">
              <a:off x="3442" y="3393"/>
              <a:ext cx="5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75" name="Text Box 20"/>
            <p:cNvSpPr txBox="1">
              <a:spLocks noChangeArrowheads="1"/>
            </p:cNvSpPr>
            <p:nvPr/>
          </p:nvSpPr>
          <p:spPr bwMode="auto">
            <a:xfrm>
              <a:off x="3428" y="3402"/>
              <a:ext cx="48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T     .90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F     .05</a:t>
              </a:r>
              <a:endParaRPr lang="en-US" sz="1600">
                <a:latin typeface="+mn-lt"/>
              </a:endParaRPr>
            </a:p>
          </p:txBody>
        </p:sp>
        <p:sp>
          <p:nvSpPr>
            <p:cNvPr id="10276" name="Line 21"/>
            <p:cNvSpPr>
              <a:spLocks noChangeShapeType="1"/>
            </p:cNvSpPr>
            <p:nvPr/>
          </p:nvSpPr>
          <p:spPr bwMode="auto">
            <a:xfrm>
              <a:off x="3605" y="3200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i="1" dirty="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559675" y="5324475"/>
            <a:ext cx="1163638" cy="782638"/>
            <a:chOff x="3737" y="3505"/>
            <a:chExt cx="733" cy="493"/>
          </a:xfrm>
        </p:grpSpPr>
        <p:sp>
          <p:nvSpPr>
            <p:cNvPr id="10267" name="Rectangle 23"/>
            <p:cNvSpPr>
              <a:spLocks noChangeArrowheads="1"/>
            </p:cNvSpPr>
            <p:nvPr/>
          </p:nvSpPr>
          <p:spPr bwMode="auto">
            <a:xfrm>
              <a:off x="3737" y="3513"/>
              <a:ext cx="695" cy="4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68" name="Text Box 24"/>
            <p:cNvSpPr txBox="1">
              <a:spLocks noChangeArrowheads="1"/>
            </p:cNvSpPr>
            <p:nvPr/>
          </p:nvSpPr>
          <p:spPr bwMode="auto">
            <a:xfrm>
              <a:off x="3778" y="3505"/>
              <a:ext cx="6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A   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M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10269" name="Line 25"/>
            <p:cNvSpPr>
              <a:spLocks noChangeShapeType="1"/>
            </p:cNvSpPr>
            <p:nvPr/>
          </p:nvSpPr>
          <p:spPr bwMode="auto">
            <a:xfrm flipV="1">
              <a:off x="3805" y="3706"/>
              <a:ext cx="5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70" name="Text Box 26"/>
            <p:cNvSpPr txBox="1">
              <a:spLocks noChangeArrowheads="1"/>
            </p:cNvSpPr>
            <p:nvPr/>
          </p:nvSpPr>
          <p:spPr bwMode="auto">
            <a:xfrm>
              <a:off x="3791" y="3715"/>
              <a:ext cx="48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T     .70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F     .01</a:t>
              </a:r>
              <a:endParaRPr lang="en-US" sz="1600">
                <a:latin typeface="+mn-lt"/>
              </a:endParaRPr>
            </a:p>
          </p:txBody>
        </p:sp>
        <p:sp>
          <p:nvSpPr>
            <p:cNvPr id="10271" name="Line 27"/>
            <p:cNvSpPr>
              <a:spLocks noChangeShapeType="1"/>
            </p:cNvSpPr>
            <p:nvPr/>
          </p:nvSpPr>
          <p:spPr bwMode="auto">
            <a:xfrm>
              <a:off x="3968" y="3513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757863" y="1160463"/>
            <a:ext cx="609600" cy="674687"/>
            <a:chOff x="3712" y="393"/>
            <a:chExt cx="384" cy="425"/>
          </a:xfrm>
        </p:grpSpPr>
        <p:sp>
          <p:nvSpPr>
            <p:cNvPr id="10264" name="Rectangle 29"/>
            <p:cNvSpPr>
              <a:spLocks noChangeArrowheads="1"/>
            </p:cNvSpPr>
            <p:nvPr/>
          </p:nvSpPr>
          <p:spPr bwMode="auto">
            <a:xfrm>
              <a:off x="3719" y="433"/>
              <a:ext cx="34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65" name="Text Box 30"/>
            <p:cNvSpPr txBox="1">
              <a:spLocks noChangeArrowheads="1"/>
            </p:cNvSpPr>
            <p:nvPr/>
          </p:nvSpPr>
          <p:spPr bwMode="auto">
            <a:xfrm>
              <a:off x="3715" y="393"/>
              <a:ext cx="38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C</a:t>
              </a:r>
              <a:r>
                <a:rPr lang="fr-CA" sz="1600" b="1" dirty="0">
                  <a:latin typeface="+mn-lt"/>
                </a:rPr>
                <a:t>)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fr-CA" sz="1600" dirty="0">
                  <a:latin typeface="+mn-lt"/>
                </a:rPr>
                <a:t> .001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266" name="Line 31"/>
            <p:cNvSpPr>
              <a:spLocks noChangeShapeType="1"/>
            </p:cNvSpPr>
            <p:nvPr/>
          </p:nvSpPr>
          <p:spPr bwMode="auto">
            <a:xfrm>
              <a:off x="3712" y="612"/>
              <a:ext cx="3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7488238" y="1160463"/>
            <a:ext cx="625475" cy="674687"/>
            <a:chOff x="3712" y="393"/>
            <a:chExt cx="394" cy="425"/>
          </a:xfrm>
        </p:grpSpPr>
        <p:sp>
          <p:nvSpPr>
            <p:cNvPr id="10261" name="Rectangle 33"/>
            <p:cNvSpPr>
              <a:spLocks noChangeArrowheads="1"/>
            </p:cNvSpPr>
            <p:nvPr/>
          </p:nvSpPr>
          <p:spPr bwMode="auto">
            <a:xfrm>
              <a:off x="3719" y="433"/>
              <a:ext cx="34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62" name="Text Box 34"/>
            <p:cNvSpPr txBox="1">
              <a:spLocks noChangeArrowheads="1"/>
            </p:cNvSpPr>
            <p:nvPr/>
          </p:nvSpPr>
          <p:spPr bwMode="auto">
            <a:xfrm>
              <a:off x="3725" y="393"/>
              <a:ext cx="38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S</a:t>
              </a:r>
              <a:r>
                <a:rPr lang="fr-CA" sz="1600" b="1" dirty="0">
                  <a:latin typeface="+mn-lt"/>
                </a:rPr>
                <a:t>)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fr-CA" sz="1600" dirty="0">
                  <a:latin typeface="+mn-lt"/>
                </a:rPr>
                <a:t> .002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263" name="Line 35"/>
            <p:cNvSpPr>
              <a:spLocks noChangeShapeType="1"/>
            </p:cNvSpPr>
            <p:nvPr/>
          </p:nvSpPr>
          <p:spPr bwMode="auto">
            <a:xfrm>
              <a:off x="3712" y="612"/>
              <a:ext cx="3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8143" name="Line 36"/>
          <p:cNvSpPr>
            <a:spLocks noChangeShapeType="1"/>
          </p:cNvSpPr>
          <p:nvPr/>
        </p:nvSpPr>
        <p:spPr bwMode="auto">
          <a:xfrm>
            <a:off x="5656263" y="2376488"/>
            <a:ext cx="744537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8144" name="Line 37"/>
          <p:cNvSpPr>
            <a:spLocks noChangeShapeType="1"/>
          </p:cNvSpPr>
          <p:nvPr/>
        </p:nvSpPr>
        <p:spPr bwMode="auto">
          <a:xfrm flipH="1">
            <a:off x="6773863" y="2332038"/>
            <a:ext cx="496887" cy="993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8145" name="Line 38"/>
          <p:cNvSpPr>
            <a:spLocks noChangeShapeType="1"/>
          </p:cNvSpPr>
          <p:nvPr/>
        </p:nvSpPr>
        <p:spPr bwMode="auto">
          <a:xfrm flipH="1">
            <a:off x="5757863" y="3754438"/>
            <a:ext cx="598487" cy="116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8146" name="Line 39"/>
          <p:cNvSpPr>
            <a:spLocks noChangeShapeType="1"/>
          </p:cNvSpPr>
          <p:nvPr/>
        </p:nvSpPr>
        <p:spPr bwMode="auto">
          <a:xfrm>
            <a:off x="6807200" y="3776663"/>
            <a:ext cx="654050" cy="1084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Line 4"/>
          <p:cNvSpPr>
            <a:spLocks noChangeShapeType="1"/>
          </p:cNvSpPr>
          <p:nvPr/>
        </p:nvSpPr>
        <p:spPr bwMode="auto">
          <a:xfrm flipH="1">
            <a:off x="4740275" y="1704975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5379" name="Espace réservé de la date 10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15380" name="Espace réservé du pied de page 1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15381" name="Espace réservé du numéro de diapositive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C044E94-EC53-48F7-8CB0-3BA8168DD087}" type="slidenum">
              <a:rPr lang="en-US" smtClean="0">
                <a:latin typeface="Calibri" pitchFamily="34" charset="0"/>
              </a:rPr>
              <a:pPr/>
              <a:t>10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Définitions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4300"/>
            <a:ext cx="3956050" cy="4525963"/>
          </a:xfrm>
        </p:spPr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S’il y a un arc d’un nœud </a:t>
            </a:r>
            <a:r>
              <a:rPr lang="fr-CA" altLang="ko-KR" i="1">
                <a:ea typeface="ＭＳ Ｐゴシック" pitchFamily="34" charset="-128"/>
              </a:rPr>
              <a:t>Y</a:t>
            </a:r>
            <a:r>
              <a:rPr lang="fr-CA" altLang="ko-KR">
                <a:ea typeface="ＭＳ Ｐゴシック" pitchFamily="34" charset="-128"/>
              </a:rPr>
              <a:t> vers un nœud </a:t>
            </a:r>
            <a:r>
              <a:rPr lang="fr-CA" altLang="ko-KR" i="1">
                <a:ea typeface="ＭＳ Ｐゴシック" pitchFamily="34" charset="-128"/>
              </a:rPr>
              <a:t>X</a:t>
            </a:r>
            <a:r>
              <a:rPr lang="fr-CA" altLang="ko-KR">
                <a:ea typeface="ＭＳ Ｐゴシック" pitchFamily="34" charset="-128"/>
              </a:rPr>
              <a:t>, cela signifie que la variable </a:t>
            </a:r>
            <a:r>
              <a:rPr lang="fr-CA" altLang="ko-KR" i="1">
                <a:ea typeface="ＭＳ Ｐゴシック" pitchFamily="34" charset="-128"/>
              </a:rPr>
              <a:t>Y</a:t>
            </a:r>
            <a:r>
              <a:rPr lang="fr-CA" altLang="ko-KR">
                <a:ea typeface="ＭＳ Ｐゴシック" pitchFamily="34" charset="-128"/>
              </a:rPr>
              <a:t> influence la variable X</a:t>
            </a:r>
          </a:p>
          <a:p>
            <a:pPr lvl="1" eaLnBrk="1" hangingPunct="1"/>
            <a:r>
              <a:rPr lang="fr-CA" altLang="ko-KR" i="1">
                <a:ea typeface="ＭＳ Ｐゴシック" pitchFamily="34" charset="-128"/>
              </a:rPr>
              <a:t>Y</a:t>
            </a:r>
            <a:r>
              <a:rPr lang="fr-CA" altLang="ko-KR">
                <a:ea typeface="ＭＳ Ｐゴシック" pitchFamily="34" charset="-128"/>
              </a:rPr>
              <a:t> est appelé le </a:t>
            </a:r>
            <a:r>
              <a:rPr lang="fr-CA" altLang="ko-KR" b="1">
                <a:ea typeface="ＭＳ Ｐゴシック" pitchFamily="34" charset="-128"/>
              </a:rPr>
              <a:t>parent</a:t>
            </a:r>
            <a:r>
              <a:rPr lang="fr-CA" altLang="ko-KR">
                <a:ea typeface="ＭＳ Ｐゴシック" pitchFamily="34" charset="-128"/>
              </a:rPr>
              <a:t> de </a:t>
            </a:r>
            <a:r>
              <a:rPr lang="fr-CA" altLang="ko-KR" i="1">
                <a:ea typeface="ＭＳ Ｐゴシック" pitchFamily="34" charset="-128"/>
              </a:rPr>
              <a:t>X</a:t>
            </a:r>
            <a:endParaRPr lang="fr-CA" altLang="ko-KR">
              <a:ea typeface="ＭＳ Ｐゴシック" pitchFamily="34" charset="-128"/>
            </a:endParaRPr>
          </a:p>
          <a:p>
            <a:pPr lvl="1" eaLnBrk="1" hangingPunct="1"/>
            <a:r>
              <a:rPr lang="fr-CA" altLang="ko-KR" i="1">
                <a:ea typeface="ＭＳ Ｐゴシック" pitchFamily="34" charset="-128"/>
              </a:rPr>
              <a:t>Parents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X</a:t>
            </a:r>
            <a:r>
              <a:rPr lang="fr-CA" altLang="ko-KR">
                <a:ea typeface="ＭＳ Ｐゴシック" pitchFamily="34" charset="-128"/>
              </a:rPr>
              <a:t>) est l’ensemble des parents de </a:t>
            </a:r>
            <a:r>
              <a:rPr lang="fr-CA" altLang="ko-KR" i="1">
                <a:ea typeface="ＭＳ Ｐゴシック" pitchFamily="34" charset="-128"/>
              </a:rPr>
              <a:t>X</a:t>
            </a:r>
          </a:p>
          <a:p>
            <a:pPr lvl="1" eaLnBrk="1" hangingPunct="1"/>
            <a:endParaRPr lang="fr-CA" altLang="ko-KR">
              <a:ea typeface="ＭＳ Ｐゴシック" pitchFamily="34" charset="-128"/>
            </a:endParaRPr>
          </a:p>
          <a:p>
            <a:pPr eaLnBrk="1" hangingPunct="1"/>
            <a:r>
              <a:rPr lang="fr-CA" altLang="ko-KR">
                <a:ea typeface="ＭＳ Ｐゴシック" pitchFamily="34" charset="-128"/>
              </a:rPr>
              <a:t>Si </a:t>
            </a:r>
            <a:r>
              <a:rPr lang="fr-CA" altLang="ko-KR" i="1">
                <a:ea typeface="ＭＳ Ｐゴシック" pitchFamily="34" charset="-128"/>
              </a:rPr>
              <a:t>X</a:t>
            </a:r>
            <a:r>
              <a:rPr lang="fr-CA" altLang="ko-KR">
                <a:ea typeface="ＭＳ Ｐゴシック" pitchFamily="34" charset="-128"/>
              </a:rPr>
              <a:t> n’a pas de parents, sa distribution de probabilités est dite </a:t>
            </a:r>
            <a:r>
              <a:rPr lang="fr-CA" altLang="ko-KR" b="1">
                <a:ea typeface="ＭＳ Ｐゴシック" pitchFamily="34" charset="-128"/>
              </a:rPr>
              <a:t>inconditionnelle</a:t>
            </a:r>
            <a:r>
              <a:rPr lang="fr-CA" altLang="ko-KR">
                <a:ea typeface="ＭＳ Ｐゴシック" pitchFamily="34" charset="-128"/>
              </a:rPr>
              <a:t> ou </a:t>
            </a:r>
            <a:r>
              <a:rPr lang="fr-CA" altLang="ko-KR" b="1">
                <a:ea typeface="ＭＳ Ｐゴシック" pitchFamily="34" charset="-128"/>
              </a:rPr>
              <a:t>a priori</a:t>
            </a:r>
          </a:p>
          <a:p>
            <a:pPr eaLnBrk="1" hangingPunct="1"/>
            <a:endParaRPr lang="fr-CA" altLang="ko-KR" b="1">
              <a:ea typeface="ＭＳ Ｐゴシック" pitchFamily="34" charset="-128"/>
            </a:endParaRPr>
          </a:p>
          <a:p>
            <a:pPr eaLnBrk="1" hangingPunct="1"/>
            <a:r>
              <a:rPr lang="fr-CA" altLang="ko-KR">
                <a:ea typeface="ＭＳ Ｐゴシック" pitchFamily="34" charset="-128"/>
              </a:rPr>
              <a:t>Si </a:t>
            </a:r>
            <a:r>
              <a:rPr lang="fr-CA" altLang="ko-KR" i="1">
                <a:ea typeface="ＭＳ Ｐゴシック" pitchFamily="34" charset="-128"/>
              </a:rPr>
              <a:t>X</a:t>
            </a:r>
            <a:r>
              <a:rPr lang="fr-CA" altLang="ko-KR">
                <a:ea typeface="ＭＳ Ｐゴシック" pitchFamily="34" charset="-128"/>
              </a:rPr>
              <a:t> a des parents, sa distribution de probabilités est dite </a:t>
            </a:r>
            <a:r>
              <a:rPr lang="fr-CA" altLang="ko-KR" b="1">
                <a:ea typeface="ＭＳ Ｐゴシック" pitchFamily="34" charset="-128"/>
              </a:rPr>
              <a:t>conditionnelle</a:t>
            </a:r>
            <a:endParaRPr lang="fr-CA" altLang="ko-KR">
              <a:ea typeface="ＭＳ Ｐゴシック" pitchFamily="34" charset="-128"/>
            </a:endParaRP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6389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16390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16391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88BEA38-4E76-49DC-B3E2-B8439577E0CA}" type="slidenum">
              <a:rPr lang="en-US" smtClean="0">
                <a:latin typeface="Calibri" pitchFamily="34" charset="0"/>
              </a:rPr>
              <a:pPr/>
              <a:t>11</a:t>
            </a:fld>
            <a:endParaRPr lang="en-US">
              <a:latin typeface="Calibri" pitchFamily="34" charset="0"/>
            </a:endParaRPr>
          </a:p>
        </p:txBody>
      </p:sp>
      <p:grpSp>
        <p:nvGrpSpPr>
          <p:cNvPr id="16392" name="Grouper 8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394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6398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92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4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5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</a:t>
                </a: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</a:t>
                </a: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6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6399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98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9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0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8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T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F     .05</a:t>
                </a:r>
                <a:endParaRPr lang="en-US" sz="1600">
                  <a:latin typeface="+mn-lt"/>
                </a:endParaRPr>
              </a:p>
            </p:txBody>
          </p:sp>
          <p:sp>
            <p:nvSpPr>
              <p:cNvPr id="102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6400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104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5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6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8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T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F     .01</a:t>
                </a:r>
                <a:endParaRPr lang="en-US" sz="1600">
                  <a:latin typeface="+mn-lt"/>
                </a:endParaRPr>
              </a:p>
            </p:txBody>
          </p:sp>
          <p:sp>
            <p:nvSpPr>
              <p:cNvPr id="108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6401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110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1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12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6402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114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5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16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17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0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RB avec des variables continues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130675" cy="4525963"/>
          </a:xfrm>
        </p:spPr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  <a:sym typeface="Symbol" pitchFamily="18" charset="2"/>
              </a:rPr>
              <a:t>Dans ce cours, on considère uniquement des RB avec des variables discrètes</a:t>
            </a:r>
            <a:r>
              <a:rPr lang="fr-FR" altLang="ko-KR">
                <a:ea typeface="ＭＳ Ｐゴシック" pitchFamily="34" charset="-128"/>
                <a:sym typeface="Symbol" pitchFamily="18" charset="2"/>
              </a:rPr>
              <a:t> :</a:t>
            </a:r>
            <a:endParaRPr lang="fr-CA" altLang="ko-KR">
              <a:ea typeface="ＭＳ Ｐゴシック" pitchFamily="34" charset="-128"/>
              <a:sym typeface="Symbol" pitchFamily="18" charset="2"/>
            </a:endParaRPr>
          </a:p>
          <a:p>
            <a:pPr lvl="1" eaLnBrk="1" hangingPunct="1"/>
            <a:r>
              <a:rPr lang="fr-CA" altLang="ko-KR">
                <a:ea typeface="ＭＳ Ｐゴシック" pitchFamily="34" charset="-128"/>
                <a:sym typeface="Symbol" pitchFamily="18" charset="2"/>
              </a:rPr>
              <a:t>les TPC sont spécifiées en énumérant toutes les entrées</a:t>
            </a:r>
          </a:p>
          <a:p>
            <a:pPr eaLnBrk="1" hangingPunct="1"/>
            <a:r>
              <a:rPr lang="fr-CA" altLang="ko-KR">
                <a:ea typeface="ＭＳ Ｐゴシック" pitchFamily="34" charset="-128"/>
                <a:sym typeface="Symbol" pitchFamily="18" charset="2"/>
              </a:rPr>
              <a:t>Mais les RB peuvent aussi supporter les variables continues</a:t>
            </a:r>
            <a:r>
              <a:rPr lang="fr-FR" altLang="ko-KR">
                <a:ea typeface="ＭＳ Ｐゴシック" pitchFamily="34" charset="-128"/>
                <a:sym typeface="Symbol" pitchFamily="18" charset="2"/>
              </a:rPr>
              <a:t> :</a:t>
            </a:r>
            <a:endParaRPr lang="fr-CA" altLang="ko-KR">
              <a:ea typeface="ＭＳ Ｐゴシック" pitchFamily="34" charset="-128"/>
              <a:sym typeface="Symbol" pitchFamily="18" charset="2"/>
            </a:endParaRPr>
          </a:p>
          <a:p>
            <a:pPr lvl="1" eaLnBrk="1" hangingPunct="1"/>
            <a:r>
              <a:rPr lang="fr-CA" altLang="ko-KR">
                <a:ea typeface="ＭＳ Ｐゴシック" pitchFamily="34" charset="-128"/>
                <a:sym typeface="Symbol" pitchFamily="18" charset="2"/>
              </a:rPr>
              <a:t>les probabilités conditionnelles sont spécifiées par des </a:t>
            </a:r>
            <a:r>
              <a:rPr lang="fr-CA" altLang="ko-KR" b="1">
                <a:ea typeface="ＭＳ Ｐゴシック" pitchFamily="34" charset="-128"/>
                <a:sym typeface="Symbol" pitchFamily="18" charset="2"/>
              </a:rPr>
              <a:t>fonctions de densité de probabilités </a:t>
            </a:r>
            <a:r>
              <a:rPr lang="fr-CA" altLang="ko-KR">
                <a:ea typeface="ＭＳ Ｐゴシック" pitchFamily="34" charset="-128"/>
                <a:sym typeface="Symbol" pitchFamily="18" charset="2"/>
              </a:rPr>
              <a:t>(PDF) 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  <a:sym typeface="Symbol" pitchFamily="18" charset="2"/>
              </a:rPr>
              <a:t>exemples</a:t>
            </a:r>
            <a:r>
              <a:rPr lang="fr-FR" altLang="ko-KR">
                <a:ea typeface="ＭＳ Ｐゴシック" pitchFamily="34" charset="-128"/>
                <a:sym typeface="Symbol" pitchFamily="18" charset="2"/>
              </a:rPr>
              <a:t> :</a:t>
            </a:r>
            <a:endParaRPr lang="fr-CA" altLang="ko-KR">
              <a:ea typeface="ＭＳ Ｐゴシック" pitchFamily="34" charset="-128"/>
              <a:sym typeface="Symbol" pitchFamily="18" charset="2"/>
            </a:endParaRPr>
          </a:p>
          <a:p>
            <a:pPr lvl="2" eaLnBrk="1" hangingPunct="1"/>
            <a:r>
              <a:rPr lang="fr-CA" altLang="ko-KR">
                <a:ea typeface="ＭＳ Ｐゴシック" pitchFamily="34" charset="-128"/>
                <a:sym typeface="Symbol" pitchFamily="18" charset="2"/>
              </a:rPr>
              <a:t>distance entre voleur et le capteur de mouvement</a:t>
            </a:r>
          </a:p>
          <a:p>
            <a:pPr lvl="2" eaLnBrk="1" hangingPunct="1"/>
            <a:r>
              <a:rPr lang="fr-CA" altLang="ko-KR">
                <a:ea typeface="ＭＳ Ｐゴシック" pitchFamily="34" charset="-128"/>
                <a:sym typeface="Symbol" pitchFamily="18" charset="2"/>
              </a:rPr>
              <a:t>force du séisme sur l’échelle de Richter</a:t>
            </a:r>
            <a:endParaRPr lang="fr-CA" altLang="ko-KR">
              <a:ea typeface="ＭＳ Ｐゴシック" pitchFamily="34" charset="-128"/>
            </a:endParaRPr>
          </a:p>
        </p:txBody>
      </p:sp>
      <p:sp>
        <p:nvSpPr>
          <p:cNvPr id="17412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17413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17414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6C872EC-CC4B-4EF6-B00E-9FDF8FF973BA}" type="slidenum">
              <a:rPr lang="en-US" smtClean="0">
                <a:latin typeface="Calibri" pitchFamily="34" charset="0"/>
              </a:rPr>
              <a:pPr/>
              <a:t>12</a:t>
            </a:fld>
            <a:endParaRPr lang="en-US">
              <a:latin typeface="Calibri" pitchFamily="34" charset="0"/>
            </a:endParaRPr>
          </a:p>
        </p:txBody>
      </p:sp>
      <p:sp>
        <p:nvSpPr>
          <p:cNvPr id="17415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0" name="Oval 7"/>
          <p:cNvSpPr>
            <a:spLocks noChangeArrowheads="1"/>
          </p:cNvSpPr>
          <p:nvPr/>
        </p:nvSpPr>
        <p:spPr bwMode="auto">
          <a:xfrm>
            <a:off x="6110288" y="331787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Alarme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91" name="Oval 8"/>
          <p:cNvSpPr>
            <a:spLocks noChangeArrowheads="1"/>
          </p:cNvSpPr>
          <p:nvPr/>
        </p:nvSpPr>
        <p:spPr bwMode="auto">
          <a:xfrm>
            <a:off x="5184775" y="4911725"/>
            <a:ext cx="1162050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JeanAppelle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92" name="Oval 9"/>
          <p:cNvSpPr>
            <a:spLocks noChangeArrowheads="1"/>
          </p:cNvSpPr>
          <p:nvPr/>
        </p:nvSpPr>
        <p:spPr bwMode="auto">
          <a:xfrm>
            <a:off x="7002463" y="4833938"/>
            <a:ext cx="1298575" cy="46196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MarieAppelle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7419" name="Group 10"/>
          <p:cNvGrpSpPr>
            <a:grpSpLocks/>
          </p:cNvGrpSpPr>
          <p:nvPr/>
        </p:nvGrpSpPr>
        <p:grpSpPr bwMode="auto">
          <a:xfrm>
            <a:off x="7192963" y="2927350"/>
            <a:ext cx="1617662" cy="1139825"/>
            <a:chOff x="3094" y="1712"/>
            <a:chExt cx="1019" cy="718"/>
          </a:xfrm>
        </p:grpSpPr>
        <p:sp>
          <p:nvSpPr>
            <p:cNvPr id="118" name="Rectangle 11"/>
            <p:cNvSpPr>
              <a:spLocks noChangeArrowheads="1"/>
            </p:cNvSpPr>
            <p:nvPr/>
          </p:nvSpPr>
          <p:spPr bwMode="auto">
            <a:xfrm>
              <a:off x="3094" y="1722"/>
              <a:ext cx="1019" cy="7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" name="Line 12"/>
            <p:cNvSpPr>
              <a:spLocks noChangeShapeType="1"/>
            </p:cNvSpPr>
            <p:nvPr/>
          </p:nvSpPr>
          <p:spPr bwMode="auto">
            <a:xfrm>
              <a:off x="3102" y="1907"/>
              <a:ext cx="10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0" name="Text Box 13"/>
            <p:cNvSpPr txBox="1">
              <a:spLocks noChangeArrowheads="1"/>
            </p:cNvSpPr>
            <p:nvPr/>
          </p:nvSpPr>
          <p:spPr bwMode="auto">
            <a:xfrm>
              <a:off x="3145" y="1712"/>
              <a:ext cx="95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D</a:t>
              </a:r>
              <a:r>
                <a:rPr lang="fr-CA" sz="1600" b="1" dirty="0">
                  <a:latin typeface="+mn-lt"/>
                </a:rPr>
                <a:t>   </a:t>
              </a:r>
              <a:r>
                <a:rPr lang="fr-CA" sz="1600" b="1" i="1" dirty="0">
                  <a:latin typeface="+mn-lt"/>
                </a:rPr>
                <a:t>S</a:t>
              </a:r>
              <a:r>
                <a:rPr lang="fr-CA" sz="1600" b="1" dirty="0">
                  <a:latin typeface="+mn-lt"/>
                </a:rPr>
                <a:t>     </a:t>
              </a: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D</a:t>
              </a:r>
              <a:r>
                <a:rPr lang="fr-CA" sz="1600" b="1" dirty="0">
                  <a:latin typeface="+mn-lt"/>
                </a:rPr>
                <a:t>,</a:t>
              </a:r>
              <a:r>
                <a:rPr lang="fr-CA" sz="1600" b="1" i="1" dirty="0">
                  <a:latin typeface="+mn-lt"/>
                </a:rPr>
                <a:t>S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121" name="Text Box 14"/>
            <p:cNvSpPr txBox="1">
              <a:spLocks noChangeArrowheads="1"/>
            </p:cNvSpPr>
            <p:nvPr/>
          </p:nvSpPr>
          <p:spPr bwMode="auto">
            <a:xfrm>
              <a:off x="3107" y="1930"/>
              <a:ext cx="897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&lt;1 &gt;4         .95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&lt;1 &lt;4         .94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&gt;1 &gt;4         .29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&gt;1 &lt;4         .001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22" name="Line 15"/>
            <p:cNvSpPr>
              <a:spLocks noChangeShapeType="1"/>
            </p:cNvSpPr>
            <p:nvPr/>
          </p:nvSpPr>
          <p:spPr bwMode="auto">
            <a:xfrm>
              <a:off x="3469" y="1721"/>
              <a:ext cx="0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7420" name="Group 16"/>
          <p:cNvGrpSpPr>
            <a:grpSpLocks/>
          </p:cNvGrpSpPr>
          <p:nvPr/>
        </p:nvGrpSpPr>
        <p:grpSpPr bwMode="auto">
          <a:xfrm>
            <a:off x="5437188" y="5389563"/>
            <a:ext cx="941387" cy="782637"/>
            <a:chOff x="3425" y="3192"/>
            <a:chExt cx="593" cy="493"/>
          </a:xfrm>
        </p:grpSpPr>
        <p:sp>
          <p:nvSpPr>
            <p:cNvPr id="113" name="Rectangle 17"/>
            <p:cNvSpPr>
              <a:spLocks noChangeArrowheads="1"/>
            </p:cNvSpPr>
            <p:nvPr/>
          </p:nvSpPr>
          <p:spPr bwMode="auto">
            <a:xfrm>
              <a:off x="3435" y="3200"/>
              <a:ext cx="575" cy="4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" name="Text Box 18"/>
            <p:cNvSpPr txBox="1">
              <a:spLocks noChangeArrowheads="1"/>
            </p:cNvSpPr>
            <p:nvPr/>
          </p:nvSpPr>
          <p:spPr bwMode="auto">
            <a:xfrm>
              <a:off x="3425" y="3192"/>
              <a:ext cx="5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  </a:t>
              </a: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J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 flipV="1">
              <a:off x="3442" y="3393"/>
              <a:ext cx="5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" name="Text Box 20"/>
            <p:cNvSpPr txBox="1">
              <a:spLocks noChangeArrowheads="1"/>
            </p:cNvSpPr>
            <p:nvPr/>
          </p:nvSpPr>
          <p:spPr bwMode="auto">
            <a:xfrm>
              <a:off x="3428" y="3402"/>
              <a:ext cx="49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V     .90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F     .05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7" name="Line 21"/>
            <p:cNvSpPr>
              <a:spLocks noChangeShapeType="1"/>
            </p:cNvSpPr>
            <p:nvPr/>
          </p:nvSpPr>
          <p:spPr bwMode="auto">
            <a:xfrm>
              <a:off x="3605" y="3200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7421" name="Group 22"/>
          <p:cNvGrpSpPr>
            <a:grpSpLocks/>
          </p:cNvGrpSpPr>
          <p:nvPr/>
        </p:nvGrpSpPr>
        <p:grpSpPr bwMode="auto">
          <a:xfrm>
            <a:off x="7559675" y="5324475"/>
            <a:ext cx="1163638" cy="782638"/>
            <a:chOff x="3737" y="3505"/>
            <a:chExt cx="733" cy="493"/>
          </a:xfrm>
        </p:grpSpPr>
        <p:sp>
          <p:nvSpPr>
            <p:cNvPr id="108" name="Rectangle 23"/>
            <p:cNvSpPr>
              <a:spLocks noChangeArrowheads="1"/>
            </p:cNvSpPr>
            <p:nvPr/>
          </p:nvSpPr>
          <p:spPr bwMode="auto">
            <a:xfrm>
              <a:off x="3737" y="3513"/>
              <a:ext cx="695" cy="4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9" name="Text Box 24"/>
            <p:cNvSpPr txBox="1">
              <a:spLocks noChangeArrowheads="1"/>
            </p:cNvSpPr>
            <p:nvPr/>
          </p:nvSpPr>
          <p:spPr bwMode="auto">
            <a:xfrm>
              <a:off x="3778" y="3505"/>
              <a:ext cx="6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   </a:t>
              </a: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M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110" name="Line 25"/>
            <p:cNvSpPr>
              <a:spLocks noChangeShapeType="1"/>
            </p:cNvSpPr>
            <p:nvPr/>
          </p:nvSpPr>
          <p:spPr bwMode="auto">
            <a:xfrm flipV="1">
              <a:off x="3805" y="3706"/>
              <a:ext cx="5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" name="Text Box 26"/>
            <p:cNvSpPr txBox="1">
              <a:spLocks noChangeArrowheads="1"/>
            </p:cNvSpPr>
            <p:nvPr/>
          </p:nvSpPr>
          <p:spPr bwMode="auto">
            <a:xfrm>
              <a:off x="3791" y="3715"/>
              <a:ext cx="49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V     .70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F     .01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2" name="Line 27"/>
            <p:cNvSpPr>
              <a:spLocks noChangeShapeType="1"/>
            </p:cNvSpPr>
            <p:nvPr/>
          </p:nvSpPr>
          <p:spPr bwMode="auto">
            <a:xfrm>
              <a:off x="3968" y="3513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8" name="Line 36"/>
          <p:cNvSpPr>
            <a:spLocks noChangeShapeType="1"/>
          </p:cNvSpPr>
          <p:nvPr/>
        </p:nvSpPr>
        <p:spPr bwMode="auto">
          <a:xfrm>
            <a:off x="5656263" y="2376488"/>
            <a:ext cx="744537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99" name="Line 37"/>
          <p:cNvSpPr>
            <a:spLocks noChangeShapeType="1"/>
          </p:cNvSpPr>
          <p:nvPr/>
        </p:nvSpPr>
        <p:spPr bwMode="auto">
          <a:xfrm flipH="1">
            <a:off x="6773863" y="2332038"/>
            <a:ext cx="496887" cy="993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Line 38"/>
          <p:cNvSpPr>
            <a:spLocks noChangeShapeType="1"/>
          </p:cNvSpPr>
          <p:nvPr/>
        </p:nvSpPr>
        <p:spPr bwMode="auto">
          <a:xfrm flipH="1">
            <a:off x="5757863" y="3754438"/>
            <a:ext cx="598487" cy="116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01" name="Line 39"/>
          <p:cNvSpPr>
            <a:spLocks noChangeShapeType="1"/>
          </p:cNvSpPr>
          <p:nvPr/>
        </p:nvSpPr>
        <p:spPr bwMode="auto">
          <a:xfrm>
            <a:off x="6807200" y="3776663"/>
            <a:ext cx="654050" cy="1084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23" name="Oval 6"/>
          <p:cNvSpPr>
            <a:spLocks noChangeArrowheads="1"/>
          </p:cNvSpPr>
          <p:nvPr/>
        </p:nvSpPr>
        <p:spPr bwMode="auto">
          <a:xfrm>
            <a:off x="4819650" y="1628775"/>
            <a:ext cx="1677988" cy="741363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r-CA" b="1" i="1" u="sng" dirty="0">
                <a:solidFill>
                  <a:srgbClr val="000099"/>
                </a:solidFill>
                <a:latin typeface="Times New Roman" charset="0"/>
                <a:ea typeface="ＭＳ Ｐゴシック" charset="-128"/>
              </a:rPr>
              <a:t>D</a:t>
            </a:r>
            <a:r>
              <a:rPr lang="fr-CA" i="1" dirty="0">
                <a:solidFill>
                  <a:srgbClr val="000099"/>
                </a:solidFill>
                <a:latin typeface="Times New Roman" charset="0"/>
                <a:ea typeface="ＭＳ Ｐゴシック" charset="-128"/>
              </a:rPr>
              <a:t>istance</a:t>
            </a:r>
          </a:p>
          <a:p>
            <a:pPr algn="ctr">
              <a:defRPr/>
            </a:pPr>
            <a:r>
              <a:rPr lang="fr-CA" i="1" dirty="0">
                <a:solidFill>
                  <a:srgbClr val="000099"/>
                </a:solidFill>
                <a:latin typeface="Times New Roman" charset="0"/>
                <a:ea typeface="ＭＳ Ｐゴシック" charset="-128"/>
              </a:rPr>
              <a:t>Voleur</a:t>
            </a:r>
            <a:endParaRPr lang="en-US" i="1" dirty="0">
              <a:solidFill>
                <a:srgbClr val="000099"/>
              </a:solidFill>
              <a:latin typeface="Times New Roman" charset="0"/>
              <a:ea typeface="ＭＳ Ｐゴシック" charset="-128"/>
            </a:endParaRPr>
          </a:p>
        </p:txBody>
      </p:sp>
      <p:sp>
        <p:nvSpPr>
          <p:cNvPr id="124" name="Oval 7"/>
          <p:cNvSpPr>
            <a:spLocks noChangeArrowheads="1"/>
          </p:cNvSpPr>
          <p:nvPr/>
        </p:nvSpPr>
        <p:spPr bwMode="auto">
          <a:xfrm>
            <a:off x="6954838" y="1893888"/>
            <a:ext cx="1628775" cy="461962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r-CA" i="1">
                <a:solidFill>
                  <a:srgbClr val="000099"/>
                </a:solidFill>
                <a:latin typeface="Times New Roman" pitchFamily="18" charset="0"/>
              </a:rPr>
              <a:t>Force</a:t>
            </a:r>
            <a:r>
              <a:rPr lang="fr-CA" b="1" i="1" u="sng">
                <a:solidFill>
                  <a:srgbClr val="000099"/>
                </a:solidFill>
                <a:latin typeface="Times New Roman" pitchFamily="18" charset="0"/>
              </a:rPr>
              <a:t>S</a:t>
            </a:r>
            <a:r>
              <a:rPr lang="fr-CA" i="1">
                <a:solidFill>
                  <a:srgbClr val="000099"/>
                </a:solidFill>
                <a:latin typeface="Times New Roman" pitchFamily="18" charset="0"/>
              </a:rPr>
              <a:t>éisme</a:t>
            </a:r>
            <a:endParaRPr lang="en-US" i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17428" name="Rectangle 34"/>
          <p:cNvSpPr>
            <a:spLocks noChangeArrowheads="1"/>
          </p:cNvSpPr>
          <p:nvPr/>
        </p:nvSpPr>
        <p:spPr bwMode="auto">
          <a:xfrm>
            <a:off x="7504113" y="1235075"/>
            <a:ext cx="6699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" name="Text Box 35"/>
          <p:cNvSpPr txBox="1">
            <a:spLocks noChangeArrowheads="1"/>
          </p:cNvSpPr>
          <p:nvPr/>
        </p:nvSpPr>
        <p:spPr bwMode="auto">
          <a:xfrm>
            <a:off x="7488238" y="1171575"/>
            <a:ext cx="1008062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fr-CA" sz="1600" b="1" i="1" dirty="0">
                <a:latin typeface="+mn-lt"/>
              </a:rPr>
              <a:t>PDF</a:t>
            </a:r>
            <a:r>
              <a:rPr lang="fr-CA" sz="1600" b="1" dirty="0">
                <a:latin typeface="+mn-lt"/>
              </a:rPr>
              <a:t>(</a:t>
            </a:r>
            <a:r>
              <a:rPr lang="fr-CA" sz="1600" b="1" i="1" dirty="0">
                <a:latin typeface="+mn-lt"/>
              </a:rPr>
              <a:t>S</a:t>
            </a:r>
            <a:r>
              <a:rPr lang="fr-CA" sz="1600" b="1" dirty="0">
                <a:latin typeface="+mn-lt"/>
              </a:rPr>
              <a:t>)</a:t>
            </a:r>
          </a:p>
          <a:p>
            <a:pPr>
              <a:lnSpc>
                <a:spcPct val="120000"/>
              </a:lnSpc>
              <a:defRPr/>
            </a:pPr>
            <a:endParaRPr lang="en-US" sz="1600" dirty="0"/>
          </a:p>
        </p:txBody>
      </p:sp>
      <p:sp>
        <p:nvSpPr>
          <p:cNvPr id="17430" name="Line 36"/>
          <p:cNvSpPr>
            <a:spLocks noChangeShapeType="1"/>
          </p:cNvSpPr>
          <p:nvPr/>
        </p:nvSpPr>
        <p:spPr bwMode="auto">
          <a:xfrm>
            <a:off x="7500938" y="1541463"/>
            <a:ext cx="677862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31" name="ZoneTexte 44"/>
          <p:cNvSpPr txBox="1">
            <a:spLocks noChangeArrowheads="1"/>
          </p:cNvSpPr>
          <p:nvPr/>
        </p:nvSpPr>
        <p:spPr bwMode="auto">
          <a:xfrm>
            <a:off x="7642225" y="1503363"/>
            <a:ext cx="309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/>
              <a:t>…</a:t>
            </a:r>
          </a:p>
        </p:txBody>
      </p:sp>
      <p:sp>
        <p:nvSpPr>
          <p:cNvPr id="17432" name="Rectangle 34"/>
          <p:cNvSpPr>
            <a:spLocks noChangeArrowheads="1"/>
          </p:cNvSpPr>
          <p:nvPr/>
        </p:nvSpPr>
        <p:spPr bwMode="auto">
          <a:xfrm>
            <a:off x="6243638" y="1117600"/>
            <a:ext cx="6699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9" name="Text Box 35"/>
          <p:cNvSpPr txBox="1">
            <a:spLocks noChangeArrowheads="1"/>
          </p:cNvSpPr>
          <p:nvPr/>
        </p:nvSpPr>
        <p:spPr bwMode="auto">
          <a:xfrm>
            <a:off x="6196013" y="1069975"/>
            <a:ext cx="1008062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fr-CA" sz="1600" b="1" i="1" dirty="0">
                <a:latin typeface="+mn-lt"/>
              </a:rPr>
              <a:t>PDF</a:t>
            </a:r>
            <a:r>
              <a:rPr lang="fr-CA" sz="1600" b="1" dirty="0">
                <a:latin typeface="+mn-lt"/>
              </a:rPr>
              <a:t>(</a:t>
            </a:r>
            <a:r>
              <a:rPr lang="fr-CA" sz="1600" b="1" i="1" dirty="0">
                <a:latin typeface="+mn-lt"/>
              </a:rPr>
              <a:t>D</a:t>
            </a:r>
            <a:r>
              <a:rPr lang="fr-CA" sz="1600" b="1" dirty="0">
                <a:latin typeface="+mn-lt"/>
              </a:rPr>
              <a:t>)</a:t>
            </a:r>
          </a:p>
          <a:p>
            <a:pPr>
              <a:lnSpc>
                <a:spcPct val="120000"/>
              </a:lnSpc>
              <a:defRPr/>
            </a:pPr>
            <a:endParaRPr lang="en-US" sz="1600" dirty="0"/>
          </a:p>
        </p:txBody>
      </p:sp>
      <p:sp>
        <p:nvSpPr>
          <p:cNvPr id="17434" name="Line 36"/>
          <p:cNvSpPr>
            <a:spLocks noChangeShapeType="1"/>
          </p:cNvSpPr>
          <p:nvPr/>
        </p:nvSpPr>
        <p:spPr bwMode="auto">
          <a:xfrm>
            <a:off x="6240463" y="1423988"/>
            <a:ext cx="677862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35" name="ZoneTexte 44"/>
          <p:cNvSpPr txBox="1">
            <a:spLocks noChangeArrowheads="1"/>
          </p:cNvSpPr>
          <p:nvPr/>
        </p:nvSpPr>
        <p:spPr bwMode="auto">
          <a:xfrm>
            <a:off x="6419850" y="1376363"/>
            <a:ext cx="309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/>
              <a:t>…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Autres appellations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Il y a d’autres appellations pour les RB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b="1" dirty="0">
                <a:ea typeface="ＭＳ Ｐゴシック" pitchFamily="34" charset="-128"/>
              </a:rPr>
              <a:t>réseaux de croyance 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b="1" i="1" dirty="0" err="1">
                <a:ea typeface="ＭＳ Ｐゴシック" pitchFamily="34" charset="-128"/>
              </a:rPr>
              <a:t>belief</a:t>
            </a:r>
            <a:r>
              <a:rPr lang="fr-CA" altLang="ko-KR" b="1" i="1" dirty="0">
                <a:ea typeface="ＭＳ Ｐゴシック" pitchFamily="34" charset="-128"/>
              </a:rPr>
              <a:t> networks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fr-CA" altLang="ko-KR" b="1" dirty="0">
                <a:ea typeface="ＭＳ Ｐゴシック" pitchFamily="34" charset="-128"/>
              </a:rPr>
              <a:t>modèle graphique dirigé acyclique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Les RB font partie de la classe plus courante des </a:t>
            </a:r>
            <a:r>
              <a:rPr lang="fr-CA" altLang="ko-KR" b="1" dirty="0">
                <a:ea typeface="ＭＳ Ｐゴシック" pitchFamily="34" charset="-128"/>
              </a:rPr>
              <a:t>modèles graphiques</a:t>
            </a:r>
          </a:p>
        </p:txBody>
      </p:sp>
      <p:sp>
        <p:nvSpPr>
          <p:cNvPr id="18436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18437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1843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F9C998C-E092-40C4-A3EC-8F385E6F4288}" type="slidenum">
              <a:rPr lang="en-US" smtClean="0">
                <a:latin typeface="Calibri" pitchFamily="34" charset="0"/>
              </a:rPr>
              <a:pPr/>
              <a:t>13</a:t>
            </a:fld>
            <a:endParaRPr lang="en-US">
              <a:latin typeface="Calibri" pitchFamily="34" charset="0"/>
            </a:endParaRPr>
          </a:p>
        </p:txBody>
      </p:sp>
      <p:sp>
        <p:nvSpPr>
          <p:cNvPr id="18439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18440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89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42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91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8446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19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0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1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22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23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8447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14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5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16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7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18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8448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109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0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11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2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13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8449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106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8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8450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103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4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5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9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Sémantique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Un RB est une façon compacte de représenter des probabilités conjointes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Par définition, la probabilité conjointe de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2</a:t>
            </a:r>
            <a:r>
              <a:rPr lang="fr-CA" altLang="ko-KR" dirty="0">
                <a:ea typeface="ＭＳ Ｐゴシック" pitchFamily="34" charset="-128"/>
              </a:rPr>
              <a:t> est donnée par la distribution </a:t>
            </a:r>
            <a:r>
              <a:rPr lang="fr-CA" altLang="ko-KR" b="1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2</a:t>
            </a:r>
            <a:r>
              <a:rPr lang="fr-CA" altLang="ko-KR" dirty="0">
                <a:ea typeface="ＭＳ Ｐゴシック" pitchFamily="34" charset="-128"/>
              </a:rPr>
              <a:t>), pour une valeur donnée de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2</a:t>
            </a:r>
          </a:p>
          <a:p>
            <a:pPr eaLnBrk="1" hangingPunct="1">
              <a:buFont typeface="Lucida Grande" charset="0"/>
              <a:buNone/>
            </a:pPr>
            <a:endParaRPr lang="fr-FR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La distribution conditionnelle de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 sachant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2</a:t>
            </a:r>
            <a:r>
              <a:rPr lang="fr-CA" altLang="ko-KR" dirty="0">
                <a:ea typeface="ＭＳ Ｐゴシック" pitchFamily="34" charset="-128"/>
              </a:rPr>
              <a:t> est notée </a:t>
            </a:r>
            <a:r>
              <a:rPr lang="fr-CA" altLang="ko-KR" b="1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|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2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fr-CA" altLang="ko-KR" b="1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2</a:t>
            </a:r>
            <a:r>
              <a:rPr lang="fr-CA" altLang="ko-KR" dirty="0">
                <a:ea typeface="ＭＳ Ｐゴシック" pitchFamily="34" charset="-128"/>
              </a:rPr>
              <a:t>) = </a:t>
            </a:r>
            <a:r>
              <a:rPr lang="fr-CA" altLang="ko-KR" b="1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 |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2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2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lvl="1"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Soit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 = {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, …, 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i="1" baseline="-25000" dirty="0" err="1">
                <a:ea typeface="ＭＳ Ｐゴシック" pitchFamily="34" charset="-128"/>
              </a:rPr>
              <a:t>n</a:t>
            </a:r>
            <a:r>
              <a:rPr lang="fr-CA" altLang="ko-KR" dirty="0">
                <a:ea typeface="ＭＳ Ｐゴシック" pitchFamily="34" charset="-128"/>
              </a:rPr>
              <a:t>}, l’ensemble des variables d’un RB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br>
              <a:rPr lang="fr-CA" altLang="ko-KR" dirty="0">
                <a:ea typeface="ＭＳ Ｐゴシック" pitchFamily="34" charset="-128"/>
              </a:rPr>
            </a:b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dirty="0">
                <a:ea typeface="ＭＳ Ｐゴシック" pitchFamily="34" charset="-128"/>
              </a:rPr>
              <a:t>				</a:t>
            </a:r>
            <a:r>
              <a:rPr lang="fr-CA" altLang="ko-KR" b="1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, …, 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i="1" baseline="-25000" dirty="0" err="1">
                <a:ea typeface="ＭＳ Ｐゴシック" pitchFamily="34" charset="-128"/>
              </a:rPr>
              <a:t>n</a:t>
            </a:r>
            <a:r>
              <a:rPr lang="fr-CA" altLang="ko-KR" dirty="0">
                <a:ea typeface="ＭＳ Ｐゴシック" pitchFamily="34" charset="-128"/>
              </a:rPr>
              <a:t>) =</a:t>
            </a:r>
            <a:r>
              <a:rPr lang="fr-CA" dirty="0">
                <a:ea typeface="ＭＳ Ｐゴシック" pitchFamily="34" charset="-128"/>
                <a:sym typeface="Symbol" pitchFamily="18" charset="2"/>
              </a:rPr>
              <a:t></a:t>
            </a:r>
            <a:r>
              <a:rPr lang="en-US" baseline="-25000" dirty="0" err="1">
                <a:ea typeface="ＭＳ Ｐゴシック" pitchFamily="34" charset="-128"/>
              </a:rPr>
              <a:t>i</a:t>
            </a:r>
            <a:r>
              <a:rPr lang="en-US" baseline="-25000" dirty="0">
                <a:ea typeface="ＭＳ Ｐゴシック" pitchFamily="34" charset="-128"/>
              </a:rPr>
              <a:t> = 1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b="1" i="1" dirty="0">
                <a:ea typeface="ＭＳ Ｐゴシック" pitchFamily="34" charset="-128"/>
              </a:rPr>
              <a:t>P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i="1" dirty="0">
                <a:ea typeface="ＭＳ Ｐゴシック" pitchFamily="34" charset="-128"/>
              </a:rPr>
              <a:t>X</a:t>
            </a:r>
            <a:r>
              <a:rPr lang="en-US" i="1" baseline="-25000" dirty="0">
                <a:ea typeface="ＭＳ Ｐゴシック" pitchFamily="34" charset="-128"/>
              </a:rPr>
              <a:t>i</a:t>
            </a:r>
            <a:r>
              <a:rPr lang="en-US" dirty="0">
                <a:ea typeface="ＭＳ Ｐゴシック" pitchFamily="34" charset="-128"/>
              </a:rPr>
              <a:t> | </a:t>
            </a:r>
            <a:r>
              <a:rPr lang="fr-CA" altLang="ko-KR" i="1" dirty="0">
                <a:ea typeface="ＭＳ Ｐゴシック" pitchFamily="34" charset="-128"/>
              </a:rPr>
              <a:t>Parents</a:t>
            </a:r>
            <a:r>
              <a:rPr lang="fr-CA" altLang="ko-KR" dirty="0">
                <a:ea typeface="ＭＳ Ｐゴシック" pitchFamily="34" charset="-128"/>
              </a:rPr>
              <a:t>(X</a:t>
            </a:r>
            <a:r>
              <a:rPr lang="fr-CA" altLang="ko-KR" baseline="-25000" dirty="0">
                <a:ea typeface="ＭＳ Ｐゴシック" pitchFamily="34" charset="-128"/>
              </a:rPr>
              <a:t>i</a:t>
            </a:r>
            <a:r>
              <a:rPr lang="fr-CA" altLang="ko-KR" dirty="0">
                <a:ea typeface="ＭＳ Ｐゴシック" pitchFamily="34" charset="-128"/>
              </a:rPr>
              <a:t>)</a:t>
            </a:r>
            <a:r>
              <a:rPr lang="en-US" dirty="0">
                <a:ea typeface="ＭＳ Ｐゴシック" pitchFamily="34" charset="-128"/>
              </a:rPr>
              <a:t>)</a:t>
            </a:r>
          </a:p>
          <a:p>
            <a:pPr lvl="1"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En d’autres mots, la distribution conjointe des variables d’un RB est définie comme étant le produit des distributions conditionnelles (locales)</a:t>
            </a:r>
          </a:p>
        </p:txBody>
      </p:sp>
      <p:sp>
        <p:nvSpPr>
          <p:cNvPr id="12292" name="Text Box 43"/>
          <p:cNvSpPr txBox="1">
            <a:spLocks noChangeArrowheads="1"/>
          </p:cNvSpPr>
          <p:nvPr/>
        </p:nvSpPr>
        <p:spPr bwMode="auto">
          <a:xfrm>
            <a:off x="3806825" y="4943475"/>
            <a:ext cx="277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CA" sz="1400" dirty="0">
                <a:latin typeface="+mn-lt"/>
              </a:rPr>
              <a:t>n</a:t>
            </a:r>
            <a:endParaRPr lang="en-US" sz="1400" dirty="0">
              <a:latin typeface="+mn-lt"/>
            </a:endParaRPr>
          </a:p>
        </p:txBody>
      </p:sp>
      <p:sp>
        <p:nvSpPr>
          <p:cNvPr id="19461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19462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19463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1B70CCB-F928-42E4-BFF9-19441E0BB48B}" type="slidenum">
              <a:rPr lang="en-US" smtClean="0">
                <a:latin typeface="Calibri" pitchFamily="34" charset="0"/>
              </a:rPr>
              <a:pPr/>
              <a:t>14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Calcul de probabilité conjointe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Nous avons vu que, quelque soit l’ensemble de variables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 = {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, …, 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i="1" baseline="-25000" dirty="0" err="1">
                <a:ea typeface="ＭＳ Ｐゴシック" pitchFamily="34" charset="-128"/>
              </a:rPr>
              <a:t>n</a:t>
            </a:r>
            <a:r>
              <a:rPr lang="fr-CA" altLang="ko-KR" dirty="0">
                <a:ea typeface="ＭＳ Ｐゴシック" pitchFamily="34" charset="-128"/>
              </a:rPr>
              <a:t>}, par définition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endParaRPr lang="fr-CA" altLang="ko-KR" dirty="0">
              <a:ea typeface="ＭＳ Ｐゴシック" pitchFamily="34" charset="-128"/>
            </a:endParaRP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fr-CA" altLang="ko-KR" dirty="0">
                <a:ea typeface="ＭＳ Ｐゴシック" pitchFamily="34" charset="-128"/>
              </a:rPr>
              <a:t>     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(X</a:t>
            </a:r>
            <a:r>
              <a:rPr lang="fr-CA" altLang="ko-KR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, …, </a:t>
            </a:r>
            <a:r>
              <a:rPr lang="fr-CA" altLang="ko-KR" dirty="0" err="1">
                <a:ea typeface="ＭＳ Ｐゴシック" pitchFamily="34" charset="-128"/>
              </a:rPr>
              <a:t>X</a:t>
            </a:r>
            <a:r>
              <a:rPr lang="fr-CA" altLang="ko-KR" baseline="-25000" dirty="0" err="1">
                <a:ea typeface="ＭＳ Ｐゴシック" pitchFamily="34" charset="-128"/>
              </a:rPr>
              <a:t>n</a:t>
            </a:r>
            <a:r>
              <a:rPr lang="fr-CA" altLang="ko-KR" dirty="0">
                <a:ea typeface="ＭＳ Ｐゴシック" pitchFamily="34" charset="-128"/>
              </a:rPr>
              <a:t>) = 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i="1" baseline="-25000" dirty="0" err="1">
                <a:ea typeface="ＭＳ Ｐゴシック" pitchFamily="34" charset="-128"/>
              </a:rPr>
              <a:t>n</a:t>
            </a:r>
            <a:r>
              <a:rPr lang="fr-CA" altLang="ko-KR" dirty="0">
                <a:ea typeface="ＭＳ Ｐゴシック" pitchFamily="34" charset="-128"/>
              </a:rPr>
              <a:t> |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n-1</a:t>
            </a:r>
            <a:r>
              <a:rPr lang="fr-CA" altLang="ko-KR" dirty="0">
                <a:ea typeface="ＭＳ Ｐゴシック" pitchFamily="34" charset="-128"/>
              </a:rPr>
              <a:t>, …,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n-1</a:t>
            </a:r>
            <a:r>
              <a:rPr lang="fr-CA" altLang="ko-KR" dirty="0">
                <a:ea typeface="ＭＳ Ｐゴシック" pitchFamily="34" charset="-128"/>
              </a:rPr>
              <a:t>, …,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fr-CA" altLang="ko-KR" dirty="0">
                <a:ea typeface="ＭＳ Ｐゴシック" pitchFamily="34" charset="-128"/>
              </a:rPr>
              <a:t>                           = 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i="1" baseline="-25000" dirty="0" err="1">
                <a:ea typeface="ＭＳ Ｐゴシック" pitchFamily="34" charset="-128"/>
              </a:rPr>
              <a:t>n</a:t>
            </a:r>
            <a:r>
              <a:rPr lang="fr-CA" altLang="ko-KR" dirty="0">
                <a:ea typeface="ＭＳ Ｐゴシック" pitchFamily="34" charset="-128"/>
              </a:rPr>
              <a:t> |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n-1</a:t>
            </a:r>
            <a:r>
              <a:rPr lang="fr-CA" altLang="ko-KR" dirty="0">
                <a:ea typeface="ＭＳ Ｐゴシック" pitchFamily="34" charset="-128"/>
              </a:rPr>
              <a:t>, …,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n-1</a:t>
            </a:r>
            <a:r>
              <a:rPr lang="fr-CA" altLang="ko-KR" dirty="0">
                <a:ea typeface="ＭＳ Ｐゴシック" pitchFamily="34" charset="-128"/>
              </a:rPr>
              <a:t> |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n-2</a:t>
            </a:r>
            <a:r>
              <a:rPr lang="fr-CA" altLang="ko-KR" dirty="0">
                <a:ea typeface="ＭＳ Ｐゴシック" pitchFamily="34" charset="-128"/>
              </a:rPr>
              <a:t>, …,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) …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2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fr-CA" altLang="ko-KR" dirty="0">
                <a:ea typeface="ＭＳ Ｐゴシック" pitchFamily="34" charset="-128"/>
              </a:rPr>
              <a:t>                           = </a:t>
            </a:r>
            <a:r>
              <a:rPr lang="fr-CA" dirty="0">
                <a:ea typeface="ＭＳ Ｐゴシック" pitchFamily="34" charset="-128"/>
                <a:sym typeface="Symbol" pitchFamily="18" charset="2"/>
              </a:rPr>
              <a:t> </a:t>
            </a:r>
            <a:r>
              <a:rPr lang="en-US" baseline="-25000" dirty="0" err="1">
                <a:ea typeface="ＭＳ Ｐゴシック" pitchFamily="34" charset="-128"/>
              </a:rPr>
              <a:t>i</a:t>
            </a:r>
            <a:r>
              <a:rPr lang="en-US" baseline="-25000" dirty="0">
                <a:ea typeface="ＭＳ Ｐゴシック" pitchFamily="34" charset="-128"/>
              </a:rPr>
              <a:t> = 1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i="1" dirty="0">
                <a:ea typeface="ＭＳ Ｐゴシック" pitchFamily="34" charset="-128"/>
              </a:rPr>
              <a:t>P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i="1" dirty="0">
                <a:ea typeface="ＭＳ Ｐゴシック" pitchFamily="34" charset="-128"/>
              </a:rPr>
              <a:t>X</a:t>
            </a:r>
            <a:r>
              <a:rPr lang="en-US" i="1" baseline="-25000" dirty="0">
                <a:ea typeface="ＭＳ Ｐゴシック" pitchFamily="34" charset="-128"/>
              </a:rPr>
              <a:t>i</a:t>
            </a:r>
            <a:r>
              <a:rPr lang="en-US" dirty="0">
                <a:ea typeface="ＭＳ Ｐゴシック" pitchFamily="34" charset="-128"/>
              </a:rPr>
              <a:t> |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i-1</a:t>
            </a:r>
            <a:r>
              <a:rPr lang="fr-CA" altLang="ko-KR" dirty="0">
                <a:ea typeface="ＭＳ Ｐゴシック" pitchFamily="34" charset="-128"/>
              </a:rPr>
              <a:t>, …,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en-US" dirty="0">
                <a:ea typeface="ＭＳ Ｐゴシック" pitchFamily="34" charset="-128"/>
              </a:rPr>
              <a:t>)</a:t>
            </a:r>
          </a:p>
          <a:p>
            <a:pPr marL="457200" lvl="1" indent="0" eaLnBrk="1" hangingPunct="1"/>
            <a:endParaRPr lang="en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Pour un RB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, …, 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i="1" baseline="-25000" dirty="0" err="1">
                <a:ea typeface="ＭＳ Ｐゴシック" pitchFamily="34" charset="-128"/>
              </a:rPr>
              <a:t>n</a:t>
            </a:r>
            <a:r>
              <a:rPr lang="fr-CA" altLang="ko-KR" dirty="0">
                <a:ea typeface="ＭＳ Ｐゴシック" pitchFamily="34" charset="-128"/>
              </a:rPr>
              <a:t>) =</a:t>
            </a:r>
            <a:r>
              <a:rPr lang="fr-CA" dirty="0">
                <a:ea typeface="ＭＳ Ｐゴシック" pitchFamily="34" charset="-128"/>
                <a:sym typeface="Symbol" pitchFamily="18" charset="2"/>
              </a:rPr>
              <a:t></a:t>
            </a:r>
            <a:r>
              <a:rPr lang="en-US" baseline="-25000" dirty="0" err="1">
                <a:ea typeface="ＭＳ Ｐゴシック" pitchFamily="34" charset="-128"/>
              </a:rPr>
              <a:t>i</a:t>
            </a:r>
            <a:r>
              <a:rPr lang="en-US" baseline="-25000" dirty="0">
                <a:ea typeface="ＭＳ Ｐゴシック" pitchFamily="34" charset="-128"/>
              </a:rPr>
              <a:t> = 1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i="1" dirty="0">
                <a:ea typeface="ＭＳ Ｐゴシック" pitchFamily="34" charset="-128"/>
              </a:rPr>
              <a:t>P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i="1" dirty="0">
                <a:ea typeface="ＭＳ Ｐゴシック" pitchFamily="34" charset="-128"/>
              </a:rPr>
              <a:t>X</a:t>
            </a:r>
            <a:r>
              <a:rPr lang="en-US" i="1" baseline="-25000" dirty="0">
                <a:ea typeface="ＭＳ Ｐゴシック" pitchFamily="34" charset="-128"/>
              </a:rPr>
              <a:t>i</a:t>
            </a:r>
            <a:r>
              <a:rPr lang="en-US" dirty="0">
                <a:ea typeface="ＭＳ Ｐゴシック" pitchFamily="34" charset="-128"/>
              </a:rPr>
              <a:t> | </a:t>
            </a:r>
            <a:r>
              <a:rPr lang="fr-CA" altLang="ko-KR" i="1" dirty="0">
                <a:ea typeface="ＭＳ Ｐゴシック" pitchFamily="34" charset="-128"/>
              </a:rPr>
              <a:t>Parents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i</a:t>
            </a:r>
            <a:r>
              <a:rPr lang="fr-CA" altLang="ko-KR" dirty="0">
                <a:ea typeface="ＭＳ Ｐゴシック" pitchFamily="34" charset="-128"/>
              </a:rPr>
              <a:t>)</a:t>
            </a:r>
            <a:r>
              <a:rPr lang="en-US" dirty="0">
                <a:ea typeface="ＭＳ Ｐゴシック" pitchFamily="34" charset="-128"/>
              </a:rPr>
              <a:t>)</a:t>
            </a:r>
          </a:p>
          <a:p>
            <a:pPr marL="457200" lvl="1" indent="0" eaLnBrk="1" hangingPunct="1"/>
            <a:r>
              <a:rPr lang="fr-CA" altLang="ko-KR" dirty="0">
                <a:ea typeface="ＭＳ Ｐゴシック" pitchFamily="34" charset="-128"/>
              </a:rPr>
              <a:t>ceci est cohérent avec l’assertion précédente pour autant que </a:t>
            </a:r>
            <a:r>
              <a:rPr lang="fr-CA" altLang="ko-KR" i="1" dirty="0">
                <a:ea typeface="ＭＳ Ｐゴシック" pitchFamily="34" charset="-128"/>
              </a:rPr>
              <a:t>Parents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i</a:t>
            </a:r>
            <a:r>
              <a:rPr lang="fr-CA" altLang="ko-KR" dirty="0">
                <a:ea typeface="ＭＳ Ｐゴシック" pitchFamily="34" charset="-128"/>
              </a:rPr>
              <a:t>) soit l’ensemble de {X</a:t>
            </a:r>
            <a:r>
              <a:rPr lang="fr-CA" altLang="ko-KR" baseline="-25000" dirty="0">
                <a:ea typeface="ＭＳ Ｐゴシック" pitchFamily="34" charset="-128"/>
              </a:rPr>
              <a:t>i-1</a:t>
            </a:r>
            <a:r>
              <a:rPr lang="fr-CA" altLang="ko-KR" dirty="0">
                <a:ea typeface="ＭＳ Ｐゴシック" pitchFamily="34" charset="-128"/>
              </a:rPr>
              <a:t>, …, X</a:t>
            </a:r>
            <a:r>
              <a:rPr lang="fr-CA" altLang="ko-KR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}</a:t>
            </a:r>
          </a:p>
          <a:p>
            <a:pPr marL="457200" lvl="1" indent="0" eaLnBrk="1" hangingPunct="1"/>
            <a:r>
              <a:rPr lang="fr-CA" altLang="ko-KR" dirty="0">
                <a:ea typeface="ＭＳ Ｐゴシック" pitchFamily="34" charset="-128"/>
              </a:rPr>
              <a:t>ainsi, un RB est en fait une façon de </a:t>
            </a:r>
            <a:r>
              <a:rPr lang="fr-CA" altLang="ko-KR" b="1" dirty="0">
                <a:ea typeface="ＭＳ Ｐゴシック" pitchFamily="34" charset="-128"/>
              </a:rPr>
              <a:t>représenter les indépendances conditionnelles</a:t>
            </a:r>
            <a:endParaRPr lang="fr-CA" altLang="ko-KR" dirty="0">
              <a:ea typeface="ＭＳ Ｐゴシック" pitchFamily="34" charset="-128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718062" y="2876551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CA" sz="1600" dirty="0">
                <a:latin typeface="+mn-lt"/>
              </a:rPr>
              <a:t>n</a:t>
            </a:r>
            <a:endParaRPr lang="en-US" sz="1600" dirty="0">
              <a:latin typeface="+mn-lt"/>
            </a:endParaRPr>
          </a:p>
        </p:txBody>
      </p:sp>
      <p:sp>
        <p:nvSpPr>
          <p:cNvPr id="20485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20486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20487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25703F3-99D0-462D-B825-F533C5C00CCD}" type="slidenum">
              <a:rPr lang="en-US" smtClean="0">
                <a:latin typeface="Calibri" pitchFamily="34" charset="0"/>
              </a:rPr>
              <a:pPr/>
              <a:t>15</a:t>
            </a:fld>
            <a:endParaRPr lang="en-US">
              <a:latin typeface="Calibri" pitchFamily="34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688687" y="3525044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CA" sz="1600" dirty="0">
                <a:latin typeface="+mn-lt"/>
              </a:rPr>
              <a:t>n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 : probabilité conjointe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Lucida Grande" charset="0"/>
              <a:buNone/>
            </a:pPr>
            <a:r>
              <a:rPr lang="en-US" b="1" dirty="0">
                <a:ea typeface="ＭＳ Ｐゴシック" pitchFamily="34" charset="-128"/>
              </a:rPr>
              <a:t>P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i="1" dirty="0">
                <a:ea typeface="ＭＳ Ｐゴシック" pitchFamily="34" charset="-128"/>
              </a:rPr>
              <a:t>X</a:t>
            </a:r>
            <a:r>
              <a:rPr lang="en-US" i="1" baseline="-25000" dirty="0">
                <a:ea typeface="ＭＳ Ｐゴシック" pitchFamily="34" charset="-128"/>
              </a:rPr>
              <a:t>1</a:t>
            </a:r>
            <a:r>
              <a:rPr lang="en-US" dirty="0">
                <a:ea typeface="ＭＳ Ｐゴシック" pitchFamily="34" charset="-128"/>
              </a:rPr>
              <a:t>, … ,</a:t>
            </a:r>
            <a:r>
              <a:rPr lang="en-US" i="1" dirty="0" err="1">
                <a:ea typeface="ＭＳ Ｐゴシック" pitchFamily="34" charset="-128"/>
              </a:rPr>
              <a:t>X</a:t>
            </a:r>
            <a:r>
              <a:rPr lang="en-US" i="1" baseline="-25000" dirty="0" err="1">
                <a:ea typeface="ＭＳ Ｐゴシック" pitchFamily="34" charset="-128"/>
              </a:rPr>
              <a:t>n</a:t>
            </a:r>
            <a:r>
              <a:rPr lang="en-US" dirty="0">
                <a:ea typeface="ＭＳ Ｐゴシック" pitchFamily="34" charset="-128"/>
              </a:rPr>
              <a:t>) = 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fr-CA" dirty="0">
                <a:ea typeface="ＭＳ Ｐゴシック" pitchFamily="34" charset="-128"/>
              </a:rPr>
              <a:t>        </a:t>
            </a:r>
            <a:r>
              <a:rPr lang="fr-CA" dirty="0">
                <a:ea typeface="ＭＳ Ｐゴシック" pitchFamily="34" charset="-128"/>
                <a:sym typeface="Symbol" pitchFamily="18" charset="2"/>
              </a:rPr>
              <a:t> </a:t>
            </a:r>
            <a:r>
              <a:rPr lang="en-US" baseline="-25000" dirty="0" err="1">
                <a:ea typeface="ＭＳ Ｐゴシック" pitchFamily="34" charset="-128"/>
              </a:rPr>
              <a:t>i</a:t>
            </a:r>
            <a:r>
              <a:rPr lang="en-US" baseline="-25000" dirty="0">
                <a:ea typeface="ＭＳ Ｐゴシック" pitchFamily="34" charset="-128"/>
              </a:rPr>
              <a:t> = 1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b="1" dirty="0">
                <a:ea typeface="ＭＳ Ｐゴシック" pitchFamily="34" charset="-128"/>
              </a:rPr>
              <a:t>P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i="1" dirty="0">
                <a:ea typeface="ＭＳ Ｐゴシック" pitchFamily="34" charset="-128"/>
              </a:rPr>
              <a:t>X</a:t>
            </a:r>
            <a:r>
              <a:rPr lang="en-US" i="1" baseline="-25000" dirty="0">
                <a:ea typeface="ＭＳ Ｐゴシック" pitchFamily="34" charset="-128"/>
              </a:rPr>
              <a:t>i</a:t>
            </a:r>
            <a:r>
              <a:rPr lang="en-US" dirty="0">
                <a:ea typeface="ＭＳ Ｐゴシック" pitchFamily="34" charset="-128"/>
              </a:rPr>
              <a:t> | </a:t>
            </a:r>
            <a:r>
              <a:rPr lang="en-US" i="1" dirty="0">
                <a:ea typeface="ＭＳ Ｐゴシック" pitchFamily="34" charset="-128"/>
              </a:rPr>
              <a:t>Parents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i="1" dirty="0">
                <a:ea typeface="ＭＳ Ｐゴシック" pitchFamily="34" charset="-128"/>
              </a:rPr>
              <a:t>X</a:t>
            </a:r>
            <a:r>
              <a:rPr lang="en-US" i="1" baseline="-25000" dirty="0">
                <a:ea typeface="ＭＳ Ｐゴシック" pitchFamily="34" charset="-128"/>
              </a:rPr>
              <a:t>i</a:t>
            </a:r>
            <a:r>
              <a:rPr lang="en-US" dirty="0">
                <a:ea typeface="ＭＳ Ｐゴシック" pitchFamily="34" charset="-128"/>
              </a:rPr>
              <a:t>))</a:t>
            </a:r>
          </a:p>
          <a:p>
            <a:pPr marL="457200" lvl="1" indent="0" eaLnBrk="1" hangingPunct="1"/>
            <a:endParaRPr lang="fr-CA" altLang="ko-KR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en-US" altLang="ko-KR" dirty="0">
                <a:ea typeface="ＭＳ Ｐゴシック" pitchFamily="34" charset="-128"/>
              </a:rPr>
              <a:t>¬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en-US" altLang="ko-KR" dirty="0">
                <a:ea typeface="ＭＳ Ｐゴシック" pitchFamily="34" charset="-128"/>
              </a:rPr>
              <a:t>¬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	= 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j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m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| </a:t>
            </a:r>
            <a:r>
              <a:rPr lang="en-US" altLang="ko-KR" dirty="0">
                <a:ea typeface="ＭＳ Ｐゴシック" pitchFamily="34" charset="-128"/>
              </a:rPr>
              <a:t>¬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en-US" altLang="ko-KR" dirty="0">
                <a:ea typeface="ＭＳ Ｐゴシック" pitchFamily="34" charset="-128"/>
              </a:rPr>
              <a:t>¬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	   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en-US" altLang="ko-KR" dirty="0">
                <a:ea typeface="ＭＳ Ｐゴシック" pitchFamily="34" charset="-128"/>
              </a:rPr>
              <a:t>¬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en-US" altLang="ko-KR" dirty="0">
                <a:ea typeface="ＭＳ Ｐゴシック" pitchFamily="34" charset="-128"/>
              </a:rPr>
              <a:t>¬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	=  .90 </a:t>
            </a:r>
            <a:r>
              <a:rPr lang="en-US" altLang="ko-KR" dirty="0">
                <a:ea typeface="ＭＳ Ｐゴシック" pitchFamily="34" charset="-128"/>
              </a:rPr>
              <a:t>* </a:t>
            </a:r>
            <a:r>
              <a:rPr lang="fr-CA" altLang="ko-KR" dirty="0">
                <a:ea typeface="ＭＳ Ｐゴシック" pitchFamily="34" charset="-128"/>
              </a:rPr>
              <a:t>.70 </a:t>
            </a:r>
            <a:r>
              <a:rPr lang="en-US" altLang="ko-KR" dirty="0">
                <a:ea typeface="ＭＳ Ｐゴシック" pitchFamily="34" charset="-128"/>
              </a:rPr>
              <a:t>*</a:t>
            </a:r>
            <a:r>
              <a:rPr lang="fr-CA" altLang="ko-KR" dirty="0">
                <a:ea typeface="ＭＳ Ｐゴシック" pitchFamily="34" charset="-128"/>
              </a:rPr>
              <a:t> .001 </a:t>
            </a:r>
            <a:r>
              <a:rPr lang="en-US" altLang="ko-KR" dirty="0">
                <a:ea typeface="ＭＳ Ｐゴシック" pitchFamily="34" charset="-128"/>
              </a:rPr>
              <a:t>*</a:t>
            </a:r>
            <a:r>
              <a:rPr lang="fr-CA" altLang="ko-KR" dirty="0">
                <a:ea typeface="ＭＳ Ｐゴシック" pitchFamily="34" charset="-128"/>
              </a:rPr>
              <a:t>  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	    .999 </a:t>
            </a:r>
            <a:r>
              <a:rPr lang="en-US" altLang="ko-KR" dirty="0">
                <a:ea typeface="ＭＳ Ｐゴシック" pitchFamily="34" charset="-128"/>
              </a:rPr>
              <a:t>*</a:t>
            </a:r>
            <a:r>
              <a:rPr lang="fr-CA" altLang="ko-KR" dirty="0">
                <a:ea typeface="ＭＳ Ｐゴシック" pitchFamily="34" charset="-128"/>
              </a:rPr>
              <a:t>  . 998 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	≈ .00062</a:t>
            </a:r>
          </a:p>
          <a:p>
            <a:pPr marL="0" indent="0" eaLnBrk="1" hangingPunct="1"/>
            <a:endParaRPr lang="fr-CA" altLang="ko-KR" dirty="0">
              <a:ea typeface="ＭＳ Ｐゴシック" pitchFamily="34" charset="-128"/>
            </a:endParaRP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1547813" y="1881188"/>
            <a:ext cx="279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fr-CA" sz="1400" dirty="0">
                <a:latin typeface="+mn-lt"/>
              </a:rPr>
              <a:t>n</a:t>
            </a:r>
            <a:endParaRPr lang="en-US" sz="1400" dirty="0">
              <a:latin typeface="+mn-lt"/>
            </a:endParaRPr>
          </a:p>
        </p:txBody>
      </p:sp>
      <p:sp>
        <p:nvSpPr>
          <p:cNvPr id="21509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21510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21511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83ED2D0F-C26C-41F8-AE80-846E4FCF8073}" type="slidenum">
              <a:rPr lang="en-US" smtClean="0">
                <a:latin typeface="Calibri" pitchFamily="34" charset="0"/>
              </a:rPr>
              <a:pPr/>
              <a:t>16</a:t>
            </a:fld>
            <a:endParaRPr lang="en-US">
              <a:latin typeface="Calibri" pitchFamily="34" charset="0"/>
            </a:endParaRPr>
          </a:p>
        </p:txBody>
      </p:sp>
      <p:sp>
        <p:nvSpPr>
          <p:cNvPr id="21512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21513" name="Grouper 51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53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516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1520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83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4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5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86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</a:t>
                </a: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</a:t>
                </a: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87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1521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78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9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80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1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8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T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F     .05</a:t>
                </a:r>
                <a:endParaRPr lang="en-US" sz="1600">
                  <a:latin typeface="+mn-lt"/>
                </a:endParaRPr>
              </a:p>
            </p:txBody>
          </p:sp>
          <p:sp>
            <p:nvSpPr>
              <p:cNvPr id="82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1522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73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75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6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8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T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F     .01</a:t>
                </a:r>
                <a:endParaRPr lang="en-US" sz="1600">
                  <a:latin typeface="+mn-lt"/>
                </a:endParaRPr>
              </a:p>
            </p:txBody>
          </p:sp>
          <p:sp>
            <p:nvSpPr>
              <p:cNvPr id="77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1523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70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1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72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1524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67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8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9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3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84077" y="5624513"/>
            <a:ext cx="3000375" cy="646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CA" altLang="ko-KR" i="1" dirty="0">
                <a:latin typeface="Calibri" pitchFamily="34" charset="0"/>
              </a:rPr>
              <a:t>P</a:t>
            </a:r>
            <a:r>
              <a:rPr lang="fr-CA" altLang="ko-KR" dirty="0">
                <a:latin typeface="Calibri" pitchFamily="34" charset="0"/>
              </a:rPr>
              <a:t>(</a:t>
            </a:r>
            <a:r>
              <a:rPr lang="fr-CA" altLang="ko-KR" i="1" dirty="0">
                <a:latin typeface="Calibri" pitchFamily="34" charset="0"/>
              </a:rPr>
              <a:t>J</a:t>
            </a:r>
            <a:r>
              <a:rPr lang="fr-CA" altLang="ko-KR" dirty="0">
                <a:latin typeface="Calibri" pitchFamily="34" charset="0"/>
              </a:rPr>
              <a:t>=</a:t>
            </a:r>
            <a:r>
              <a:rPr lang="fr-CA" altLang="ko-KR" i="1" dirty="0">
                <a:latin typeface="Calibri" pitchFamily="34" charset="0"/>
              </a:rPr>
              <a:t>j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M</a:t>
            </a:r>
            <a:r>
              <a:rPr lang="fr-CA" altLang="ko-KR" dirty="0">
                <a:latin typeface="Calibri" pitchFamily="34" charset="0"/>
              </a:rPr>
              <a:t>=</a:t>
            </a:r>
            <a:r>
              <a:rPr lang="fr-CA" altLang="ko-KR" i="1" dirty="0">
                <a:latin typeface="Calibri" pitchFamily="34" charset="0"/>
              </a:rPr>
              <a:t>m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A</a:t>
            </a:r>
            <a:r>
              <a:rPr lang="fr-CA" altLang="ko-KR" dirty="0">
                <a:latin typeface="Calibri" pitchFamily="34" charset="0"/>
              </a:rPr>
              <a:t>=</a:t>
            </a:r>
            <a:r>
              <a:rPr lang="fr-CA" altLang="ko-KR" i="1" dirty="0">
                <a:latin typeface="Calibri" pitchFamily="34" charset="0"/>
              </a:rPr>
              <a:t>a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C</a:t>
            </a:r>
            <a:r>
              <a:rPr lang="fr-CA" altLang="ko-KR" dirty="0">
                <a:latin typeface="Calibri" pitchFamily="34" charset="0"/>
              </a:rPr>
              <a:t>=</a:t>
            </a:r>
            <a:r>
              <a:rPr lang="en-US" altLang="ko-KR" dirty="0">
                <a:latin typeface="Calibri" pitchFamily="34" charset="0"/>
              </a:rPr>
              <a:t>¬</a:t>
            </a:r>
            <a:r>
              <a:rPr lang="fr-CA" altLang="ko-KR" i="1" dirty="0">
                <a:latin typeface="Calibri" pitchFamily="34" charset="0"/>
              </a:rPr>
              <a:t>c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S</a:t>
            </a:r>
            <a:r>
              <a:rPr lang="fr-CA" altLang="ko-KR" dirty="0">
                <a:latin typeface="Calibri" pitchFamily="34" charset="0"/>
              </a:rPr>
              <a:t>=</a:t>
            </a:r>
            <a:r>
              <a:rPr lang="en-US" altLang="ko-KR" dirty="0">
                <a:latin typeface="Calibri" pitchFamily="34" charset="0"/>
              </a:rPr>
              <a:t>¬</a:t>
            </a:r>
            <a:r>
              <a:rPr lang="fr-CA" altLang="ko-KR" i="1" dirty="0">
                <a:latin typeface="Calibri" pitchFamily="34" charset="0"/>
              </a:rPr>
              <a:t>s</a:t>
            </a:r>
            <a:r>
              <a:rPr lang="fr-CA" altLang="ko-KR" dirty="0">
                <a:latin typeface="Calibri" pitchFamily="34" charset="0"/>
              </a:rPr>
              <a:t>)</a:t>
            </a:r>
          </a:p>
          <a:p>
            <a:pPr eaLnBrk="1" hangingPunct="1">
              <a:defRPr/>
            </a:pPr>
            <a:r>
              <a:rPr lang="fr-CA" altLang="ko-KR" dirty="0">
                <a:latin typeface="Calibri" pitchFamily="34" charset="0"/>
              </a:rPr>
              <a:t>est aussi noté </a:t>
            </a:r>
            <a:r>
              <a:rPr lang="fr-CA" altLang="ko-KR" i="1" dirty="0">
                <a:latin typeface="Calibri" pitchFamily="34" charset="0"/>
              </a:rPr>
              <a:t>P</a:t>
            </a:r>
            <a:r>
              <a:rPr lang="fr-CA" altLang="ko-KR" dirty="0">
                <a:latin typeface="Calibri" pitchFamily="34" charset="0"/>
              </a:rPr>
              <a:t>(</a:t>
            </a:r>
            <a:r>
              <a:rPr lang="fr-CA" altLang="ko-KR" i="1" dirty="0">
                <a:latin typeface="Calibri" pitchFamily="34" charset="0"/>
              </a:rPr>
              <a:t>j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m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a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en-US" altLang="ko-KR" dirty="0">
                <a:latin typeface="Calibri" pitchFamily="34" charset="0"/>
              </a:rPr>
              <a:t>¬</a:t>
            </a:r>
            <a:r>
              <a:rPr lang="fr-CA" altLang="ko-KR" i="1" dirty="0">
                <a:latin typeface="Calibri" pitchFamily="34" charset="0"/>
              </a:rPr>
              <a:t>c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en-US" altLang="ko-KR" dirty="0">
                <a:latin typeface="Calibri" pitchFamily="34" charset="0"/>
              </a:rPr>
              <a:t>¬</a:t>
            </a:r>
            <a:r>
              <a:rPr lang="fr-CA" altLang="ko-KR" i="1" dirty="0">
                <a:latin typeface="Calibri" pitchFamily="34" charset="0"/>
              </a:rPr>
              <a:t>s</a:t>
            </a:r>
            <a:r>
              <a:rPr lang="fr-CA" altLang="ko-KR" dirty="0">
                <a:latin typeface="Calibri" pitchFamily="34" charset="0"/>
              </a:rPr>
              <a:t>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70825" y="4887120"/>
            <a:ext cx="3000375" cy="646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CA" altLang="ko-KR" i="1" dirty="0">
                <a:latin typeface="Calibri" pitchFamily="34" charset="0"/>
              </a:rPr>
              <a:t>P</a:t>
            </a:r>
            <a:r>
              <a:rPr lang="fr-CA" altLang="ko-KR" dirty="0">
                <a:latin typeface="Calibri" pitchFamily="34" charset="0"/>
              </a:rPr>
              <a:t>(</a:t>
            </a:r>
            <a:r>
              <a:rPr lang="fr-CA" altLang="ko-KR" i="1" dirty="0">
                <a:latin typeface="Calibri" pitchFamily="34" charset="0"/>
              </a:rPr>
              <a:t>J</a:t>
            </a:r>
            <a:r>
              <a:rPr lang="fr-CA" altLang="ko-KR" dirty="0">
                <a:latin typeface="Calibri" pitchFamily="34" charset="0"/>
              </a:rPr>
              <a:t>=</a:t>
            </a:r>
            <a:r>
              <a:rPr lang="fr-CA" altLang="ko-KR" i="1" dirty="0">
                <a:latin typeface="Calibri" pitchFamily="34" charset="0"/>
              </a:rPr>
              <a:t>T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M</a:t>
            </a:r>
            <a:r>
              <a:rPr lang="fr-CA" altLang="ko-KR" dirty="0">
                <a:latin typeface="Calibri" pitchFamily="34" charset="0"/>
              </a:rPr>
              <a:t>=</a:t>
            </a:r>
            <a:r>
              <a:rPr lang="fr-CA" altLang="ko-KR" i="1" dirty="0">
                <a:latin typeface="Calibri" pitchFamily="34" charset="0"/>
              </a:rPr>
              <a:t>T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A</a:t>
            </a:r>
            <a:r>
              <a:rPr lang="fr-CA" altLang="ko-KR" dirty="0">
                <a:latin typeface="Calibri" pitchFamily="34" charset="0"/>
              </a:rPr>
              <a:t>=</a:t>
            </a:r>
            <a:r>
              <a:rPr lang="fr-CA" altLang="ko-KR" i="1" dirty="0">
                <a:latin typeface="Calibri" pitchFamily="34" charset="0"/>
              </a:rPr>
              <a:t>T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C</a:t>
            </a:r>
            <a:r>
              <a:rPr lang="fr-CA" altLang="ko-KR" dirty="0">
                <a:latin typeface="Calibri" pitchFamily="34" charset="0"/>
              </a:rPr>
              <a:t>=</a:t>
            </a:r>
            <a:r>
              <a:rPr lang="en-US" altLang="ko-KR" dirty="0">
                <a:latin typeface="Calibri" pitchFamily="34" charset="0"/>
              </a:rPr>
              <a:t>F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S</a:t>
            </a:r>
            <a:r>
              <a:rPr lang="fr-CA" altLang="ko-KR" dirty="0">
                <a:latin typeface="Calibri" pitchFamily="34" charset="0"/>
              </a:rPr>
              <a:t>=</a:t>
            </a:r>
            <a:r>
              <a:rPr lang="en-US" altLang="ko-KR" dirty="0">
                <a:latin typeface="Calibri" pitchFamily="34" charset="0"/>
              </a:rPr>
              <a:t>F</a:t>
            </a:r>
            <a:r>
              <a:rPr lang="fr-CA" altLang="ko-KR" dirty="0">
                <a:latin typeface="Calibri" pitchFamily="34" charset="0"/>
              </a:rPr>
              <a:t>)</a:t>
            </a:r>
          </a:p>
          <a:p>
            <a:pPr eaLnBrk="1" hangingPunct="1">
              <a:defRPr/>
            </a:pPr>
            <a:r>
              <a:rPr lang="fr-CA" altLang="ko-KR" dirty="0">
                <a:latin typeface="Calibri" pitchFamily="34" charset="0"/>
              </a:rPr>
              <a:t>est aussi noté </a:t>
            </a:r>
            <a:r>
              <a:rPr lang="fr-CA" altLang="ko-KR" i="1" dirty="0">
                <a:latin typeface="Calibri" pitchFamily="34" charset="0"/>
              </a:rPr>
              <a:t>P</a:t>
            </a:r>
            <a:r>
              <a:rPr lang="fr-CA" altLang="ko-KR" dirty="0">
                <a:latin typeface="Calibri" pitchFamily="34" charset="0"/>
              </a:rPr>
              <a:t>(</a:t>
            </a:r>
            <a:r>
              <a:rPr lang="fr-CA" altLang="ko-KR" i="1" dirty="0">
                <a:latin typeface="Calibri" pitchFamily="34" charset="0"/>
              </a:rPr>
              <a:t>j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m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a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en-US" altLang="ko-KR" dirty="0">
                <a:latin typeface="Calibri" pitchFamily="34" charset="0"/>
              </a:rPr>
              <a:t>¬</a:t>
            </a:r>
            <a:r>
              <a:rPr lang="fr-CA" altLang="ko-KR" i="1" dirty="0">
                <a:latin typeface="Calibri" pitchFamily="34" charset="0"/>
              </a:rPr>
              <a:t>c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en-US" altLang="ko-KR" dirty="0">
                <a:latin typeface="Calibri" pitchFamily="34" charset="0"/>
              </a:rPr>
              <a:t>¬</a:t>
            </a:r>
            <a:r>
              <a:rPr lang="fr-CA" altLang="ko-KR" i="1" dirty="0">
                <a:latin typeface="Calibri" pitchFamily="34" charset="0"/>
              </a:rPr>
              <a:t>s</a:t>
            </a:r>
            <a:r>
              <a:rPr lang="fr-CA" altLang="ko-KR" dirty="0">
                <a:latin typeface="Calibri" pitchFamily="34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 : probabilité marginale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Lucida Grande" charset="0"/>
              <a:buNone/>
            </a:pP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en-US" altLang="ko-KR">
                <a:ea typeface="ＭＳ Ｐゴシック" pitchFamily="34" charset="-128"/>
              </a:rPr>
              <a:t>¬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en-US" altLang="ko-KR">
                <a:ea typeface="ＭＳ Ｐゴシック" pitchFamily="34" charset="-128"/>
              </a:rPr>
              <a:t> 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 = Σ</a:t>
            </a:r>
            <a:r>
              <a:rPr lang="fr-CA" altLang="ko-KR" i="1" baseline="-25000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 Σ</a:t>
            </a:r>
            <a:r>
              <a:rPr lang="fr-CA" altLang="ko-KR" i="1" baseline="-25000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 Σ</a:t>
            </a:r>
            <a:r>
              <a:rPr lang="fr-CA" altLang="ko-KR" i="1" baseline="-25000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en-US" altLang="ko-KR">
                <a:ea typeface="ＭＳ Ｐゴシック" pitchFamily="34" charset="-128"/>
              </a:rPr>
              <a:t>¬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/>
            <a:endParaRPr lang="fr-CA" altLang="ko-KR" i="1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i="1">
                <a:ea typeface="ＭＳ Ｐゴシック" pitchFamily="34" charset="-128"/>
              </a:rPr>
              <a:t>= </a:t>
            </a:r>
            <a:r>
              <a:rPr lang="fr-CA" altLang="ko-KR" sz="1800">
                <a:ea typeface="ＭＳ Ｐゴシック" pitchFamily="34" charset="-128"/>
              </a:rPr>
              <a:t>Σ</a:t>
            </a:r>
            <a:r>
              <a:rPr lang="fr-CA" altLang="ko-KR" sz="1800" i="1" baseline="-25000">
                <a:ea typeface="ＭＳ Ｐゴシック" pitchFamily="34" charset="-128"/>
              </a:rPr>
              <a:t>m</a:t>
            </a:r>
            <a:r>
              <a:rPr lang="fr-CA" altLang="ko-KR" sz="1800">
                <a:ea typeface="ＭＳ Ｐゴシック" pitchFamily="34" charset="-128"/>
              </a:rPr>
              <a:t> Σ</a:t>
            </a:r>
            <a:r>
              <a:rPr lang="fr-CA" altLang="ko-KR" sz="1800" i="1" baseline="-25000">
                <a:ea typeface="ＭＳ Ｐゴシック" pitchFamily="34" charset="-128"/>
              </a:rPr>
              <a:t>j</a:t>
            </a:r>
            <a:r>
              <a:rPr lang="fr-CA" altLang="ko-KR" sz="1800">
                <a:ea typeface="ＭＳ Ｐゴシック" pitchFamily="34" charset="-128"/>
              </a:rPr>
              <a:t> Σ</a:t>
            </a:r>
            <a:r>
              <a:rPr lang="fr-CA" altLang="ko-KR" sz="1800" i="1" baseline="-25000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j</a:t>
            </a:r>
            <a:r>
              <a:rPr lang="fr-CA" altLang="ko-KR" sz="1800">
                <a:ea typeface="ＭＳ Ｐゴシック" pitchFamily="34" charset="-128"/>
              </a:rPr>
              <a:t>|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m</a:t>
            </a:r>
            <a:r>
              <a:rPr lang="fr-CA" altLang="ko-KR" sz="1800">
                <a:ea typeface="ＭＳ Ｐゴシック" pitchFamily="34" charset="-128"/>
              </a:rPr>
              <a:t>|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| 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>
                <a:ea typeface="ＭＳ Ｐゴシック" pitchFamily="34" charset="-128"/>
              </a:rPr>
              <a:t> 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, 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sz="180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</a:t>
            </a:r>
            <a:r>
              <a:rPr lang="fr-CA" altLang="ko-KR" sz="1800">
                <a:ea typeface="ＭＳ Ｐゴシック" pitchFamily="34" charset="-128"/>
              </a:rPr>
              <a:t>Σ</a:t>
            </a:r>
            <a:r>
              <a:rPr lang="fr-CA" altLang="ko-KR" sz="1800" i="1" baseline="-25000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 Σ</a:t>
            </a:r>
            <a:r>
              <a:rPr lang="fr-CA" altLang="ko-KR" sz="1800" i="1" baseline="-25000">
                <a:ea typeface="ＭＳ Ｐゴシック" pitchFamily="34" charset="-128"/>
              </a:rPr>
              <a:t>j</a:t>
            </a:r>
            <a:r>
              <a:rPr lang="fr-CA" altLang="ko-KR" sz="1800">
                <a:ea typeface="ＭＳ Ｐゴシック" pitchFamily="34" charset="-128"/>
              </a:rPr>
              <a:t> Σ</a:t>
            </a:r>
            <a:r>
              <a:rPr lang="fr-CA" altLang="ko-KR" sz="1800" i="1" baseline="-25000">
                <a:ea typeface="ＭＳ Ｐゴシック" pitchFamily="34" charset="-128"/>
              </a:rPr>
              <a:t>m</a:t>
            </a:r>
            <a:r>
              <a:rPr lang="fr-CA" altLang="ko-KR" sz="1800">
                <a:ea typeface="ＭＳ Ｐゴシック" pitchFamily="34" charset="-128"/>
              </a:rPr>
              <a:t>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j</a:t>
            </a:r>
            <a:r>
              <a:rPr lang="fr-CA" altLang="ko-KR" sz="1800">
                <a:ea typeface="ＭＳ Ｐゴシック" pitchFamily="34" charset="-128"/>
              </a:rPr>
              <a:t>|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m</a:t>
            </a:r>
            <a:r>
              <a:rPr lang="fr-CA" altLang="ko-KR" sz="1800">
                <a:ea typeface="ＭＳ Ｐゴシック" pitchFamily="34" charset="-128"/>
              </a:rPr>
              <a:t>|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| 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>
                <a:ea typeface="ＭＳ Ｐゴシック" pitchFamily="34" charset="-128"/>
              </a:rPr>
              <a:t> 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, 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sz="180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sz="1800">
                <a:ea typeface="ＭＳ Ｐゴシック" pitchFamily="34" charset="-128"/>
              </a:rPr>
              <a:t>= Σ</a:t>
            </a:r>
            <a:r>
              <a:rPr lang="fr-CA" altLang="ko-KR" sz="1800" i="1" baseline="-25000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 Σ</a:t>
            </a:r>
            <a:r>
              <a:rPr lang="fr-CA" altLang="ko-KR" sz="1800" i="1" baseline="-25000">
                <a:ea typeface="ＭＳ Ｐゴシック" pitchFamily="34" charset="-128"/>
              </a:rPr>
              <a:t>j</a:t>
            </a:r>
            <a:r>
              <a:rPr lang="fr-CA" altLang="ko-KR" sz="1800">
                <a:ea typeface="ＭＳ Ｐゴシック" pitchFamily="34" charset="-128"/>
              </a:rPr>
              <a:t>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j</a:t>
            </a:r>
            <a:r>
              <a:rPr lang="fr-CA" altLang="ko-KR" sz="1800">
                <a:ea typeface="ＭＳ Ｐゴシック" pitchFamily="34" charset="-128"/>
              </a:rPr>
              <a:t>|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| 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>
                <a:ea typeface="ＭＳ Ｐゴシック" pitchFamily="34" charset="-128"/>
              </a:rPr>
              <a:t> 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, 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 Σ</a:t>
            </a:r>
            <a:r>
              <a:rPr lang="fr-CA" altLang="ko-KR" sz="1800" i="1" baseline="-25000">
                <a:ea typeface="ＭＳ Ｐゴシック" pitchFamily="34" charset="-128"/>
              </a:rPr>
              <a:t>m</a:t>
            </a:r>
            <a:r>
              <a:rPr lang="fr-CA" altLang="ko-KR" sz="1800">
                <a:ea typeface="ＭＳ Ｐゴシック" pitchFamily="34" charset="-128"/>
              </a:rPr>
              <a:t>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m</a:t>
            </a:r>
            <a:r>
              <a:rPr lang="fr-CA" altLang="ko-KR" sz="1800">
                <a:ea typeface="ＭＳ Ｐゴシック" pitchFamily="34" charset="-128"/>
              </a:rPr>
              <a:t>|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sz="180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sz="1800">
                <a:ea typeface="ＭＳ Ｐゴシック" pitchFamily="34" charset="-128"/>
              </a:rPr>
              <a:t>= Σ</a:t>
            </a:r>
            <a:r>
              <a:rPr lang="fr-CA" altLang="ko-KR" sz="1800" i="1" baseline="-25000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| 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>
                <a:ea typeface="ＭＳ Ｐゴシック" pitchFamily="34" charset="-128"/>
              </a:rPr>
              <a:t> 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, 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 Σ</a:t>
            </a:r>
            <a:r>
              <a:rPr lang="fr-CA" altLang="ko-KR" sz="1800" i="1" baseline="-25000">
                <a:ea typeface="ＭＳ Ｐゴシック" pitchFamily="34" charset="-128"/>
              </a:rPr>
              <a:t>j</a:t>
            </a:r>
            <a:r>
              <a:rPr lang="fr-CA" altLang="ko-KR" sz="1800">
                <a:ea typeface="ＭＳ Ｐゴシック" pitchFamily="34" charset="-128"/>
              </a:rPr>
              <a:t>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j</a:t>
            </a:r>
            <a:r>
              <a:rPr lang="fr-CA" altLang="ko-KR" sz="1800">
                <a:ea typeface="ＭＳ Ｐゴシック" pitchFamily="34" charset="-128"/>
              </a:rPr>
              <a:t>|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sz="180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sz="1800">
                <a:ea typeface="ＭＳ Ｐゴシック" pitchFamily="34" charset="-128"/>
              </a:rPr>
              <a:t>=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|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,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 +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|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,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sz="1800">
                <a:ea typeface="ＭＳ Ｐゴシック" pitchFamily="34" charset="-128"/>
              </a:rPr>
              <a:t>= .29 * .999 * .002 + .001 * .999 * .998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sz="1800">
                <a:ea typeface="ＭＳ Ｐゴシック" pitchFamily="34" charset="-128"/>
              </a:rPr>
              <a:t>≈ </a:t>
            </a:r>
            <a:r>
              <a:rPr lang="fr-FR" altLang="ko-KR" sz="1800">
                <a:ea typeface="ＭＳ Ｐゴシック" pitchFamily="34" charset="-128"/>
              </a:rPr>
              <a:t>0.0016</a:t>
            </a:r>
            <a:endParaRPr lang="fr-CA" altLang="ko-KR" sz="1800">
              <a:ea typeface="ＭＳ Ｐゴシック" pitchFamily="34" charset="-128"/>
            </a:endParaRPr>
          </a:p>
        </p:txBody>
      </p:sp>
      <p:sp>
        <p:nvSpPr>
          <p:cNvPr id="22532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22533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22534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F540D9C-484B-4B57-94B8-D960BBEF3450}" type="slidenum">
              <a:rPr lang="en-US" smtClean="0">
                <a:latin typeface="Calibri" pitchFamily="34" charset="0"/>
              </a:rPr>
              <a:pPr/>
              <a:t>17</a:t>
            </a:fld>
            <a:endParaRPr lang="en-US">
              <a:latin typeface="Calibri" pitchFamily="34" charset="0"/>
            </a:endParaRPr>
          </a:p>
        </p:txBody>
      </p:sp>
      <p:sp>
        <p:nvSpPr>
          <p:cNvPr id="22535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22536" name="Grouper 51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53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46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2550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83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4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5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86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</a:t>
                </a: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</a:t>
                </a: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87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2551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78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9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80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1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8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T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F     .05</a:t>
                </a:r>
                <a:endParaRPr lang="en-US" sz="1600">
                  <a:latin typeface="+mn-lt"/>
                </a:endParaRPr>
              </a:p>
            </p:txBody>
          </p:sp>
          <p:sp>
            <p:nvSpPr>
              <p:cNvPr id="82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2552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73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75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6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8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T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F     .01</a:t>
                </a:r>
                <a:endParaRPr lang="en-US" sz="1600">
                  <a:latin typeface="+mn-lt"/>
                </a:endParaRPr>
              </a:p>
            </p:txBody>
          </p:sp>
          <p:sp>
            <p:nvSpPr>
              <p:cNvPr id="77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2553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70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1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72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2554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67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8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9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3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" name="Grouper 5"/>
          <p:cNvGrpSpPr>
            <a:grpSpLocks/>
          </p:cNvGrpSpPr>
          <p:nvPr/>
        </p:nvGrpSpPr>
        <p:grpSpPr bwMode="auto">
          <a:xfrm>
            <a:off x="3603625" y="3921125"/>
            <a:ext cx="1063625" cy="612775"/>
            <a:chOff x="3604305" y="3921125"/>
            <a:chExt cx="1062945" cy="613291"/>
          </a:xfrm>
        </p:grpSpPr>
        <p:cxnSp>
          <p:nvCxnSpPr>
            <p:cNvPr id="3" name="Connecteur droit 2"/>
            <p:cNvCxnSpPr>
              <a:cxnSpLocks noChangeShapeType="1"/>
            </p:cNvCxnSpPr>
            <p:nvPr/>
          </p:nvCxnSpPr>
          <p:spPr bwMode="auto">
            <a:xfrm flipH="1">
              <a:off x="3667764" y="3921125"/>
              <a:ext cx="99948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" name="Accolade ouvrante 3"/>
            <p:cNvSpPr>
              <a:spLocks/>
            </p:cNvSpPr>
            <p:nvPr/>
          </p:nvSpPr>
          <p:spPr bwMode="auto">
            <a:xfrm rot="-5400000">
              <a:off x="4007105" y="3667675"/>
              <a:ext cx="225615" cy="1031215"/>
            </a:xfrm>
            <a:prstGeom prst="leftBrace">
              <a:avLst>
                <a:gd name="adj1" fmla="val 8337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FR">
                <a:latin typeface="+mn-lt"/>
                <a:ea typeface="+mn-ea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46986" y="4165806"/>
              <a:ext cx="480705" cy="368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CA" dirty="0">
                  <a:latin typeface="+mn-lt"/>
                  <a:ea typeface="ＭＳ Ｐゴシック" charset="0"/>
                  <a:cs typeface="ＭＳ Ｐゴシック" charset="0"/>
                </a:rPr>
                <a:t>=</a:t>
              </a:r>
              <a:r>
                <a:rPr lang="fr-CA" i="1" dirty="0">
                  <a:latin typeface="+mn-lt"/>
                  <a:ea typeface="ＭＳ Ｐゴシック" charset="0"/>
                  <a:cs typeface="ＭＳ Ｐゴシック" charset="0"/>
                </a:rPr>
                <a:t> 1</a:t>
              </a:r>
              <a:endParaRPr lang="fr-FR" dirty="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7" name="Grouper 6"/>
          <p:cNvGrpSpPr>
            <a:grpSpLocks/>
          </p:cNvGrpSpPr>
          <p:nvPr/>
        </p:nvGrpSpPr>
        <p:grpSpPr bwMode="auto">
          <a:xfrm>
            <a:off x="2803525" y="4581525"/>
            <a:ext cx="1063625" cy="612775"/>
            <a:chOff x="2804205" y="4581525"/>
            <a:chExt cx="1062945" cy="613291"/>
          </a:xfrm>
        </p:grpSpPr>
        <p:cxnSp>
          <p:nvCxnSpPr>
            <p:cNvPr id="49" name="Connecteur droit 48"/>
            <p:cNvCxnSpPr>
              <a:cxnSpLocks noChangeShapeType="1"/>
            </p:cNvCxnSpPr>
            <p:nvPr/>
          </p:nvCxnSpPr>
          <p:spPr bwMode="auto">
            <a:xfrm flipH="1">
              <a:off x="2867664" y="4581525"/>
              <a:ext cx="99948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Accolade ouvrante 49"/>
            <p:cNvSpPr>
              <a:spLocks/>
            </p:cNvSpPr>
            <p:nvPr/>
          </p:nvSpPr>
          <p:spPr bwMode="auto">
            <a:xfrm rot="-5400000">
              <a:off x="3207005" y="4328075"/>
              <a:ext cx="225615" cy="1031215"/>
            </a:xfrm>
            <a:prstGeom prst="leftBrace">
              <a:avLst>
                <a:gd name="adj1" fmla="val 8337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FR">
                <a:latin typeface="+mn-lt"/>
                <a:ea typeface="+mn-ea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46886" y="4826206"/>
              <a:ext cx="480705" cy="368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CA" dirty="0">
                  <a:latin typeface="+mn-lt"/>
                  <a:ea typeface="ＭＳ Ｐゴシック" charset="0"/>
                  <a:cs typeface="ＭＳ Ｐゴシック" charset="0"/>
                </a:rPr>
                <a:t>=</a:t>
              </a:r>
              <a:r>
                <a:rPr lang="fr-CA" i="1" dirty="0">
                  <a:latin typeface="+mn-lt"/>
                  <a:ea typeface="ＭＳ Ｐゴシック" charset="0"/>
                  <a:cs typeface="ＭＳ Ｐゴシック" charset="0"/>
                </a:rPr>
                <a:t> 1</a:t>
              </a:r>
              <a:endParaRPr lang="fr-FR" dirty="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 : probabilité marginale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Lucida Grande" charset="0"/>
              <a:buNone/>
            </a:pP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en-US" altLang="ko-KR" dirty="0">
                <a:ea typeface="ＭＳ Ｐゴシック" pitchFamily="34" charset="-128"/>
              </a:rPr>
              <a:t>¬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en-US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=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 err="1">
                <a:ea typeface="ＭＳ Ｐゴシック" pitchFamily="34" charset="-128"/>
              </a:rPr>
              <a:t>j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 err="1">
                <a:ea typeface="ＭＳ Ｐゴシック" pitchFamily="34" charset="-128"/>
              </a:rPr>
              <a:t>m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en-US" altLang="ko-KR" dirty="0">
                <a:ea typeface="ＭＳ Ｐゴシック" pitchFamily="34" charset="-128"/>
              </a:rPr>
              <a:t>¬</a:t>
            </a:r>
            <a:r>
              <a:rPr lang="fr-CA" altLang="ko-KR" i="1" dirty="0" err="1">
                <a:ea typeface="ＭＳ Ｐゴシック" pitchFamily="34" charset="-128"/>
              </a:rPr>
              <a:t>c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indent="0" eaLnBrk="1" hangingPunct="1"/>
            <a:endParaRPr lang="fr-CA" altLang="ko-KR" i="1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i="1" dirty="0">
                <a:ea typeface="ＭＳ Ｐゴシック" pitchFamily="34" charset="-128"/>
              </a:rPr>
              <a:t>=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m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j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 err="1">
                <a:ea typeface="ＭＳ Ｐゴシック" pitchFamily="34" charset="-128"/>
              </a:rPr>
              <a:t>j</a:t>
            </a:r>
            <a:r>
              <a:rPr lang="fr-CA" altLang="ko-KR" sz="1800" dirty="0" err="1">
                <a:ea typeface="ＭＳ Ｐゴシック" pitchFamily="34" charset="-128"/>
              </a:rPr>
              <a:t>|</a:t>
            </a:r>
            <a:r>
              <a:rPr lang="fr-CA" altLang="ko-KR" sz="1800" i="1" dirty="0" err="1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 err="1">
                <a:ea typeface="ＭＳ Ｐゴシック" pitchFamily="34" charset="-128"/>
              </a:rPr>
              <a:t>m</a:t>
            </a:r>
            <a:r>
              <a:rPr lang="fr-CA" altLang="ko-KR" sz="1800" dirty="0" err="1">
                <a:ea typeface="ＭＳ Ｐゴシック" pitchFamily="34" charset="-128"/>
              </a:rPr>
              <a:t>|</a:t>
            </a:r>
            <a:r>
              <a:rPr lang="fr-CA" altLang="ko-KR" sz="1800" i="1" dirty="0" err="1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| 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, </a:t>
            </a:r>
            <a:r>
              <a:rPr lang="fr-CA" altLang="ko-KR" sz="1800" i="1" dirty="0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sz="1800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=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j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m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 err="1">
                <a:ea typeface="ＭＳ Ｐゴシック" pitchFamily="34" charset="-128"/>
              </a:rPr>
              <a:t>j</a:t>
            </a:r>
            <a:r>
              <a:rPr lang="fr-CA" altLang="ko-KR" sz="1800" dirty="0" err="1">
                <a:ea typeface="ＭＳ Ｐゴシック" pitchFamily="34" charset="-128"/>
              </a:rPr>
              <a:t>|</a:t>
            </a:r>
            <a:r>
              <a:rPr lang="fr-CA" altLang="ko-KR" sz="1800" i="1" dirty="0" err="1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 err="1">
                <a:ea typeface="ＭＳ Ｐゴシック" pitchFamily="34" charset="-128"/>
              </a:rPr>
              <a:t>m</a:t>
            </a:r>
            <a:r>
              <a:rPr lang="fr-CA" altLang="ko-KR" sz="1800" dirty="0" err="1">
                <a:ea typeface="ＭＳ Ｐゴシック" pitchFamily="34" charset="-128"/>
              </a:rPr>
              <a:t>|</a:t>
            </a:r>
            <a:r>
              <a:rPr lang="fr-CA" altLang="ko-KR" sz="1800" i="1" dirty="0" err="1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| 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, </a:t>
            </a:r>
            <a:r>
              <a:rPr lang="fr-CA" altLang="ko-KR" sz="1800" i="1" dirty="0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sz="1800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sz="1800" dirty="0">
                <a:ea typeface="ＭＳ Ｐゴシック" pitchFamily="34" charset="-128"/>
              </a:rPr>
              <a:t>=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j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 err="1">
                <a:ea typeface="ＭＳ Ｐゴシック" pitchFamily="34" charset="-128"/>
              </a:rPr>
              <a:t>j</a:t>
            </a:r>
            <a:r>
              <a:rPr lang="fr-CA" altLang="ko-KR" sz="1800" dirty="0" err="1">
                <a:ea typeface="ＭＳ Ｐゴシック" pitchFamily="34" charset="-128"/>
              </a:rPr>
              <a:t>|</a:t>
            </a:r>
            <a:r>
              <a:rPr lang="fr-CA" altLang="ko-KR" sz="1800" i="1" dirty="0" err="1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| 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, </a:t>
            </a:r>
            <a:r>
              <a:rPr lang="fr-CA" altLang="ko-KR" sz="1800" i="1" dirty="0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m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 err="1">
                <a:ea typeface="ＭＳ Ｐゴシック" pitchFamily="34" charset="-128"/>
              </a:rPr>
              <a:t>m</a:t>
            </a:r>
            <a:r>
              <a:rPr lang="fr-CA" altLang="ko-KR" sz="1800" dirty="0" err="1">
                <a:ea typeface="ＭＳ Ｐゴシック" pitchFamily="34" charset="-128"/>
              </a:rPr>
              <a:t>|</a:t>
            </a:r>
            <a:r>
              <a:rPr lang="fr-CA" altLang="ko-KR" sz="1800" i="1" dirty="0" err="1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sz="1800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sz="1800" dirty="0">
                <a:ea typeface="ＭＳ Ｐゴシック" pitchFamily="34" charset="-128"/>
              </a:rPr>
              <a:t>=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| 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, </a:t>
            </a:r>
            <a:r>
              <a:rPr lang="fr-CA" altLang="ko-KR" sz="1800" i="1" dirty="0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j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 err="1">
                <a:ea typeface="ＭＳ Ｐゴシック" pitchFamily="34" charset="-128"/>
              </a:rPr>
              <a:t>j</a:t>
            </a:r>
            <a:r>
              <a:rPr lang="fr-CA" altLang="ko-KR" sz="1800" dirty="0" err="1">
                <a:ea typeface="ＭＳ Ｐゴシック" pitchFamily="34" charset="-128"/>
              </a:rPr>
              <a:t>|</a:t>
            </a:r>
            <a:r>
              <a:rPr lang="fr-CA" altLang="ko-KR" sz="1800" i="1" dirty="0" err="1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sz="1800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sz="1800" dirty="0">
                <a:ea typeface="ＭＳ Ｐゴシック" pitchFamily="34" charset="-128"/>
              </a:rPr>
              <a:t>=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|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i="1" dirty="0" err="1">
                <a:ea typeface="ＭＳ Ｐゴシック" pitchFamily="34" charset="-128"/>
              </a:rPr>
              <a:t>c</a:t>
            </a:r>
            <a:r>
              <a:rPr lang="fr-CA" altLang="ko-KR" sz="1800" dirty="0" err="1">
                <a:ea typeface="ＭＳ Ｐゴシック" pitchFamily="34" charset="-128"/>
              </a:rPr>
              <a:t>,</a:t>
            </a:r>
            <a:r>
              <a:rPr lang="fr-CA" altLang="ko-KR" sz="1800" i="1" dirty="0" err="1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 +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|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,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i="1" dirty="0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i="1" dirty="0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sz="1800" dirty="0">
                <a:ea typeface="ＭＳ Ｐゴシック" pitchFamily="34" charset="-128"/>
              </a:rPr>
              <a:t>= .29 * .999 * .002 + .001 * .999 * .998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sz="1800" dirty="0">
                <a:ea typeface="ＭＳ Ｐゴシック" pitchFamily="34" charset="-128"/>
              </a:rPr>
              <a:t>≈ </a:t>
            </a:r>
            <a:r>
              <a:rPr lang="fr-FR" altLang="ko-KR" sz="1800" dirty="0">
                <a:ea typeface="ＭＳ Ｐゴシック" pitchFamily="34" charset="-128"/>
              </a:rPr>
              <a:t>0.0016</a:t>
            </a:r>
            <a:endParaRPr lang="fr-CA" altLang="ko-KR" sz="1800" dirty="0">
              <a:ea typeface="ＭＳ Ｐゴシック" pitchFamily="34" charset="-128"/>
            </a:endParaRPr>
          </a:p>
        </p:txBody>
      </p:sp>
      <p:sp>
        <p:nvSpPr>
          <p:cNvPr id="22532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22533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22534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F540D9C-484B-4B57-94B8-D960BBEF3450}" type="slidenum">
              <a:rPr lang="en-US" smtClean="0">
                <a:latin typeface="Calibri" pitchFamily="34" charset="0"/>
              </a:rPr>
              <a:pPr/>
              <a:t>18</a:t>
            </a:fld>
            <a:endParaRPr lang="en-US">
              <a:latin typeface="Calibri" pitchFamily="34" charset="0"/>
            </a:endParaRPr>
          </a:p>
        </p:txBody>
      </p:sp>
      <p:sp>
        <p:nvSpPr>
          <p:cNvPr id="22535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6" name="Grouper 5"/>
          <p:cNvGrpSpPr>
            <a:grpSpLocks/>
          </p:cNvGrpSpPr>
          <p:nvPr/>
        </p:nvGrpSpPr>
        <p:grpSpPr bwMode="auto">
          <a:xfrm>
            <a:off x="3603625" y="3921125"/>
            <a:ext cx="1063625" cy="612775"/>
            <a:chOff x="3604305" y="3921125"/>
            <a:chExt cx="1062945" cy="613291"/>
          </a:xfrm>
        </p:grpSpPr>
        <p:cxnSp>
          <p:nvCxnSpPr>
            <p:cNvPr id="3" name="Connecteur droit 2"/>
            <p:cNvCxnSpPr>
              <a:cxnSpLocks noChangeShapeType="1"/>
            </p:cNvCxnSpPr>
            <p:nvPr/>
          </p:nvCxnSpPr>
          <p:spPr bwMode="auto">
            <a:xfrm flipH="1">
              <a:off x="3667764" y="3921125"/>
              <a:ext cx="99948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" name="Accolade ouvrante 3"/>
            <p:cNvSpPr>
              <a:spLocks/>
            </p:cNvSpPr>
            <p:nvPr/>
          </p:nvSpPr>
          <p:spPr bwMode="auto">
            <a:xfrm rot="-5400000">
              <a:off x="4007105" y="3667675"/>
              <a:ext cx="225615" cy="1031215"/>
            </a:xfrm>
            <a:prstGeom prst="leftBrace">
              <a:avLst>
                <a:gd name="adj1" fmla="val 8337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FR">
                <a:latin typeface="+mn-lt"/>
                <a:ea typeface="+mn-ea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46986" y="4165806"/>
              <a:ext cx="480705" cy="368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CA" dirty="0">
                  <a:latin typeface="+mn-lt"/>
                  <a:ea typeface="ＭＳ Ｐゴシック" charset="0"/>
                  <a:cs typeface="ＭＳ Ｐゴシック" charset="0"/>
                </a:rPr>
                <a:t>=</a:t>
              </a:r>
              <a:r>
                <a:rPr lang="fr-CA" i="1" dirty="0">
                  <a:latin typeface="+mn-lt"/>
                  <a:ea typeface="ＭＳ Ｐゴシック" charset="0"/>
                  <a:cs typeface="ＭＳ Ｐゴシック" charset="0"/>
                </a:rPr>
                <a:t> 1</a:t>
              </a:r>
              <a:endParaRPr lang="fr-FR" dirty="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7" name="Grouper 6"/>
          <p:cNvGrpSpPr>
            <a:grpSpLocks/>
          </p:cNvGrpSpPr>
          <p:nvPr/>
        </p:nvGrpSpPr>
        <p:grpSpPr bwMode="auto">
          <a:xfrm>
            <a:off x="2803525" y="4581525"/>
            <a:ext cx="1063625" cy="612775"/>
            <a:chOff x="2804205" y="4581525"/>
            <a:chExt cx="1062945" cy="613291"/>
          </a:xfrm>
        </p:grpSpPr>
        <p:cxnSp>
          <p:nvCxnSpPr>
            <p:cNvPr id="49" name="Connecteur droit 48"/>
            <p:cNvCxnSpPr>
              <a:cxnSpLocks noChangeShapeType="1"/>
            </p:cNvCxnSpPr>
            <p:nvPr/>
          </p:nvCxnSpPr>
          <p:spPr bwMode="auto">
            <a:xfrm flipH="1">
              <a:off x="2867664" y="4581525"/>
              <a:ext cx="99948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Accolade ouvrante 49"/>
            <p:cNvSpPr>
              <a:spLocks/>
            </p:cNvSpPr>
            <p:nvPr/>
          </p:nvSpPr>
          <p:spPr bwMode="auto">
            <a:xfrm rot="-5400000">
              <a:off x="3207005" y="4328075"/>
              <a:ext cx="225615" cy="1031215"/>
            </a:xfrm>
            <a:prstGeom prst="leftBrace">
              <a:avLst>
                <a:gd name="adj1" fmla="val 8337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FR">
                <a:latin typeface="+mn-lt"/>
                <a:ea typeface="+mn-ea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46886" y="4826206"/>
              <a:ext cx="480705" cy="368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CA" dirty="0">
                  <a:latin typeface="+mn-lt"/>
                  <a:ea typeface="ＭＳ Ｐゴシック" charset="0"/>
                  <a:cs typeface="ＭＳ Ｐゴシック" charset="0"/>
                </a:rPr>
                <a:t>=</a:t>
              </a:r>
              <a:r>
                <a:rPr lang="fr-CA" i="1" dirty="0">
                  <a:latin typeface="+mn-lt"/>
                  <a:ea typeface="ＭＳ Ｐゴシック" charset="0"/>
                  <a:cs typeface="ＭＳ Ｐゴシック" charset="0"/>
                </a:rPr>
                <a:t> 1</a:t>
              </a:r>
              <a:endParaRPr lang="fr-FR" dirty="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2" name="Oval 5">
            <a:extLst>
              <a:ext uri="{FF2B5EF4-FFF2-40B4-BE49-F238E27FC236}">
                <a16:creationId xmlns:a16="http://schemas.microsoft.com/office/drawing/2014/main" id="{13A17F2A-85E4-463C-A080-1170EA30A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13" y="1871663"/>
            <a:ext cx="1320800" cy="508000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Cambriolage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4" name="Oval 6">
            <a:extLst>
              <a:ext uri="{FF2B5EF4-FFF2-40B4-BE49-F238E27FC236}">
                <a16:creationId xmlns:a16="http://schemas.microsoft.com/office/drawing/2014/main" id="{820F5FA0-CF34-406B-865E-A59C80046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838" y="188277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fr-CA" i="1">
                <a:solidFill>
                  <a:srgbClr val="000099"/>
                </a:solidFill>
                <a:latin typeface="Calibri" pitchFamily="34" charset="0"/>
              </a:rPr>
              <a:t>Séisme</a:t>
            </a:r>
            <a:endParaRPr lang="en-US" i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58" name="Oval 7">
            <a:extLst>
              <a:ext uri="{FF2B5EF4-FFF2-40B4-BE49-F238E27FC236}">
                <a16:creationId xmlns:a16="http://schemas.microsoft.com/office/drawing/2014/main" id="{7171A29F-9782-4A11-8C65-B1E5F0576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88" y="331787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Alarme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9" name="Oval 8">
            <a:extLst>
              <a:ext uri="{FF2B5EF4-FFF2-40B4-BE49-F238E27FC236}">
                <a16:creationId xmlns:a16="http://schemas.microsoft.com/office/drawing/2014/main" id="{D7C13CF5-6B08-49E8-BE39-61B79EEF1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5" y="4911725"/>
            <a:ext cx="1162050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fr-FR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JeanAppelle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Oval 9">
            <a:extLst>
              <a:ext uri="{FF2B5EF4-FFF2-40B4-BE49-F238E27FC236}">
                <a16:creationId xmlns:a16="http://schemas.microsoft.com/office/drawing/2014/main" id="{907DE2A2-CCA0-403B-80AE-50BF926F2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463" y="4833938"/>
            <a:ext cx="1298575" cy="46196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fr-CA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MarieAppelle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1" name="Group 10">
            <a:extLst>
              <a:ext uri="{FF2B5EF4-FFF2-40B4-BE49-F238E27FC236}">
                <a16:creationId xmlns:a16="http://schemas.microsoft.com/office/drawing/2014/main" id="{63BE8484-C4C9-4CE9-9C44-F4E510337181}"/>
              </a:ext>
            </a:extLst>
          </p:cNvPr>
          <p:cNvGrpSpPr>
            <a:grpSpLocks/>
          </p:cNvGrpSpPr>
          <p:nvPr/>
        </p:nvGrpSpPr>
        <p:grpSpPr bwMode="auto">
          <a:xfrm>
            <a:off x="7192963" y="2927350"/>
            <a:ext cx="1481137" cy="1139825"/>
            <a:chOff x="3094" y="1712"/>
            <a:chExt cx="933" cy="718"/>
          </a:xfrm>
        </p:grpSpPr>
        <p:sp>
          <p:nvSpPr>
            <p:cNvPr id="62" name="Rectangle 11">
              <a:extLst>
                <a:ext uri="{FF2B5EF4-FFF2-40B4-BE49-F238E27FC236}">
                  <a16:creationId xmlns:a16="http://schemas.microsoft.com/office/drawing/2014/main" id="{693917F0-BC5D-41B4-A71A-FADE9BAC1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" y="1722"/>
              <a:ext cx="896" cy="7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12">
              <a:extLst>
                <a:ext uri="{FF2B5EF4-FFF2-40B4-BE49-F238E27FC236}">
                  <a16:creationId xmlns:a16="http://schemas.microsoft.com/office/drawing/2014/main" id="{E1F51D67-5D3E-45E8-B2C4-6DBACCDF9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2" y="1907"/>
              <a:ext cx="8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13">
              <a:extLst>
                <a:ext uri="{FF2B5EF4-FFF2-40B4-BE49-F238E27FC236}">
                  <a16:creationId xmlns:a16="http://schemas.microsoft.com/office/drawing/2014/main" id="{1D1E0BB8-262F-4D26-8D11-2664F4BC0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5" y="1712"/>
              <a:ext cx="9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C</a:t>
              </a:r>
              <a:r>
                <a:rPr lang="fr-CA" sz="1600" b="1" dirty="0">
                  <a:latin typeface="+mn-lt"/>
                </a:rPr>
                <a:t>  </a:t>
              </a:r>
              <a:r>
                <a:rPr lang="fr-CA" sz="1600" b="1" i="1" dirty="0">
                  <a:latin typeface="+mn-lt"/>
                </a:rPr>
                <a:t>S</a:t>
              </a:r>
              <a:r>
                <a:rPr lang="fr-CA" sz="1600" b="1" dirty="0">
                  <a:latin typeface="+mn-lt"/>
                </a:rPr>
                <a:t>     </a:t>
              </a: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C</a:t>
              </a:r>
              <a:r>
                <a:rPr lang="fr-CA" sz="1600" b="1" dirty="0">
                  <a:latin typeface="+mn-lt"/>
                </a:rPr>
                <a:t>,</a:t>
              </a:r>
              <a:r>
                <a:rPr lang="fr-CA" sz="1600" b="1" i="1" dirty="0">
                  <a:latin typeface="+mn-lt"/>
                </a:rPr>
                <a:t>S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90" name="Text Box 14">
              <a:extLst>
                <a:ext uri="{FF2B5EF4-FFF2-40B4-BE49-F238E27FC236}">
                  <a16:creationId xmlns:a16="http://schemas.microsoft.com/office/drawing/2014/main" id="{83FAB134-331A-4F3F-AD12-8ABC1D533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1930"/>
              <a:ext cx="815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</a:t>
              </a: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      .95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F         .94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F   </a:t>
              </a: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      .29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F   F         .001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91" name="Line 15">
              <a:extLst>
                <a:ext uri="{FF2B5EF4-FFF2-40B4-BE49-F238E27FC236}">
                  <a16:creationId xmlns:a16="http://schemas.microsoft.com/office/drawing/2014/main" id="{62133FD9-11C8-4821-BC10-5DB23343B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9" y="1721"/>
              <a:ext cx="0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2" name="Group 16">
            <a:extLst>
              <a:ext uri="{FF2B5EF4-FFF2-40B4-BE49-F238E27FC236}">
                <a16:creationId xmlns:a16="http://schemas.microsoft.com/office/drawing/2014/main" id="{1C46E1AB-B5C6-48B4-AD7F-53182591CEA8}"/>
              </a:ext>
            </a:extLst>
          </p:cNvPr>
          <p:cNvGrpSpPr>
            <a:grpSpLocks/>
          </p:cNvGrpSpPr>
          <p:nvPr/>
        </p:nvGrpSpPr>
        <p:grpSpPr bwMode="auto">
          <a:xfrm>
            <a:off x="5437192" y="5389563"/>
            <a:ext cx="941390" cy="782637"/>
            <a:chOff x="3425" y="3192"/>
            <a:chExt cx="593" cy="493"/>
          </a:xfrm>
          <a:noFill/>
        </p:grpSpPr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AD0E3069-99F5-4C50-B7A6-7E87E0320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" y="3200"/>
              <a:ext cx="575" cy="48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4" name="Text Box 18">
              <a:extLst>
                <a:ext uri="{FF2B5EF4-FFF2-40B4-BE49-F238E27FC236}">
                  <a16:creationId xmlns:a16="http://schemas.microsoft.com/office/drawing/2014/main" id="{F56471A9-C29D-4322-97C6-2A56F0994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3192"/>
              <a:ext cx="593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  </a:t>
              </a: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J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95" name="Line 19">
              <a:extLst>
                <a:ext uri="{FF2B5EF4-FFF2-40B4-BE49-F238E27FC236}">
                  <a16:creationId xmlns:a16="http://schemas.microsoft.com/office/drawing/2014/main" id="{6DC8D58C-FC52-49F2-B2F9-5C4A15944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2" y="3393"/>
              <a:ext cx="54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6" name="Text Box 20">
              <a:extLst>
                <a:ext uri="{FF2B5EF4-FFF2-40B4-BE49-F238E27FC236}">
                  <a16:creationId xmlns:a16="http://schemas.microsoft.com/office/drawing/2014/main" id="{8CBC5C12-C91C-4D7B-902D-D45A8207C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8" y="3402"/>
              <a:ext cx="489" cy="2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T     .90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F     .05</a:t>
              </a:r>
              <a:endParaRPr lang="en-US" sz="1600">
                <a:latin typeface="+mn-lt"/>
              </a:endParaRPr>
            </a:p>
          </p:txBody>
        </p:sp>
        <p:sp>
          <p:nvSpPr>
            <p:cNvPr id="97" name="Line 21">
              <a:extLst>
                <a:ext uri="{FF2B5EF4-FFF2-40B4-BE49-F238E27FC236}">
                  <a16:creationId xmlns:a16="http://schemas.microsoft.com/office/drawing/2014/main" id="{76E8338F-5E7A-4076-B2AB-6691417DF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3200"/>
              <a:ext cx="0" cy="48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8" name="Group 22">
            <a:extLst>
              <a:ext uri="{FF2B5EF4-FFF2-40B4-BE49-F238E27FC236}">
                <a16:creationId xmlns:a16="http://schemas.microsoft.com/office/drawing/2014/main" id="{AE196D29-5B9F-4066-A0A0-C33CCF9011FF}"/>
              </a:ext>
            </a:extLst>
          </p:cNvPr>
          <p:cNvGrpSpPr>
            <a:grpSpLocks/>
          </p:cNvGrpSpPr>
          <p:nvPr/>
        </p:nvGrpSpPr>
        <p:grpSpPr bwMode="auto">
          <a:xfrm>
            <a:off x="7559675" y="5324477"/>
            <a:ext cx="1163638" cy="782637"/>
            <a:chOff x="3737" y="3505"/>
            <a:chExt cx="733" cy="493"/>
          </a:xfrm>
          <a:noFill/>
        </p:grpSpPr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A6E46C66-67DF-4CEE-A5B6-5554E2A8D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" y="3513"/>
              <a:ext cx="695" cy="48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" name="Text Box 24">
              <a:extLst>
                <a:ext uri="{FF2B5EF4-FFF2-40B4-BE49-F238E27FC236}">
                  <a16:creationId xmlns:a16="http://schemas.microsoft.com/office/drawing/2014/main" id="{BD7F3208-6433-49E5-A821-C63B7ECB3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8" y="3505"/>
              <a:ext cx="692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   </a:t>
              </a: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M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101" name="Line 25">
              <a:extLst>
                <a:ext uri="{FF2B5EF4-FFF2-40B4-BE49-F238E27FC236}">
                  <a16:creationId xmlns:a16="http://schemas.microsoft.com/office/drawing/2014/main" id="{F63494CF-12BD-409F-BDE0-591B5DF2FA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05" y="3706"/>
              <a:ext cx="54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" name="Text Box 26">
              <a:extLst>
                <a:ext uri="{FF2B5EF4-FFF2-40B4-BE49-F238E27FC236}">
                  <a16:creationId xmlns:a16="http://schemas.microsoft.com/office/drawing/2014/main" id="{7B1B864D-B618-44A3-B455-500A2048B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1" y="3715"/>
              <a:ext cx="489" cy="2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T     .70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F     .01</a:t>
              </a:r>
              <a:endParaRPr lang="en-US" sz="1600">
                <a:latin typeface="+mn-lt"/>
              </a:endParaRPr>
            </a:p>
          </p:txBody>
        </p:sp>
        <p:sp>
          <p:nvSpPr>
            <p:cNvPr id="103" name="Line 27">
              <a:extLst>
                <a:ext uri="{FF2B5EF4-FFF2-40B4-BE49-F238E27FC236}">
                  <a16:creationId xmlns:a16="http://schemas.microsoft.com/office/drawing/2014/main" id="{479BFCEA-E394-4535-930C-5C87E7A69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3513"/>
              <a:ext cx="0" cy="48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04" name="Group 28">
            <a:extLst>
              <a:ext uri="{FF2B5EF4-FFF2-40B4-BE49-F238E27FC236}">
                <a16:creationId xmlns:a16="http://schemas.microsoft.com/office/drawing/2014/main" id="{AB364DA2-AE1A-4FC4-B165-A3FFD350A0D6}"/>
              </a:ext>
            </a:extLst>
          </p:cNvPr>
          <p:cNvGrpSpPr>
            <a:grpSpLocks/>
          </p:cNvGrpSpPr>
          <p:nvPr/>
        </p:nvGrpSpPr>
        <p:grpSpPr bwMode="auto">
          <a:xfrm>
            <a:off x="5757863" y="1160463"/>
            <a:ext cx="609600" cy="674687"/>
            <a:chOff x="3712" y="393"/>
            <a:chExt cx="384" cy="425"/>
          </a:xfrm>
        </p:grpSpPr>
        <p:sp>
          <p:nvSpPr>
            <p:cNvPr id="105" name="Rectangle 29">
              <a:extLst>
                <a:ext uri="{FF2B5EF4-FFF2-40B4-BE49-F238E27FC236}">
                  <a16:creationId xmlns:a16="http://schemas.microsoft.com/office/drawing/2014/main" id="{3FA0ECDF-4C67-4283-AFD6-019BDEB96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" y="433"/>
              <a:ext cx="34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6" name="Text Box 30">
              <a:extLst>
                <a:ext uri="{FF2B5EF4-FFF2-40B4-BE49-F238E27FC236}">
                  <a16:creationId xmlns:a16="http://schemas.microsoft.com/office/drawing/2014/main" id="{62B6FDF1-3EA2-47D7-BB38-88A9E8634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5" y="393"/>
              <a:ext cx="38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C</a:t>
              </a:r>
              <a:r>
                <a:rPr lang="fr-CA" sz="1600" b="1" dirty="0">
                  <a:latin typeface="+mn-lt"/>
                </a:rPr>
                <a:t>)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fr-CA" sz="1600" dirty="0">
                  <a:latin typeface="+mn-lt"/>
                </a:rPr>
                <a:t> .001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7" name="Line 31">
              <a:extLst>
                <a:ext uri="{FF2B5EF4-FFF2-40B4-BE49-F238E27FC236}">
                  <a16:creationId xmlns:a16="http://schemas.microsoft.com/office/drawing/2014/main" id="{104FFC5F-F247-4049-B562-24737F8AA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612"/>
              <a:ext cx="3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08" name="Group 32">
            <a:extLst>
              <a:ext uri="{FF2B5EF4-FFF2-40B4-BE49-F238E27FC236}">
                <a16:creationId xmlns:a16="http://schemas.microsoft.com/office/drawing/2014/main" id="{B6C44C08-A530-4A33-9E06-62848726B028}"/>
              </a:ext>
            </a:extLst>
          </p:cNvPr>
          <p:cNvGrpSpPr>
            <a:grpSpLocks/>
          </p:cNvGrpSpPr>
          <p:nvPr/>
        </p:nvGrpSpPr>
        <p:grpSpPr bwMode="auto">
          <a:xfrm>
            <a:off x="7488238" y="1160463"/>
            <a:ext cx="625475" cy="674687"/>
            <a:chOff x="3712" y="393"/>
            <a:chExt cx="394" cy="425"/>
          </a:xfrm>
        </p:grpSpPr>
        <p:sp>
          <p:nvSpPr>
            <p:cNvPr id="109" name="Rectangle 33">
              <a:extLst>
                <a:ext uri="{FF2B5EF4-FFF2-40B4-BE49-F238E27FC236}">
                  <a16:creationId xmlns:a16="http://schemas.microsoft.com/office/drawing/2014/main" id="{D8F04C83-C191-4184-A94C-40CCFF65C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" y="433"/>
              <a:ext cx="34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" name="Text Box 34">
              <a:extLst>
                <a:ext uri="{FF2B5EF4-FFF2-40B4-BE49-F238E27FC236}">
                  <a16:creationId xmlns:a16="http://schemas.microsoft.com/office/drawing/2014/main" id="{F507F211-3102-46F0-8645-BBC829A37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5" y="393"/>
              <a:ext cx="38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S</a:t>
              </a:r>
              <a:r>
                <a:rPr lang="fr-CA" sz="1600" b="1" dirty="0">
                  <a:latin typeface="+mn-lt"/>
                </a:rPr>
                <a:t>)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fr-CA" sz="1600" dirty="0">
                  <a:latin typeface="+mn-lt"/>
                </a:rPr>
                <a:t> .002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1" name="Line 35">
              <a:extLst>
                <a:ext uri="{FF2B5EF4-FFF2-40B4-BE49-F238E27FC236}">
                  <a16:creationId xmlns:a16="http://schemas.microsoft.com/office/drawing/2014/main" id="{F974A821-A826-4D3C-8FA1-320822BC5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612"/>
              <a:ext cx="3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2" name="Line 36">
            <a:extLst>
              <a:ext uri="{FF2B5EF4-FFF2-40B4-BE49-F238E27FC236}">
                <a16:creationId xmlns:a16="http://schemas.microsoft.com/office/drawing/2014/main" id="{44A29563-73CB-4DDB-BA85-DF388BFBF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6263" y="2376488"/>
            <a:ext cx="744537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13" name="Line 37">
            <a:extLst>
              <a:ext uri="{FF2B5EF4-FFF2-40B4-BE49-F238E27FC236}">
                <a16:creationId xmlns:a16="http://schemas.microsoft.com/office/drawing/2014/main" id="{B6907044-FA7E-41B0-A8F4-EB719ECAB8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73863" y="2332038"/>
            <a:ext cx="496887" cy="993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14" name="Line 38">
            <a:extLst>
              <a:ext uri="{FF2B5EF4-FFF2-40B4-BE49-F238E27FC236}">
                <a16:creationId xmlns:a16="http://schemas.microsoft.com/office/drawing/2014/main" id="{977A7D56-2D19-4FCB-A0F9-5C4B6A546F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57863" y="3754438"/>
            <a:ext cx="598487" cy="116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15" name="Line 39">
            <a:extLst>
              <a:ext uri="{FF2B5EF4-FFF2-40B4-BE49-F238E27FC236}">
                <a16:creationId xmlns:a16="http://schemas.microsoft.com/office/drawing/2014/main" id="{4642E3FB-E59F-4276-A073-EDA4CF1E7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7200" y="3776663"/>
            <a:ext cx="654050" cy="1084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54EB7AE-D058-406E-8A5B-EFDA35A7CAA4}"/>
              </a:ext>
            </a:extLst>
          </p:cNvPr>
          <p:cNvSpPr/>
          <p:nvPr/>
        </p:nvSpPr>
        <p:spPr>
          <a:xfrm>
            <a:off x="4953000" y="3762375"/>
            <a:ext cx="1428750" cy="255587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2DE183B-14E8-419A-95A4-8E4153F8301B}"/>
              </a:ext>
            </a:extLst>
          </p:cNvPr>
          <p:cNvSpPr/>
          <p:nvPr/>
        </p:nvSpPr>
        <p:spPr>
          <a:xfrm>
            <a:off x="6775450" y="3771900"/>
            <a:ext cx="342900" cy="255587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EAA5CEF-77EB-4B28-87C6-B8154444DA6E}"/>
              </a:ext>
            </a:extLst>
          </p:cNvPr>
          <p:cNvSpPr/>
          <p:nvPr/>
        </p:nvSpPr>
        <p:spPr>
          <a:xfrm>
            <a:off x="7053263" y="4273550"/>
            <a:ext cx="1901825" cy="192087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87539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Probabilité marginale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162425" cy="4525963"/>
          </a:xfrm>
        </p:spPr>
        <p:txBody>
          <a:bodyPr/>
          <a:lstStyle/>
          <a:p>
            <a:pPr marL="0" indent="0" eaLnBrk="1" hangingPunct="1">
              <a:buFont typeface="Lucida Grande" charset="0"/>
              <a:buNone/>
            </a:pP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en-US" altLang="ko-KR" dirty="0">
                <a:ea typeface="ＭＳ Ｐゴシック" pitchFamily="34" charset="-128"/>
              </a:rPr>
              <a:t>¬ 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en-US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=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 err="1">
                <a:ea typeface="ＭＳ Ｐゴシック" pitchFamily="34" charset="-128"/>
              </a:rPr>
              <a:t>j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 err="1">
                <a:ea typeface="ＭＳ Ｐゴシック" pitchFamily="34" charset="-128"/>
              </a:rPr>
              <a:t>m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en-US" altLang="ko-KR" dirty="0">
                <a:ea typeface="ＭＳ Ｐゴシック" pitchFamily="34" charset="-128"/>
              </a:rPr>
              <a:t>¬</a:t>
            </a:r>
            <a:r>
              <a:rPr lang="fr-CA" altLang="ko-KR" i="1" dirty="0" err="1">
                <a:ea typeface="ＭＳ Ｐゴシック" pitchFamily="34" charset="-128"/>
              </a:rPr>
              <a:t>c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sz="1800" dirty="0">
                <a:ea typeface="ＭＳ Ｐゴシック" pitchFamily="34" charset="-128"/>
              </a:rPr>
              <a:t>	       </a:t>
            </a:r>
            <a:r>
              <a:rPr lang="fr-CA" altLang="ko-KR" dirty="0">
                <a:ea typeface="ＭＳ Ｐゴシック" pitchFamily="34" charset="-128"/>
              </a:rPr>
              <a:t>=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| </a:t>
            </a:r>
            <a:r>
              <a:rPr lang="en-US" altLang="ko-KR" dirty="0">
                <a:ea typeface="ＭＳ Ｐゴシック" pitchFamily="34" charset="-128"/>
              </a:rPr>
              <a:t>¬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en-US" altLang="ko-KR" dirty="0">
                <a:ea typeface="ＭＳ Ｐゴシック" pitchFamily="34" charset="-128"/>
              </a:rPr>
              <a:t>¬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marL="0" indent="0" eaLnBrk="1" hangingPunct="1"/>
            <a:r>
              <a:rPr lang="fr-CA" altLang="ko-KR" dirty="0">
                <a:ea typeface="ＭＳ Ｐゴシック" pitchFamily="34" charset="-128"/>
              </a:rPr>
              <a:t>Pour les probabilités marginales, on peut ignorer les nœuds </a:t>
            </a:r>
            <a:r>
              <a:rPr lang="fr-CA" altLang="ko-KR" b="1" dirty="0">
                <a:ea typeface="ＭＳ Ｐゴシック" pitchFamily="34" charset="-128"/>
              </a:rPr>
              <a:t>dont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b="1" dirty="0">
                <a:ea typeface="ＭＳ Ｐゴシック" pitchFamily="34" charset="-128"/>
              </a:rPr>
              <a:t>les descendants ne sont pas les nœuds observés</a:t>
            </a:r>
          </a:p>
          <a:p>
            <a:pPr lvl="1" eaLnBrk="1" hangingPunct="1"/>
            <a:r>
              <a:rPr lang="fr-CA" altLang="ko-KR" i="1" dirty="0" err="1">
                <a:ea typeface="ＭＳ Ｐゴシック" pitchFamily="34" charset="-128"/>
              </a:rPr>
              <a:t>JeanAppelle</a:t>
            </a:r>
            <a:r>
              <a:rPr lang="fr-CA" altLang="ko-KR" dirty="0">
                <a:ea typeface="ＭＳ Ｐゴシック" pitchFamily="34" charset="-128"/>
              </a:rPr>
              <a:t>  et </a:t>
            </a:r>
            <a:r>
              <a:rPr lang="fr-CA" altLang="ko-KR" i="1" dirty="0" err="1">
                <a:ea typeface="ＭＳ Ｐゴシック" pitchFamily="34" charset="-128"/>
              </a:rPr>
              <a:t>MarieAppelle</a:t>
            </a:r>
            <a:r>
              <a:rPr lang="fr-CA" altLang="ko-KR" dirty="0">
                <a:ea typeface="ＭＳ Ｐゴシック" pitchFamily="34" charset="-128"/>
              </a:rPr>
              <a:t> et leurs descendants ne sont pas observés, alors on peut les ignorer</a:t>
            </a:r>
          </a:p>
          <a:p>
            <a:pPr lvl="1" eaLnBrk="1" hangingPunct="1"/>
            <a:r>
              <a:rPr lang="fr-CA" altLang="ko-KR" i="1" dirty="0">
                <a:ea typeface="ＭＳ Ｐゴシック" pitchFamily="34" charset="-128"/>
              </a:rPr>
              <a:t>Séisme</a:t>
            </a:r>
            <a:r>
              <a:rPr lang="fr-CA" altLang="ko-KR" dirty="0">
                <a:ea typeface="ＭＳ Ｐゴシック" pitchFamily="34" charset="-128"/>
              </a:rPr>
              <a:t> est un ancêtre de </a:t>
            </a:r>
            <a:r>
              <a:rPr lang="fr-CA" altLang="ko-KR" i="1" dirty="0">
                <a:ea typeface="ＭＳ Ｐゴシック" pitchFamily="34" charset="-128"/>
              </a:rPr>
              <a:t>Alarme</a:t>
            </a:r>
            <a:r>
              <a:rPr lang="fr-CA" altLang="ko-KR" dirty="0">
                <a:ea typeface="ＭＳ Ｐゴシック" pitchFamily="34" charset="-128"/>
              </a:rPr>
              <a:t>, alors on doit le marginaliser explicitement</a:t>
            </a:r>
          </a:p>
        </p:txBody>
      </p:sp>
      <p:sp>
        <p:nvSpPr>
          <p:cNvPr id="23556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23557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2355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1768230-7E49-4833-B95F-FDB60A299EF3}" type="slidenum">
              <a:rPr lang="en-US" smtClean="0">
                <a:latin typeface="Calibri" pitchFamily="34" charset="0"/>
              </a:rPr>
              <a:pPr/>
              <a:t>19</a:t>
            </a:fld>
            <a:endParaRPr lang="en-US">
              <a:latin typeface="Calibri" pitchFamily="34" charset="0"/>
            </a:endParaRPr>
          </a:p>
        </p:txBody>
      </p:sp>
      <p:sp>
        <p:nvSpPr>
          <p:cNvPr id="23559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4976813" y="1871663"/>
            <a:ext cx="1320800" cy="508000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Cambriolage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3561" name="Oval 6"/>
          <p:cNvSpPr>
            <a:spLocks noChangeArrowheads="1"/>
          </p:cNvSpPr>
          <p:nvPr/>
        </p:nvSpPr>
        <p:spPr bwMode="auto">
          <a:xfrm>
            <a:off x="6954838" y="188277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fr-CA" i="1">
                <a:solidFill>
                  <a:srgbClr val="000099"/>
                </a:solidFill>
                <a:latin typeface="Calibri" pitchFamily="34" charset="0"/>
              </a:rPr>
              <a:t>Séisme</a:t>
            </a:r>
            <a:endParaRPr lang="en-US" i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6110288" y="331787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Alarme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6" name="Oval 8"/>
          <p:cNvSpPr>
            <a:spLocks noChangeArrowheads="1"/>
          </p:cNvSpPr>
          <p:nvPr/>
        </p:nvSpPr>
        <p:spPr bwMode="auto">
          <a:xfrm>
            <a:off x="5184775" y="4911725"/>
            <a:ext cx="1162050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fr-FR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JeanAppelle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7" name="Oval 9"/>
          <p:cNvSpPr>
            <a:spLocks noChangeArrowheads="1"/>
          </p:cNvSpPr>
          <p:nvPr/>
        </p:nvSpPr>
        <p:spPr bwMode="auto">
          <a:xfrm>
            <a:off x="7002463" y="4833938"/>
            <a:ext cx="1298575" cy="46196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fr-CA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MarieAppelle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3565" name="Group 10"/>
          <p:cNvGrpSpPr>
            <a:grpSpLocks/>
          </p:cNvGrpSpPr>
          <p:nvPr/>
        </p:nvGrpSpPr>
        <p:grpSpPr bwMode="auto">
          <a:xfrm>
            <a:off x="7192963" y="2927350"/>
            <a:ext cx="1481137" cy="1139825"/>
            <a:chOff x="3094" y="1712"/>
            <a:chExt cx="933" cy="718"/>
          </a:xfrm>
        </p:grpSpPr>
        <p:sp>
          <p:nvSpPr>
            <p:cNvPr id="83" name="Rectangle 11"/>
            <p:cNvSpPr>
              <a:spLocks noChangeArrowheads="1"/>
            </p:cNvSpPr>
            <p:nvPr/>
          </p:nvSpPr>
          <p:spPr bwMode="auto">
            <a:xfrm>
              <a:off x="3094" y="1722"/>
              <a:ext cx="896" cy="7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4" name="Line 12"/>
            <p:cNvSpPr>
              <a:spLocks noChangeShapeType="1"/>
            </p:cNvSpPr>
            <p:nvPr/>
          </p:nvSpPr>
          <p:spPr bwMode="auto">
            <a:xfrm>
              <a:off x="3102" y="1907"/>
              <a:ext cx="8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5" name="Text Box 13"/>
            <p:cNvSpPr txBox="1">
              <a:spLocks noChangeArrowheads="1"/>
            </p:cNvSpPr>
            <p:nvPr/>
          </p:nvSpPr>
          <p:spPr bwMode="auto">
            <a:xfrm>
              <a:off x="3125" y="1712"/>
              <a:ext cx="9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C</a:t>
              </a:r>
              <a:r>
                <a:rPr lang="fr-CA" sz="1600" b="1" dirty="0">
                  <a:latin typeface="+mn-lt"/>
                </a:rPr>
                <a:t>  </a:t>
              </a:r>
              <a:r>
                <a:rPr lang="fr-CA" sz="1600" b="1" i="1" dirty="0">
                  <a:latin typeface="+mn-lt"/>
                </a:rPr>
                <a:t>S</a:t>
              </a:r>
              <a:r>
                <a:rPr lang="fr-CA" sz="1600" b="1" dirty="0">
                  <a:latin typeface="+mn-lt"/>
                </a:rPr>
                <a:t>     </a:t>
              </a: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C</a:t>
              </a:r>
              <a:r>
                <a:rPr lang="fr-CA" sz="1600" b="1" dirty="0">
                  <a:latin typeface="+mn-lt"/>
                </a:rPr>
                <a:t>,</a:t>
              </a:r>
              <a:r>
                <a:rPr lang="fr-CA" sz="1600" b="1" i="1" dirty="0">
                  <a:latin typeface="+mn-lt"/>
                </a:rPr>
                <a:t>S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86" name="Text Box 14"/>
            <p:cNvSpPr txBox="1">
              <a:spLocks noChangeArrowheads="1"/>
            </p:cNvSpPr>
            <p:nvPr/>
          </p:nvSpPr>
          <p:spPr bwMode="auto">
            <a:xfrm>
              <a:off x="3107" y="1930"/>
              <a:ext cx="815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</a:t>
              </a: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      .95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F         .94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F   </a:t>
              </a: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      .29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F   F         .001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87" name="Line 15"/>
            <p:cNvSpPr>
              <a:spLocks noChangeShapeType="1"/>
            </p:cNvSpPr>
            <p:nvPr/>
          </p:nvSpPr>
          <p:spPr bwMode="auto">
            <a:xfrm>
              <a:off x="3449" y="1721"/>
              <a:ext cx="0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3263" name="Group 16"/>
          <p:cNvGrpSpPr>
            <a:grpSpLocks/>
          </p:cNvGrpSpPr>
          <p:nvPr/>
        </p:nvGrpSpPr>
        <p:grpSpPr bwMode="auto">
          <a:xfrm>
            <a:off x="5437192" y="5389563"/>
            <a:ext cx="941390" cy="782637"/>
            <a:chOff x="3425" y="3192"/>
            <a:chExt cx="593" cy="493"/>
          </a:xfrm>
          <a:noFill/>
        </p:grpSpPr>
        <p:sp>
          <p:nvSpPr>
            <p:cNvPr id="78" name="Rectangle 17"/>
            <p:cNvSpPr>
              <a:spLocks noChangeArrowheads="1"/>
            </p:cNvSpPr>
            <p:nvPr/>
          </p:nvSpPr>
          <p:spPr bwMode="auto">
            <a:xfrm>
              <a:off x="3435" y="3200"/>
              <a:ext cx="575" cy="48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9" name="Text Box 18"/>
            <p:cNvSpPr txBox="1">
              <a:spLocks noChangeArrowheads="1"/>
            </p:cNvSpPr>
            <p:nvPr/>
          </p:nvSpPr>
          <p:spPr bwMode="auto">
            <a:xfrm>
              <a:off x="3425" y="3192"/>
              <a:ext cx="593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  </a:t>
              </a: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J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80" name="Line 19"/>
            <p:cNvSpPr>
              <a:spLocks noChangeShapeType="1"/>
            </p:cNvSpPr>
            <p:nvPr/>
          </p:nvSpPr>
          <p:spPr bwMode="auto">
            <a:xfrm flipV="1">
              <a:off x="3442" y="3393"/>
              <a:ext cx="54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1" name="Text Box 20"/>
            <p:cNvSpPr txBox="1">
              <a:spLocks noChangeArrowheads="1"/>
            </p:cNvSpPr>
            <p:nvPr/>
          </p:nvSpPr>
          <p:spPr bwMode="auto">
            <a:xfrm>
              <a:off x="3428" y="3402"/>
              <a:ext cx="489" cy="2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T     .90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F     .05</a:t>
              </a:r>
              <a:endParaRPr lang="en-US" sz="1600">
                <a:latin typeface="+mn-lt"/>
              </a:endParaRPr>
            </a:p>
          </p:txBody>
        </p:sp>
        <p:sp>
          <p:nvSpPr>
            <p:cNvPr id="82" name="Line 21"/>
            <p:cNvSpPr>
              <a:spLocks noChangeShapeType="1"/>
            </p:cNvSpPr>
            <p:nvPr/>
          </p:nvSpPr>
          <p:spPr bwMode="auto">
            <a:xfrm>
              <a:off x="3605" y="3200"/>
              <a:ext cx="0" cy="48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3264" name="Group 22"/>
          <p:cNvGrpSpPr>
            <a:grpSpLocks/>
          </p:cNvGrpSpPr>
          <p:nvPr/>
        </p:nvGrpSpPr>
        <p:grpSpPr bwMode="auto">
          <a:xfrm>
            <a:off x="7559675" y="5324477"/>
            <a:ext cx="1163638" cy="782637"/>
            <a:chOff x="3737" y="3505"/>
            <a:chExt cx="733" cy="493"/>
          </a:xfrm>
          <a:noFill/>
        </p:grpSpPr>
        <p:sp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3737" y="3513"/>
              <a:ext cx="695" cy="48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24"/>
            <p:cNvSpPr txBox="1">
              <a:spLocks noChangeArrowheads="1"/>
            </p:cNvSpPr>
            <p:nvPr/>
          </p:nvSpPr>
          <p:spPr bwMode="auto">
            <a:xfrm>
              <a:off x="3778" y="3505"/>
              <a:ext cx="692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   </a:t>
              </a: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M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75" name="Line 25"/>
            <p:cNvSpPr>
              <a:spLocks noChangeShapeType="1"/>
            </p:cNvSpPr>
            <p:nvPr/>
          </p:nvSpPr>
          <p:spPr bwMode="auto">
            <a:xfrm flipV="1">
              <a:off x="3805" y="3706"/>
              <a:ext cx="54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26"/>
            <p:cNvSpPr txBox="1">
              <a:spLocks noChangeArrowheads="1"/>
            </p:cNvSpPr>
            <p:nvPr/>
          </p:nvSpPr>
          <p:spPr bwMode="auto">
            <a:xfrm>
              <a:off x="3791" y="3715"/>
              <a:ext cx="489" cy="2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T     .70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F     .01</a:t>
              </a:r>
              <a:endParaRPr lang="en-US" sz="1600">
                <a:latin typeface="+mn-lt"/>
              </a:endParaRPr>
            </a:p>
          </p:txBody>
        </p:sp>
        <p:sp>
          <p:nvSpPr>
            <p:cNvPr id="77" name="Line 27"/>
            <p:cNvSpPr>
              <a:spLocks noChangeShapeType="1"/>
            </p:cNvSpPr>
            <p:nvPr/>
          </p:nvSpPr>
          <p:spPr bwMode="auto">
            <a:xfrm>
              <a:off x="3968" y="3513"/>
              <a:ext cx="0" cy="48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3568" name="Group 28"/>
          <p:cNvGrpSpPr>
            <a:grpSpLocks/>
          </p:cNvGrpSpPr>
          <p:nvPr/>
        </p:nvGrpSpPr>
        <p:grpSpPr bwMode="auto">
          <a:xfrm>
            <a:off x="5757863" y="1160463"/>
            <a:ext cx="609600" cy="674687"/>
            <a:chOff x="3712" y="393"/>
            <a:chExt cx="384" cy="425"/>
          </a:xfrm>
        </p:grpSpPr>
        <p:sp>
          <p:nvSpPr>
            <p:cNvPr id="70" name="Rectangle 29"/>
            <p:cNvSpPr>
              <a:spLocks noChangeArrowheads="1"/>
            </p:cNvSpPr>
            <p:nvPr/>
          </p:nvSpPr>
          <p:spPr bwMode="auto">
            <a:xfrm>
              <a:off x="3719" y="433"/>
              <a:ext cx="34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30"/>
            <p:cNvSpPr txBox="1">
              <a:spLocks noChangeArrowheads="1"/>
            </p:cNvSpPr>
            <p:nvPr/>
          </p:nvSpPr>
          <p:spPr bwMode="auto">
            <a:xfrm>
              <a:off x="3715" y="393"/>
              <a:ext cx="38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C</a:t>
              </a:r>
              <a:r>
                <a:rPr lang="fr-CA" sz="1600" b="1" dirty="0">
                  <a:latin typeface="+mn-lt"/>
                </a:rPr>
                <a:t>)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fr-CA" sz="1600" dirty="0">
                  <a:latin typeface="+mn-lt"/>
                </a:rPr>
                <a:t> .001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72" name="Line 31"/>
            <p:cNvSpPr>
              <a:spLocks noChangeShapeType="1"/>
            </p:cNvSpPr>
            <p:nvPr/>
          </p:nvSpPr>
          <p:spPr bwMode="auto">
            <a:xfrm>
              <a:off x="3712" y="612"/>
              <a:ext cx="3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3569" name="Group 32"/>
          <p:cNvGrpSpPr>
            <a:grpSpLocks/>
          </p:cNvGrpSpPr>
          <p:nvPr/>
        </p:nvGrpSpPr>
        <p:grpSpPr bwMode="auto">
          <a:xfrm>
            <a:off x="7488238" y="1160463"/>
            <a:ext cx="625475" cy="674687"/>
            <a:chOff x="3712" y="393"/>
            <a:chExt cx="394" cy="425"/>
          </a:xfrm>
        </p:grpSpPr>
        <p:sp>
          <p:nvSpPr>
            <p:cNvPr id="67" name="Rectangle 33"/>
            <p:cNvSpPr>
              <a:spLocks noChangeArrowheads="1"/>
            </p:cNvSpPr>
            <p:nvPr/>
          </p:nvSpPr>
          <p:spPr bwMode="auto">
            <a:xfrm>
              <a:off x="3719" y="433"/>
              <a:ext cx="34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34"/>
            <p:cNvSpPr txBox="1">
              <a:spLocks noChangeArrowheads="1"/>
            </p:cNvSpPr>
            <p:nvPr/>
          </p:nvSpPr>
          <p:spPr bwMode="auto">
            <a:xfrm>
              <a:off x="3725" y="393"/>
              <a:ext cx="38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S</a:t>
              </a:r>
              <a:r>
                <a:rPr lang="fr-CA" sz="1600" b="1" dirty="0">
                  <a:latin typeface="+mn-lt"/>
                </a:rPr>
                <a:t>)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fr-CA" sz="1600" dirty="0">
                  <a:latin typeface="+mn-lt"/>
                </a:rPr>
                <a:t> .002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9" name="Line 35"/>
            <p:cNvSpPr>
              <a:spLocks noChangeShapeType="1"/>
            </p:cNvSpPr>
            <p:nvPr/>
          </p:nvSpPr>
          <p:spPr bwMode="auto">
            <a:xfrm>
              <a:off x="3712" y="612"/>
              <a:ext cx="3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3" name="Line 36"/>
          <p:cNvSpPr>
            <a:spLocks noChangeShapeType="1"/>
          </p:cNvSpPr>
          <p:nvPr/>
        </p:nvSpPr>
        <p:spPr bwMode="auto">
          <a:xfrm>
            <a:off x="5656263" y="2376488"/>
            <a:ext cx="744537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4" name="Line 37"/>
          <p:cNvSpPr>
            <a:spLocks noChangeShapeType="1"/>
          </p:cNvSpPr>
          <p:nvPr/>
        </p:nvSpPr>
        <p:spPr bwMode="auto">
          <a:xfrm flipH="1">
            <a:off x="6773863" y="2332038"/>
            <a:ext cx="496887" cy="993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5" name="Line 38"/>
          <p:cNvSpPr>
            <a:spLocks noChangeShapeType="1"/>
          </p:cNvSpPr>
          <p:nvPr/>
        </p:nvSpPr>
        <p:spPr bwMode="auto">
          <a:xfrm flipH="1">
            <a:off x="5757863" y="3754438"/>
            <a:ext cx="598487" cy="116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6" name="Line 39"/>
          <p:cNvSpPr>
            <a:spLocks noChangeShapeType="1"/>
          </p:cNvSpPr>
          <p:nvPr/>
        </p:nvSpPr>
        <p:spPr bwMode="auto">
          <a:xfrm>
            <a:off x="6807200" y="3776663"/>
            <a:ext cx="654050" cy="1084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53000" y="3762375"/>
            <a:ext cx="1428750" cy="255587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6775450" y="3771900"/>
            <a:ext cx="342900" cy="255587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7053263" y="4273550"/>
            <a:ext cx="1901825" cy="192087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Sujets couverts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C’est quoi un réseau bayésien (RB)?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structure d’un RB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calcul de probabilités dans un RB</a:t>
            </a:r>
          </a:p>
          <a:p>
            <a:pPr lvl="1"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Indépendance conditionnelle dans un RB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Inférence dans un réseau bayésien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inférence exacte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inférence approximative</a:t>
            </a:r>
          </a:p>
          <a:p>
            <a:pPr marL="0" indent="0" eaLnBrk="1" hangingPunct="1">
              <a:buNone/>
            </a:pPr>
            <a:endParaRPr lang="fr-CA" altLang="ko-KR" dirty="0">
              <a:ea typeface="ＭＳ Ｐゴシック" pitchFamily="34" charset="-128"/>
            </a:endParaRPr>
          </a:p>
        </p:txBody>
      </p:sp>
      <p:sp>
        <p:nvSpPr>
          <p:cNvPr id="512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12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12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B41FFC3D-1BCD-4C52-B4A3-1FE48148CD8D}" type="slidenum">
              <a:rPr lang="en-US" smtClean="0">
                <a:latin typeface="Calibri" pitchFamily="34" charset="0"/>
              </a:rPr>
              <a:pPr/>
              <a:t>2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Indépendance conditionnelle </a:t>
            </a:r>
            <a:br>
              <a:rPr lang="fr-CA" altLang="ko-KR">
                <a:latin typeface="Arial" pitchFamily="34" charset="0"/>
                <a:ea typeface="ＭＳ Ｐゴシック" pitchFamily="34" charset="-128"/>
              </a:rPr>
            </a:br>
            <a:r>
              <a:rPr lang="fr-CA" altLang="ko-KR">
                <a:latin typeface="Arial" pitchFamily="34" charset="0"/>
                <a:ea typeface="ＭＳ Ｐゴシック" pitchFamily="34" charset="-128"/>
              </a:rPr>
              <a:t>dans un RB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03675" cy="4525963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fr-CA" altLang="ko-KR" dirty="0">
                <a:ea typeface="ＭＳ Ｐゴシック" pitchFamily="34" charset="-128"/>
              </a:rPr>
              <a:t>Relation entre </a:t>
            </a:r>
            <a:r>
              <a:rPr lang="fr-CA" altLang="ko-KR" b="1" dirty="0" err="1">
                <a:ea typeface="ＭＳ Ｐゴシック" pitchFamily="34" charset="-128"/>
              </a:rPr>
              <a:t>grand-paren</a:t>
            </a:r>
            <a:r>
              <a:rPr lang="fr-CA" altLang="ko-KR" dirty="0" err="1">
                <a:ea typeface="ＭＳ Ｐゴシック" pitchFamily="34" charset="-128"/>
              </a:rPr>
              <a:t>t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b="1" dirty="0">
                <a:ea typeface="ＭＳ Ｐゴシック" pitchFamily="34" charset="-128"/>
              </a:rPr>
              <a:t>enfant</a:t>
            </a:r>
            <a:r>
              <a:rPr lang="fr-CA" altLang="ko-KR" dirty="0">
                <a:ea typeface="ＭＳ Ｐゴシック" pitchFamily="34" charset="-128"/>
              </a:rPr>
              <a:t> étant donné les parents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sont indépendants si tous les parents sont observés.</a:t>
            </a: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Exemples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i="1" dirty="0">
                <a:ea typeface="ＭＳ Ｐゴシック" pitchFamily="34" charset="-128"/>
              </a:rPr>
              <a:t>Cambriolage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 err="1">
                <a:ea typeface="ＭＳ Ｐゴシック" pitchFamily="34" charset="-128"/>
              </a:rPr>
              <a:t>MarieAppelle</a:t>
            </a:r>
            <a:r>
              <a:rPr lang="fr-CA" altLang="ko-KR" dirty="0">
                <a:ea typeface="ＭＳ Ｐゴシック" pitchFamily="34" charset="-128"/>
              </a:rPr>
              <a:t> sont </a:t>
            </a:r>
            <a:r>
              <a:rPr lang="fr-CA" altLang="ko-KR" b="1" dirty="0">
                <a:ea typeface="ＭＳ Ｐゴシック" pitchFamily="34" charset="-128"/>
              </a:rPr>
              <a:t>dépendants</a:t>
            </a:r>
            <a:r>
              <a:rPr lang="fr-CA" altLang="ko-KR" dirty="0">
                <a:ea typeface="ＭＳ Ｐゴシック" pitchFamily="34" charset="-128"/>
              </a:rPr>
              <a:t> a priori</a:t>
            </a:r>
            <a:endParaRPr lang="fr-CA" altLang="ko-KR" b="1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mais ils sont </a:t>
            </a:r>
            <a:r>
              <a:rPr lang="fr-CA" altLang="ko-KR" b="1" dirty="0">
                <a:ea typeface="ＭＳ Ｐゴシック" pitchFamily="34" charset="-128"/>
              </a:rPr>
              <a:t>indépendants</a:t>
            </a:r>
            <a:r>
              <a:rPr lang="fr-CA" altLang="ko-KR" dirty="0">
                <a:ea typeface="ＭＳ Ｐゴシック" pitchFamily="34" charset="-128"/>
              </a:rPr>
              <a:t> étant donné </a:t>
            </a:r>
            <a:r>
              <a:rPr lang="fr-CA" altLang="ko-KR" i="1" dirty="0">
                <a:ea typeface="ＭＳ Ｐゴシック" pitchFamily="34" charset="-128"/>
              </a:rPr>
              <a:t>Alarme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r>
              <a:rPr lang="fr-CA" altLang="ko-KR" dirty="0">
                <a:ea typeface="ＭＳ Ｐゴシック" pitchFamily="34" charset="-128"/>
              </a:rPr>
              <a:t> </a:t>
            </a:r>
          </a:p>
          <a:p>
            <a:pPr lvl="1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         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A,C</a:t>
            </a:r>
            <a:r>
              <a:rPr lang="fr-CA" altLang="ko-KR" dirty="0">
                <a:ea typeface="ＭＳ Ｐゴシック" pitchFamily="34" charset="-128"/>
              </a:rPr>
              <a:t>) =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si 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 est connu, 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 n’intervient pas dans le calcul</a:t>
            </a:r>
          </a:p>
          <a:p>
            <a:pPr lvl="1" eaLnBrk="1" hangingPunct="1"/>
            <a:r>
              <a:rPr lang="fr-CA" altLang="ko-KR" b="1" dirty="0">
                <a:ea typeface="ＭＳ Ｐゴシック" pitchFamily="34" charset="-128"/>
              </a:rPr>
              <a:t>connaître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 « bloque » le chemin entre 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</a:p>
        </p:txBody>
      </p:sp>
      <p:sp>
        <p:nvSpPr>
          <p:cNvPr id="24580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24581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24582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694DE36-EA5B-4317-8058-109394EBE4B2}" type="slidenum">
              <a:rPr lang="en-US" smtClean="0">
                <a:latin typeface="Calibri" pitchFamily="34" charset="0"/>
              </a:rPr>
              <a:pPr/>
              <a:t>20</a:t>
            </a:fld>
            <a:endParaRPr lang="en-US">
              <a:latin typeface="Calibri" pitchFamily="34" charset="0"/>
            </a:endParaRPr>
          </a:p>
        </p:txBody>
      </p:sp>
      <p:sp>
        <p:nvSpPr>
          <p:cNvPr id="24583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24584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86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4590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4591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4592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4593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4594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Indépendance conditionnelle </a:t>
            </a:r>
            <a:br>
              <a:rPr lang="fr-CA" altLang="ko-KR">
                <a:latin typeface="Arial" pitchFamily="34" charset="0"/>
                <a:ea typeface="ＭＳ Ｐゴシック" pitchFamily="34" charset="-128"/>
              </a:rPr>
            </a:br>
            <a:r>
              <a:rPr lang="fr-CA" altLang="ko-KR">
                <a:latin typeface="Arial" pitchFamily="34" charset="0"/>
                <a:ea typeface="ＭＳ Ｐゴシック" pitchFamily="34" charset="-128"/>
              </a:rPr>
              <a:t>dans un RB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03675" cy="4525963"/>
          </a:xfrm>
        </p:spPr>
        <p:txBody>
          <a:bodyPr/>
          <a:lstStyle/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A,C</a:t>
            </a:r>
            <a:r>
              <a:rPr lang="fr-CA" altLang="ko-KR" dirty="0">
                <a:ea typeface="ＭＳ Ｐゴシック" pitchFamily="34" charset="-128"/>
              </a:rPr>
              <a:t>) =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 / 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=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C,S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  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C,S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=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C,S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  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</a:t>
            </a:r>
            <a:r>
              <a:rPr lang="fr-CA" altLang="ko-KR" i="1" dirty="0">
                <a:ea typeface="ＭＳ Ｐゴシック" pitchFamily="34" charset="-128"/>
              </a:rPr>
              <a:t> 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=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C,S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                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</a:t>
            </a:r>
            <a:r>
              <a:rPr lang="fr-CA" altLang="ko-KR" i="1" dirty="0">
                <a:ea typeface="ＭＳ Ｐゴシック" pitchFamily="34" charset="-128"/>
              </a:rPr>
              <a:t> 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=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</p:txBody>
      </p:sp>
      <p:sp>
        <p:nvSpPr>
          <p:cNvPr id="2560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2560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2560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C0A60E4-E8FD-4E98-A27B-98211C9432FD}" type="slidenum">
              <a:rPr lang="en-US" smtClean="0">
                <a:latin typeface="Calibri" pitchFamily="34" charset="0"/>
              </a:rPr>
              <a:pPr/>
              <a:t>21</a:t>
            </a:fld>
            <a:endParaRPr lang="en-US">
              <a:latin typeface="Calibri" pitchFamily="34" charset="0"/>
            </a:endParaRPr>
          </a:p>
        </p:txBody>
      </p:sp>
      <p:sp>
        <p:nvSpPr>
          <p:cNvPr id="25607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25608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616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5620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5621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5622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5623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5624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3" name="Connecteur droit 2"/>
          <p:cNvCxnSpPr/>
          <p:nvPr/>
        </p:nvCxnSpPr>
        <p:spPr>
          <a:xfrm>
            <a:off x="666750" y="2730500"/>
            <a:ext cx="160337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695325" y="3819525"/>
            <a:ext cx="343852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736600" y="4924425"/>
            <a:ext cx="343852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>
            <a:grpSpLocks/>
          </p:cNvGrpSpPr>
          <p:nvPr/>
        </p:nvGrpSpPr>
        <p:grpSpPr bwMode="auto">
          <a:xfrm>
            <a:off x="1549400" y="4730750"/>
            <a:ext cx="2498725" cy="358775"/>
            <a:chOff x="1549400" y="4730750"/>
            <a:chExt cx="2498725" cy="358775"/>
          </a:xfrm>
        </p:grpSpPr>
        <p:cxnSp>
          <p:nvCxnSpPr>
            <p:cNvPr id="5" name="Connecteur droit 4"/>
            <p:cNvCxnSpPr>
              <a:cxnSpLocks noChangeShapeType="1"/>
            </p:cNvCxnSpPr>
            <p:nvPr/>
          </p:nvCxnSpPr>
          <p:spPr bwMode="auto">
            <a:xfrm>
              <a:off x="1555750" y="4730750"/>
              <a:ext cx="2492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Connecteur droit 51"/>
            <p:cNvCxnSpPr>
              <a:cxnSpLocks noChangeShapeType="1"/>
            </p:cNvCxnSpPr>
            <p:nvPr/>
          </p:nvCxnSpPr>
          <p:spPr bwMode="auto">
            <a:xfrm>
              <a:off x="1549400" y="5089525"/>
              <a:ext cx="2492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Indépendance conditionnelle </a:t>
            </a:r>
            <a:br>
              <a:rPr lang="fr-CA" altLang="ko-KR">
                <a:latin typeface="Arial" pitchFamily="34" charset="0"/>
                <a:ea typeface="ＭＳ Ｐゴシック" pitchFamily="34" charset="-128"/>
              </a:rPr>
            </a:br>
            <a:r>
              <a:rPr lang="fr-CA" altLang="ko-KR">
                <a:latin typeface="Arial" pitchFamily="34" charset="0"/>
                <a:ea typeface="ＭＳ Ｐゴシック" pitchFamily="34" charset="-128"/>
              </a:rPr>
              <a:t>dans un RB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03675" cy="4525963"/>
          </a:xfrm>
        </p:spPr>
        <p:txBody>
          <a:bodyPr/>
          <a:lstStyle/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A,C</a:t>
            </a:r>
            <a:r>
              <a:rPr lang="fr-CA" altLang="ko-KR">
                <a:ea typeface="ＭＳ Ｐゴシック" pitchFamily="34" charset="-128"/>
              </a:rPr>
              <a:t>) =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 / 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Σ</a:t>
            </a:r>
            <a:r>
              <a:rPr lang="fr-CA" altLang="ko-KR" i="1" baseline="-25000">
                <a:ea typeface="ＭＳ Ｐゴシック" pitchFamily="34" charset="-128"/>
              </a:rPr>
              <a:t>s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C,S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  Σ</a:t>
            </a:r>
            <a:r>
              <a:rPr lang="fr-CA" altLang="ko-KR" i="1" baseline="-25000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C,S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Σ</a:t>
            </a:r>
            <a:r>
              <a:rPr lang="fr-CA" altLang="ko-KR" i="1" baseline="-25000">
                <a:ea typeface="ＭＳ Ｐゴシック" pitchFamily="34" charset="-128"/>
              </a:rPr>
              <a:t>s </a:t>
            </a:r>
            <a:r>
              <a:rPr lang="fr-CA" altLang="ko-KR" b="1" i="1">
                <a:ea typeface="ＭＳ Ｐゴシック" pitchFamily="34" charset="-128"/>
              </a:rPr>
              <a:t>P</a:t>
            </a:r>
            <a:r>
              <a:rPr lang="fr-CA" altLang="ko-KR" b="1">
                <a:ea typeface="ＭＳ Ｐゴシック" pitchFamily="34" charset="-128"/>
              </a:rPr>
              <a:t>(</a:t>
            </a:r>
            <a:r>
              <a:rPr lang="fr-CA" altLang="ko-KR" b="1" i="1">
                <a:ea typeface="ＭＳ Ｐゴシック" pitchFamily="34" charset="-128"/>
              </a:rPr>
              <a:t>M</a:t>
            </a:r>
            <a:r>
              <a:rPr lang="fr-CA" altLang="ko-KR" b="1">
                <a:ea typeface="ＭＳ Ｐゴシック" pitchFamily="34" charset="-128"/>
              </a:rPr>
              <a:t>|</a:t>
            </a:r>
            <a:r>
              <a:rPr lang="fr-CA" altLang="ko-KR" b="1" i="1">
                <a:ea typeface="ＭＳ Ｐゴシック" pitchFamily="34" charset="-128"/>
              </a:rPr>
              <a:t>A</a:t>
            </a:r>
            <a:r>
              <a:rPr lang="fr-CA" altLang="ko-KR" b="1">
                <a:ea typeface="ＭＳ Ｐゴシック" pitchFamily="34" charset="-128"/>
              </a:rPr>
              <a:t>) </a:t>
            </a:r>
            <a:r>
              <a:rPr lang="fr-CA" altLang="ko-KR" b="1" i="1">
                <a:ea typeface="ＭＳ Ｐゴシック" pitchFamily="34" charset="-128"/>
              </a:rPr>
              <a:t>P</a:t>
            </a:r>
            <a:r>
              <a:rPr lang="fr-CA" altLang="ko-KR" b="1">
                <a:ea typeface="ＭＳ Ｐゴシック" pitchFamily="34" charset="-128"/>
              </a:rPr>
              <a:t>(</a:t>
            </a:r>
            <a:r>
              <a:rPr lang="fr-CA" altLang="ko-KR" b="1" i="1">
                <a:ea typeface="ＭＳ Ｐゴシック" pitchFamily="34" charset="-128"/>
              </a:rPr>
              <a:t>A</a:t>
            </a:r>
            <a:r>
              <a:rPr lang="fr-CA" altLang="ko-KR" b="1">
                <a:ea typeface="ＭＳ Ｐゴシック" pitchFamily="34" charset="-128"/>
              </a:rPr>
              <a:t>|</a:t>
            </a:r>
            <a:r>
              <a:rPr lang="fr-CA" altLang="ko-KR" b="1" i="1">
                <a:ea typeface="ＭＳ Ｐゴシック" pitchFamily="34" charset="-128"/>
              </a:rPr>
              <a:t>C,S</a:t>
            </a:r>
            <a:r>
              <a:rPr lang="fr-CA" altLang="ko-KR" b="1">
                <a:ea typeface="ＭＳ Ｐゴシック" pitchFamily="34" charset="-128"/>
              </a:rPr>
              <a:t>=</a:t>
            </a:r>
            <a:r>
              <a:rPr lang="fr-CA" altLang="ko-KR" b="1" i="1">
                <a:ea typeface="ＭＳ Ｐゴシック" pitchFamily="34" charset="-128"/>
              </a:rPr>
              <a:t>s</a:t>
            </a:r>
            <a:r>
              <a:rPr lang="fr-CA" altLang="ko-KR" b="1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  Σ</a:t>
            </a:r>
            <a:r>
              <a:rPr lang="fr-CA" altLang="ko-KR" i="1" baseline="-25000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</a:t>
            </a:r>
            <a:r>
              <a:rPr lang="fr-CA" altLang="ko-KR" i="1">
                <a:ea typeface="ＭＳ Ｐゴシック" pitchFamily="34" charset="-128"/>
              </a:rPr>
              <a:t> 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 Σ</a:t>
            </a:r>
            <a:r>
              <a:rPr lang="fr-CA" altLang="ko-KR" i="1" baseline="-25000">
                <a:ea typeface="ＭＳ Ｐゴシック" pitchFamily="34" charset="-128"/>
              </a:rPr>
              <a:t>s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C,S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                Σ</a:t>
            </a:r>
            <a:r>
              <a:rPr lang="fr-CA" altLang="ko-KR" i="1" baseline="-25000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</a:t>
            </a:r>
            <a:r>
              <a:rPr lang="fr-CA" altLang="ko-KR" i="1">
                <a:ea typeface="ＭＳ Ｐゴシック" pitchFamily="34" charset="-128"/>
              </a:rPr>
              <a:t> 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</a:t>
            </a:r>
          </a:p>
        </p:txBody>
      </p:sp>
      <p:sp>
        <p:nvSpPr>
          <p:cNvPr id="26628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26629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2663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F8E3ABD-D486-4168-B6A7-3A89FFB47E1F}" type="slidenum">
              <a:rPr lang="en-US" smtClean="0">
                <a:latin typeface="Calibri" pitchFamily="34" charset="0"/>
              </a:rPr>
              <a:pPr/>
              <a:t>22</a:t>
            </a:fld>
            <a:endParaRPr lang="en-US">
              <a:latin typeface="Calibri" pitchFamily="34" charset="0"/>
            </a:endParaRPr>
          </a:p>
        </p:txBody>
      </p:sp>
      <p:sp>
        <p:nvSpPr>
          <p:cNvPr id="26631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26632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640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38100" cmpd="sng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6644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6645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6646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6647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6648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3" name="Connecteur droit 2"/>
          <p:cNvCxnSpPr/>
          <p:nvPr/>
        </p:nvCxnSpPr>
        <p:spPr>
          <a:xfrm>
            <a:off x="666750" y="2730500"/>
            <a:ext cx="160337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695325" y="3819525"/>
            <a:ext cx="343852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736600" y="4924425"/>
            <a:ext cx="343852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636" name="Grouper 5"/>
          <p:cNvGrpSpPr>
            <a:grpSpLocks/>
          </p:cNvGrpSpPr>
          <p:nvPr/>
        </p:nvGrpSpPr>
        <p:grpSpPr bwMode="auto">
          <a:xfrm>
            <a:off x="1549400" y="4730750"/>
            <a:ext cx="2498725" cy="358775"/>
            <a:chOff x="1549400" y="4730750"/>
            <a:chExt cx="2498725" cy="358775"/>
          </a:xfrm>
        </p:grpSpPr>
        <p:cxnSp>
          <p:nvCxnSpPr>
            <p:cNvPr id="5" name="Connecteur droit 4"/>
            <p:cNvCxnSpPr>
              <a:cxnSpLocks noChangeShapeType="1"/>
            </p:cNvCxnSpPr>
            <p:nvPr/>
          </p:nvCxnSpPr>
          <p:spPr bwMode="auto">
            <a:xfrm>
              <a:off x="1555750" y="4730750"/>
              <a:ext cx="2492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Connecteur droit 51"/>
            <p:cNvCxnSpPr>
              <a:cxnSpLocks noChangeShapeType="1"/>
            </p:cNvCxnSpPr>
            <p:nvPr/>
          </p:nvCxnSpPr>
          <p:spPr bwMode="auto">
            <a:xfrm>
              <a:off x="1549400" y="5089525"/>
              <a:ext cx="2492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Indépendance conditionnelle </a:t>
            </a:r>
            <a:br>
              <a:rPr lang="fr-CA" altLang="ko-KR">
                <a:latin typeface="Arial" pitchFamily="34" charset="0"/>
                <a:ea typeface="ＭＳ Ｐゴシック" pitchFamily="34" charset="-128"/>
              </a:rPr>
            </a:br>
            <a:r>
              <a:rPr lang="fr-CA" altLang="ko-KR">
                <a:latin typeface="Arial" pitchFamily="34" charset="0"/>
                <a:ea typeface="ＭＳ Ｐゴシック" pitchFamily="34" charset="-128"/>
              </a:rPr>
              <a:t>dans un RB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51300" cy="4525963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fr-CA" altLang="ko-KR" dirty="0">
                <a:ea typeface="ＭＳ Ｐゴシック" pitchFamily="34" charset="-128"/>
              </a:rPr>
              <a:t>Relation entre </a:t>
            </a:r>
            <a:r>
              <a:rPr lang="fr-CA" altLang="ko-KR" b="1" dirty="0">
                <a:ea typeface="ＭＳ Ｐゴシック" pitchFamily="34" charset="-128"/>
              </a:rPr>
              <a:t>deux enfants </a:t>
            </a:r>
            <a:r>
              <a:rPr lang="fr-CA" altLang="ko-KR" dirty="0">
                <a:ea typeface="ＭＳ Ｐゴシック" pitchFamily="34" charset="-128"/>
              </a:rPr>
              <a:t>étant donné un parent: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sont indépendants si tous leurs parents sont observés</a:t>
            </a: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Exemples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i="1" dirty="0" err="1">
                <a:ea typeface="ＭＳ Ｐゴシック" pitchFamily="34" charset="-128"/>
              </a:rPr>
              <a:t>JeanAppelle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 err="1">
                <a:ea typeface="ＭＳ Ｐゴシック" pitchFamily="34" charset="-128"/>
              </a:rPr>
              <a:t>MarieAppelle</a:t>
            </a:r>
            <a:r>
              <a:rPr lang="fr-CA" altLang="ko-KR" dirty="0">
                <a:ea typeface="ＭＳ Ｐゴシック" pitchFamily="34" charset="-128"/>
              </a:rPr>
              <a:t> sont </a:t>
            </a:r>
            <a:r>
              <a:rPr lang="fr-CA" altLang="ko-KR" b="1" dirty="0">
                <a:ea typeface="ＭＳ Ｐゴシック" pitchFamily="34" charset="-128"/>
              </a:rPr>
              <a:t>dépendants</a:t>
            </a:r>
            <a:r>
              <a:rPr lang="fr-CA" altLang="ko-KR" dirty="0">
                <a:ea typeface="ＭＳ Ｐゴシック" pitchFamily="34" charset="-128"/>
              </a:rPr>
              <a:t> à priori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mais ils sont </a:t>
            </a:r>
            <a:r>
              <a:rPr lang="fr-CA" altLang="ko-KR" b="1" dirty="0">
                <a:ea typeface="ＭＳ Ｐゴシック" pitchFamily="34" charset="-128"/>
              </a:rPr>
              <a:t>indépendants</a:t>
            </a:r>
            <a:r>
              <a:rPr lang="fr-CA" altLang="ko-KR" dirty="0">
                <a:ea typeface="ＭＳ Ｐゴシック" pitchFamily="34" charset="-128"/>
              </a:rPr>
              <a:t> étant donné </a:t>
            </a:r>
            <a:r>
              <a:rPr lang="fr-CA" altLang="ko-KR" i="1" dirty="0">
                <a:ea typeface="ＭＳ Ｐゴシック" pitchFamily="34" charset="-128"/>
              </a:rPr>
              <a:t>Alarme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r>
              <a:rPr lang="fr-CA" altLang="ko-KR" dirty="0">
                <a:ea typeface="ＭＳ Ｐゴシック" pitchFamily="34" charset="-128"/>
              </a:rPr>
              <a:t> </a:t>
            </a:r>
          </a:p>
          <a:p>
            <a:pPr lvl="1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         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) =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si 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 est connu, 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 n’intervient pas dans le calcul</a:t>
            </a:r>
          </a:p>
          <a:p>
            <a:pPr lvl="1" eaLnBrk="1" hangingPunct="1"/>
            <a:r>
              <a:rPr lang="fr-CA" altLang="ko-KR" b="1" dirty="0">
                <a:ea typeface="ＭＳ Ｐゴシック" pitchFamily="34" charset="-128"/>
              </a:rPr>
              <a:t>connaître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 « bloque » le chemin entre 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</a:p>
        </p:txBody>
      </p:sp>
      <p:sp>
        <p:nvSpPr>
          <p:cNvPr id="27652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27653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27654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D1FD93D-A4B1-4866-981F-D467E958D27A}" type="slidenum">
              <a:rPr lang="en-US" smtClean="0">
                <a:latin typeface="Calibri" pitchFamily="34" charset="0"/>
              </a:rPr>
              <a:pPr/>
              <a:t>23</a:t>
            </a:fld>
            <a:endParaRPr lang="en-US">
              <a:latin typeface="Calibri" pitchFamily="34" charset="0"/>
            </a:endParaRPr>
          </a:p>
        </p:txBody>
      </p:sp>
      <p:sp>
        <p:nvSpPr>
          <p:cNvPr id="27655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27656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658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7662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7663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7664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7665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7666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Indépendance conditionnelle </a:t>
            </a:r>
            <a:br>
              <a:rPr lang="fr-CA" altLang="ko-KR">
                <a:latin typeface="Arial" pitchFamily="34" charset="0"/>
                <a:ea typeface="ＭＳ Ｐゴシック" pitchFamily="34" charset="-128"/>
              </a:rPr>
            </a:br>
            <a:r>
              <a:rPr lang="fr-CA" altLang="ko-KR">
                <a:latin typeface="Arial" pitchFamily="34" charset="0"/>
                <a:ea typeface="ＭＳ Ｐゴシック" pitchFamily="34" charset="-128"/>
              </a:rPr>
              <a:t>dans un RB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273550" cy="4525963"/>
          </a:xfrm>
        </p:spPr>
        <p:txBody>
          <a:bodyPr/>
          <a:lstStyle/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A,J</a:t>
            </a:r>
            <a:r>
              <a:rPr lang="fr-CA" altLang="ko-KR">
                <a:ea typeface="ＭＳ Ｐゴシック" pitchFamily="34" charset="-128"/>
              </a:rPr>
              <a:t>) =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) / 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Σ</a:t>
            </a:r>
            <a:r>
              <a:rPr lang="fr-CA" altLang="ko-KR" i="1" baseline="-25000">
                <a:ea typeface="ＭＳ Ｐゴシック" pitchFamily="34" charset="-128"/>
              </a:rPr>
              <a:t>s </a:t>
            </a:r>
            <a:r>
              <a:rPr lang="fr-CA" altLang="ko-KR">
                <a:ea typeface="ＭＳ Ｐゴシック" pitchFamily="34" charset="-128"/>
              </a:rPr>
              <a:t>Σ</a:t>
            </a:r>
            <a:r>
              <a:rPr lang="fr-CA" altLang="ko-KR" i="1" baseline="-25000">
                <a:ea typeface="ＭＳ Ｐゴシック" pitchFamily="34" charset="-128"/>
              </a:rPr>
              <a:t>c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J,S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s,C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  Σ</a:t>
            </a:r>
            <a:r>
              <a:rPr lang="fr-CA" altLang="ko-KR" i="1" baseline="-25000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 Σ</a:t>
            </a:r>
            <a:r>
              <a:rPr lang="fr-CA" altLang="ko-KR" i="1" baseline="-25000">
                <a:ea typeface="ＭＳ Ｐゴシック" pitchFamily="34" charset="-128"/>
              </a:rPr>
              <a:t>c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J,S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s,C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Σ</a:t>
            </a:r>
            <a:r>
              <a:rPr lang="fr-CA" altLang="ko-KR" i="1" baseline="-25000">
                <a:ea typeface="ＭＳ Ｐゴシック" pitchFamily="34" charset="-128"/>
              </a:rPr>
              <a:t>s </a:t>
            </a:r>
            <a:r>
              <a:rPr lang="fr-CA" altLang="ko-KR">
                <a:ea typeface="ＭＳ Ｐゴシック" pitchFamily="34" charset="-128"/>
              </a:rPr>
              <a:t>Σ</a:t>
            </a:r>
            <a:r>
              <a:rPr lang="fr-CA" altLang="ko-KR" i="1" baseline="-25000">
                <a:ea typeface="ＭＳ Ｐゴシック" pitchFamily="34" charset="-128"/>
              </a:rPr>
              <a:t>c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  Σ</a:t>
            </a:r>
            <a:r>
              <a:rPr lang="fr-CA" altLang="ko-KR" i="1" baseline="-25000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 Σ</a:t>
            </a:r>
            <a:r>
              <a:rPr lang="fr-CA" altLang="ko-KR" i="1" baseline="-25000">
                <a:ea typeface="ＭＳ Ｐゴシック" pitchFamily="34" charset="-128"/>
              </a:rPr>
              <a:t>c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 Σ</a:t>
            </a:r>
            <a:r>
              <a:rPr lang="fr-CA" altLang="ko-KR" i="1" baseline="-25000">
                <a:ea typeface="ＭＳ Ｐゴシック" pitchFamily="34" charset="-128"/>
              </a:rPr>
              <a:t>s </a:t>
            </a:r>
            <a:r>
              <a:rPr lang="fr-CA" altLang="ko-KR">
                <a:ea typeface="ＭＳ Ｐゴシック" pitchFamily="34" charset="-128"/>
              </a:rPr>
              <a:t>Σ</a:t>
            </a:r>
            <a:r>
              <a:rPr lang="fr-CA" altLang="ko-KR" i="1" baseline="-25000">
                <a:ea typeface="ＭＳ Ｐゴシック" pitchFamily="34" charset="-128"/>
              </a:rPr>
              <a:t>c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                Σ</a:t>
            </a:r>
            <a:r>
              <a:rPr lang="fr-CA" altLang="ko-KR" i="1" baseline="-25000">
                <a:ea typeface="ＭＳ Ｐゴシック" pitchFamily="34" charset="-128"/>
              </a:rPr>
              <a:t>s </a:t>
            </a:r>
            <a:r>
              <a:rPr lang="fr-CA" altLang="ko-KR">
                <a:ea typeface="ＭＳ Ｐゴシック" pitchFamily="34" charset="-128"/>
              </a:rPr>
              <a:t>Σ</a:t>
            </a:r>
            <a:r>
              <a:rPr lang="fr-CA" altLang="ko-KR" i="1" baseline="-25000">
                <a:ea typeface="ＭＳ Ｐゴシック" pitchFamily="34" charset="-128"/>
              </a:rPr>
              <a:t>c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</a:t>
            </a:r>
          </a:p>
        </p:txBody>
      </p:sp>
      <p:sp>
        <p:nvSpPr>
          <p:cNvPr id="28676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28677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2867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2CDA067-2CB1-4F70-9FDA-E6AD41F314CF}" type="slidenum">
              <a:rPr lang="en-US" smtClean="0">
                <a:latin typeface="Calibri" pitchFamily="34" charset="0"/>
              </a:rPr>
              <a:pPr/>
              <a:t>24</a:t>
            </a:fld>
            <a:endParaRPr lang="en-US">
              <a:latin typeface="Calibri" pitchFamily="34" charset="0"/>
            </a:endParaRPr>
          </a:p>
        </p:txBody>
      </p:sp>
      <p:sp>
        <p:nvSpPr>
          <p:cNvPr id="28679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28680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688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8692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8693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8694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8695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8696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3" name="Connecteur droit 2"/>
          <p:cNvCxnSpPr/>
          <p:nvPr/>
        </p:nvCxnSpPr>
        <p:spPr>
          <a:xfrm>
            <a:off x="666750" y="2730500"/>
            <a:ext cx="160337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727075" y="3819525"/>
            <a:ext cx="343852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708025" y="4924425"/>
            <a:ext cx="378142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>
            <a:grpSpLocks/>
          </p:cNvGrpSpPr>
          <p:nvPr/>
        </p:nvGrpSpPr>
        <p:grpSpPr bwMode="auto">
          <a:xfrm>
            <a:off x="1549400" y="4730750"/>
            <a:ext cx="2498725" cy="358775"/>
            <a:chOff x="1549400" y="4730750"/>
            <a:chExt cx="2498725" cy="358775"/>
          </a:xfrm>
        </p:grpSpPr>
        <p:cxnSp>
          <p:nvCxnSpPr>
            <p:cNvPr id="5" name="Connecteur droit 4"/>
            <p:cNvCxnSpPr>
              <a:cxnSpLocks noChangeShapeType="1"/>
            </p:cNvCxnSpPr>
            <p:nvPr/>
          </p:nvCxnSpPr>
          <p:spPr bwMode="auto">
            <a:xfrm>
              <a:off x="1555750" y="4730750"/>
              <a:ext cx="2492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Connecteur droit 51"/>
            <p:cNvCxnSpPr>
              <a:cxnSpLocks noChangeShapeType="1"/>
            </p:cNvCxnSpPr>
            <p:nvPr/>
          </p:nvCxnSpPr>
          <p:spPr bwMode="auto">
            <a:xfrm>
              <a:off x="1549400" y="5089525"/>
              <a:ext cx="2492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Indépendance conditionnelle </a:t>
            </a:r>
            <a:br>
              <a:rPr lang="fr-CA" altLang="ko-KR">
                <a:latin typeface="Arial" pitchFamily="34" charset="0"/>
                <a:ea typeface="ＭＳ Ｐゴシック" pitchFamily="34" charset="-128"/>
              </a:rPr>
            </a:br>
            <a:r>
              <a:rPr lang="fr-CA" altLang="ko-KR">
                <a:latin typeface="Arial" pitchFamily="34" charset="0"/>
                <a:ea typeface="ＭＳ Ｐゴシック" pitchFamily="34" charset="-128"/>
              </a:rPr>
              <a:t>dans un RB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273550" cy="4525963"/>
          </a:xfrm>
        </p:spPr>
        <p:txBody>
          <a:bodyPr/>
          <a:lstStyle/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A,J</a:t>
            </a:r>
            <a:r>
              <a:rPr lang="fr-CA" altLang="ko-KR">
                <a:ea typeface="ＭＳ Ｐゴシック" pitchFamily="34" charset="-128"/>
              </a:rPr>
              <a:t>) =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) / 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Σ</a:t>
            </a:r>
            <a:r>
              <a:rPr lang="fr-CA" altLang="ko-KR" i="1" baseline="-25000">
                <a:ea typeface="ＭＳ Ｐゴシック" pitchFamily="34" charset="-128"/>
              </a:rPr>
              <a:t>s </a:t>
            </a:r>
            <a:r>
              <a:rPr lang="fr-CA" altLang="ko-KR">
                <a:ea typeface="ＭＳ Ｐゴシック" pitchFamily="34" charset="-128"/>
              </a:rPr>
              <a:t>Σ</a:t>
            </a:r>
            <a:r>
              <a:rPr lang="fr-CA" altLang="ko-KR" i="1" baseline="-25000">
                <a:ea typeface="ＭＳ Ｐゴシック" pitchFamily="34" charset="-128"/>
              </a:rPr>
              <a:t>c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J,S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s,C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  Σ</a:t>
            </a:r>
            <a:r>
              <a:rPr lang="fr-CA" altLang="ko-KR" i="1" baseline="-25000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 Σ</a:t>
            </a:r>
            <a:r>
              <a:rPr lang="fr-CA" altLang="ko-KR" i="1" baseline="-25000">
                <a:ea typeface="ＭＳ Ｐゴシック" pitchFamily="34" charset="-128"/>
              </a:rPr>
              <a:t>c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J,S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s,C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Σ</a:t>
            </a:r>
            <a:r>
              <a:rPr lang="fr-CA" altLang="ko-KR" i="1" baseline="-25000">
                <a:ea typeface="ＭＳ Ｐゴシック" pitchFamily="34" charset="-128"/>
              </a:rPr>
              <a:t>s </a:t>
            </a:r>
            <a:r>
              <a:rPr lang="fr-CA" altLang="ko-KR">
                <a:ea typeface="ＭＳ Ｐゴシック" pitchFamily="34" charset="-128"/>
              </a:rPr>
              <a:t>Σ</a:t>
            </a:r>
            <a:r>
              <a:rPr lang="fr-CA" altLang="ko-KR" i="1" baseline="-25000">
                <a:ea typeface="ＭＳ Ｐゴシック" pitchFamily="34" charset="-128"/>
              </a:rPr>
              <a:t>c </a:t>
            </a:r>
            <a:r>
              <a:rPr lang="fr-CA" altLang="ko-KR" b="1" i="1">
                <a:ea typeface="ＭＳ Ｐゴシック" pitchFamily="34" charset="-128"/>
              </a:rPr>
              <a:t>P</a:t>
            </a:r>
            <a:r>
              <a:rPr lang="fr-CA" altLang="ko-KR" b="1">
                <a:ea typeface="ＭＳ Ｐゴシック" pitchFamily="34" charset="-128"/>
              </a:rPr>
              <a:t>(</a:t>
            </a:r>
            <a:r>
              <a:rPr lang="fr-CA" altLang="ko-KR" b="1" i="1">
                <a:ea typeface="ＭＳ Ｐゴシック" pitchFamily="34" charset="-128"/>
              </a:rPr>
              <a:t>J</a:t>
            </a:r>
            <a:r>
              <a:rPr lang="fr-CA" altLang="ko-KR" b="1">
                <a:ea typeface="ＭＳ Ｐゴシック" pitchFamily="34" charset="-128"/>
              </a:rPr>
              <a:t>|</a:t>
            </a:r>
            <a:r>
              <a:rPr lang="fr-CA" altLang="ko-KR" b="1" i="1">
                <a:ea typeface="ＭＳ Ｐゴシック" pitchFamily="34" charset="-128"/>
              </a:rPr>
              <a:t>A</a:t>
            </a:r>
            <a:r>
              <a:rPr lang="fr-CA" altLang="ko-KR" b="1">
                <a:ea typeface="ＭＳ Ｐゴシック" pitchFamily="34" charset="-128"/>
              </a:rPr>
              <a:t>) </a:t>
            </a:r>
            <a:r>
              <a:rPr lang="fr-CA" altLang="ko-KR" b="1" i="1">
                <a:ea typeface="ＭＳ Ｐゴシック" pitchFamily="34" charset="-128"/>
              </a:rPr>
              <a:t>P</a:t>
            </a:r>
            <a:r>
              <a:rPr lang="fr-CA" altLang="ko-KR" b="1">
                <a:ea typeface="ＭＳ Ｐゴシック" pitchFamily="34" charset="-128"/>
              </a:rPr>
              <a:t>(</a:t>
            </a:r>
            <a:r>
              <a:rPr lang="fr-CA" altLang="ko-KR" b="1" i="1">
                <a:ea typeface="ＭＳ Ｐゴシック" pitchFamily="34" charset="-128"/>
              </a:rPr>
              <a:t>M</a:t>
            </a:r>
            <a:r>
              <a:rPr lang="fr-CA" altLang="ko-KR" b="1">
                <a:ea typeface="ＭＳ Ｐゴシック" pitchFamily="34" charset="-128"/>
              </a:rPr>
              <a:t>|</a:t>
            </a:r>
            <a:r>
              <a:rPr lang="fr-CA" altLang="ko-KR" b="1" i="1">
                <a:ea typeface="ＭＳ Ｐゴシック" pitchFamily="34" charset="-128"/>
              </a:rPr>
              <a:t>A</a:t>
            </a:r>
            <a:r>
              <a:rPr lang="fr-CA" altLang="ko-KR" b="1">
                <a:ea typeface="ＭＳ Ｐゴシック" pitchFamily="34" charset="-128"/>
              </a:rPr>
              <a:t>)</a:t>
            </a: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  Σ</a:t>
            </a:r>
            <a:r>
              <a:rPr lang="fr-CA" altLang="ko-KR" i="1" baseline="-25000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 Σ</a:t>
            </a:r>
            <a:r>
              <a:rPr lang="fr-CA" altLang="ko-KR" i="1" baseline="-25000">
                <a:ea typeface="ＭＳ Ｐゴシック" pitchFamily="34" charset="-128"/>
              </a:rPr>
              <a:t>c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 Σ</a:t>
            </a:r>
            <a:r>
              <a:rPr lang="fr-CA" altLang="ko-KR" i="1" baseline="-25000">
                <a:ea typeface="ＭＳ Ｐゴシック" pitchFamily="34" charset="-128"/>
              </a:rPr>
              <a:t>s </a:t>
            </a:r>
            <a:r>
              <a:rPr lang="fr-CA" altLang="ko-KR">
                <a:ea typeface="ＭＳ Ｐゴシック" pitchFamily="34" charset="-128"/>
              </a:rPr>
              <a:t>Σ</a:t>
            </a:r>
            <a:r>
              <a:rPr lang="fr-CA" altLang="ko-KR" i="1" baseline="-25000">
                <a:ea typeface="ＭＳ Ｐゴシック" pitchFamily="34" charset="-128"/>
              </a:rPr>
              <a:t>c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                Σ</a:t>
            </a:r>
            <a:r>
              <a:rPr lang="fr-CA" altLang="ko-KR" i="1" baseline="-25000">
                <a:ea typeface="ＭＳ Ｐゴシック" pitchFamily="34" charset="-128"/>
              </a:rPr>
              <a:t>s </a:t>
            </a:r>
            <a:r>
              <a:rPr lang="fr-CA" altLang="ko-KR">
                <a:ea typeface="ＭＳ Ｐゴシック" pitchFamily="34" charset="-128"/>
              </a:rPr>
              <a:t>Σ</a:t>
            </a:r>
            <a:r>
              <a:rPr lang="fr-CA" altLang="ko-KR" i="1" baseline="-25000">
                <a:ea typeface="ＭＳ Ｐゴシック" pitchFamily="34" charset="-128"/>
              </a:rPr>
              <a:t>c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</a:t>
            </a:r>
          </a:p>
        </p:txBody>
      </p:sp>
      <p:sp>
        <p:nvSpPr>
          <p:cNvPr id="29700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29701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29702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08D69EA-C0BE-476D-986E-837D01D7D3ED}" type="slidenum">
              <a:rPr lang="en-US" smtClean="0">
                <a:latin typeface="Calibri" pitchFamily="34" charset="0"/>
              </a:rPr>
              <a:pPr/>
              <a:t>25</a:t>
            </a:fld>
            <a:endParaRPr lang="en-US">
              <a:latin typeface="Calibri" pitchFamily="34" charset="0"/>
            </a:endParaRPr>
          </a:p>
        </p:txBody>
      </p:sp>
      <p:sp>
        <p:nvSpPr>
          <p:cNvPr id="29703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29704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712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38100" cmpd="sng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716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717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718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719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720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3" name="Connecteur droit 2"/>
          <p:cNvCxnSpPr/>
          <p:nvPr/>
        </p:nvCxnSpPr>
        <p:spPr>
          <a:xfrm>
            <a:off x="666750" y="2730500"/>
            <a:ext cx="160337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727075" y="3819525"/>
            <a:ext cx="343852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708025" y="4924425"/>
            <a:ext cx="378142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708" name="Grouper 5"/>
          <p:cNvGrpSpPr>
            <a:grpSpLocks/>
          </p:cNvGrpSpPr>
          <p:nvPr/>
        </p:nvGrpSpPr>
        <p:grpSpPr bwMode="auto">
          <a:xfrm>
            <a:off x="1549400" y="4730750"/>
            <a:ext cx="2498725" cy="358775"/>
            <a:chOff x="1549400" y="4730750"/>
            <a:chExt cx="2498725" cy="358775"/>
          </a:xfrm>
        </p:grpSpPr>
        <p:cxnSp>
          <p:nvCxnSpPr>
            <p:cNvPr id="5" name="Connecteur droit 4"/>
            <p:cNvCxnSpPr>
              <a:cxnSpLocks noChangeShapeType="1"/>
            </p:cNvCxnSpPr>
            <p:nvPr/>
          </p:nvCxnSpPr>
          <p:spPr bwMode="auto">
            <a:xfrm>
              <a:off x="1555750" y="4730750"/>
              <a:ext cx="2492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Connecteur droit 51"/>
            <p:cNvCxnSpPr>
              <a:cxnSpLocks noChangeShapeType="1"/>
            </p:cNvCxnSpPr>
            <p:nvPr/>
          </p:nvCxnSpPr>
          <p:spPr bwMode="auto">
            <a:xfrm>
              <a:off x="1549400" y="5089525"/>
              <a:ext cx="2492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Indépendance conditionnelle </a:t>
            </a:r>
            <a:br>
              <a:rPr lang="fr-CA" altLang="ko-KR">
                <a:latin typeface="Arial" pitchFamily="34" charset="0"/>
                <a:ea typeface="ＭＳ Ｐゴシック" pitchFamily="34" charset="-128"/>
              </a:rPr>
            </a:br>
            <a:r>
              <a:rPr lang="fr-CA" altLang="ko-KR">
                <a:latin typeface="Arial" pitchFamily="34" charset="0"/>
                <a:ea typeface="ＭＳ Ｐゴシック" pitchFamily="34" charset="-128"/>
              </a:rPr>
              <a:t>dans un RB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fr-CA" altLang="ko-KR" dirty="0">
                <a:ea typeface="ＭＳ Ｐゴシック" pitchFamily="34" charset="-128"/>
              </a:rPr>
              <a:t>Relation entre </a:t>
            </a:r>
            <a:r>
              <a:rPr lang="fr-CA" altLang="ko-KR" b="1" dirty="0">
                <a:ea typeface="ＭＳ Ｐゴシック" pitchFamily="34" charset="-128"/>
              </a:rPr>
              <a:t>deux parents </a:t>
            </a:r>
            <a:r>
              <a:rPr lang="fr-CA" altLang="ko-KR" dirty="0">
                <a:ea typeface="ＭＳ Ｐゴシック" pitchFamily="34" charset="-128"/>
              </a:rPr>
              <a:t>étant donné un enfant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sont indépendants si enfant </a:t>
            </a:r>
            <a:r>
              <a:rPr lang="fr-CA" altLang="ko-KR" b="1" dirty="0">
                <a:ea typeface="ＭＳ Ｐゴシック" pitchFamily="34" charset="-128"/>
              </a:rPr>
              <a:t>non</a:t>
            </a:r>
            <a:r>
              <a:rPr lang="fr-CA" altLang="ko-KR" dirty="0">
                <a:ea typeface="ＭＳ Ｐゴシック" pitchFamily="34" charset="-128"/>
              </a:rPr>
              <a:t> observé</a:t>
            </a: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Exemples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i="1" dirty="0">
                <a:ea typeface="ＭＳ Ｐゴシック" pitchFamily="34" charset="-128"/>
              </a:rPr>
              <a:t>Cambriolage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Séisme</a:t>
            </a:r>
            <a:r>
              <a:rPr lang="fr-CA" altLang="ko-KR" dirty="0">
                <a:ea typeface="ＭＳ Ｐゴシック" pitchFamily="34" charset="-128"/>
              </a:rPr>
              <a:t> sont </a:t>
            </a:r>
            <a:r>
              <a:rPr lang="fr-CA" altLang="ko-KR" b="1" dirty="0">
                <a:ea typeface="ＭＳ Ｐゴシック" pitchFamily="34" charset="-128"/>
              </a:rPr>
              <a:t>indépendants</a:t>
            </a:r>
            <a:r>
              <a:rPr lang="fr-CA" altLang="ko-KR" dirty="0">
                <a:ea typeface="ＭＳ Ｐゴシック" pitchFamily="34" charset="-128"/>
              </a:rPr>
              <a:t> à priori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mais ils sont </a:t>
            </a:r>
            <a:r>
              <a:rPr lang="fr-CA" altLang="ko-KR" b="1" dirty="0">
                <a:ea typeface="ＭＳ Ｐゴシック" pitchFamily="34" charset="-128"/>
              </a:rPr>
              <a:t>dépendants</a:t>
            </a:r>
            <a:r>
              <a:rPr lang="fr-CA" altLang="ko-KR" dirty="0">
                <a:ea typeface="ＭＳ Ｐゴシック" pitchFamily="34" charset="-128"/>
              </a:rPr>
              <a:t> étant donné </a:t>
            </a:r>
            <a:r>
              <a:rPr lang="fr-CA" altLang="ko-KR" i="1" dirty="0">
                <a:ea typeface="ＭＳ Ｐゴシック" pitchFamily="34" charset="-128"/>
              </a:rPr>
              <a:t>Alarme</a:t>
            </a:r>
            <a:endParaRPr lang="fr-CA" altLang="ko-KR" dirty="0">
              <a:ea typeface="ＭＳ Ｐゴシック" pitchFamily="34" charset="-128"/>
            </a:endParaRPr>
          </a:p>
          <a:p>
            <a:pPr lvl="2" eaLnBrk="1" hangingPunct="1"/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n’est pas simplifiable, parce que </a:t>
            </a: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(A|C,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n’est pas simplifiable</a:t>
            </a:r>
          </a:p>
          <a:p>
            <a:pPr lvl="1" eaLnBrk="1" hangingPunct="1"/>
            <a:r>
              <a:rPr lang="fr-CA" altLang="ko-KR" b="1" dirty="0">
                <a:ea typeface="ＭＳ Ｐゴシック" pitchFamily="34" charset="-128"/>
              </a:rPr>
              <a:t>ne pas connaître</a:t>
            </a:r>
            <a:r>
              <a:rPr lang="fr-CA" altLang="ko-KR" dirty="0">
                <a:ea typeface="ＭＳ Ｐゴシック" pitchFamily="34" charset="-128"/>
              </a:rPr>
              <a:t> A « bloque » le chemine entre C et S</a:t>
            </a:r>
          </a:p>
        </p:txBody>
      </p:sp>
      <p:sp>
        <p:nvSpPr>
          <p:cNvPr id="30724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30725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30726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606EB9D-A50C-41A5-980D-1132E0F8818D}" type="slidenum">
              <a:rPr lang="en-US" smtClean="0">
                <a:latin typeface="Calibri" pitchFamily="34" charset="0"/>
              </a:rPr>
              <a:pPr/>
              <a:t>26</a:t>
            </a:fld>
            <a:endParaRPr lang="en-US">
              <a:latin typeface="Calibri" pitchFamily="34" charset="0"/>
            </a:endParaRPr>
          </a:p>
        </p:txBody>
      </p:sp>
      <p:sp>
        <p:nvSpPr>
          <p:cNvPr id="30727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30728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30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0734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735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736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737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738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Indépendance conditionnelle </a:t>
            </a:r>
            <a:br>
              <a:rPr lang="fr-CA" altLang="ko-KR">
                <a:latin typeface="Arial" pitchFamily="34" charset="0"/>
                <a:ea typeface="ＭＳ Ｐゴシック" pitchFamily="34" charset="-128"/>
              </a:rPr>
            </a:br>
            <a:r>
              <a:rPr lang="fr-CA" altLang="ko-KR">
                <a:latin typeface="Arial" pitchFamily="34" charset="0"/>
                <a:ea typeface="ＭＳ Ｐゴシック" pitchFamily="34" charset="-128"/>
              </a:rPr>
              <a:t>dans un RB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273550" cy="4525963"/>
          </a:xfrm>
        </p:spPr>
        <p:txBody>
          <a:bodyPr/>
          <a:lstStyle/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A,S</a:t>
            </a:r>
            <a:r>
              <a:rPr lang="fr-CA" altLang="ko-KR">
                <a:ea typeface="ＭＳ Ｐゴシック" pitchFamily="34" charset="-128"/>
              </a:rPr>
              <a:t>) =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(C,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 / 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		= </a:t>
            </a:r>
            <a:r>
              <a:rPr lang="fr-CA" altLang="ko-KR" b="1" i="1">
                <a:ea typeface="ＭＳ Ｐゴシック" pitchFamily="34" charset="-128"/>
              </a:rPr>
              <a:t>P</a:t>
            </a:r>
            <a:r>
              <a:rPr lang="fr-CA" altLang="ko-KR" b="1">
                <a:ea typeface="ＭＳ Ｐゴシック" pitchFamily="34" charset="-128"/>
              </a:rPr>
              <a:t>(</a:t>
            </a:r>
            <a:r>
              <a:rPr lang="fr-CA" altLang="ko-KR" b="1" i="1">
                <a:ea typeface="ＭＳ Ｐゴシック" pitchFamily="34" charset="-128"/>
              </a:rPr>
              <a:t>A</a:t>
            </a:r>
            <a:r>
              <a:rPr lang="fr-CA" altLang="ko-KR" b="1">
                <a:ea typeface="ＭＳ Ｐゴシック" pitchFamily="34" charset="-128"/>
              </a:rPr>
              <a:t>|</a:t>
            </a:r>
            <a:r>
              <a:rPr lang="fr-CA" altLang="ko-KR" b="1" i="1">
                <a:ea typeface="ＭＳ Ｐゴシック" pitchFamily="34" charset="-128"/>
              </a:rPr>
              <a:t>S</a:t>
            </a:r>
            <a:r>
              <a:rPr lang="fr-CA" altLang="ko-KR" b="1">
                <a:ea typeface="ＭＳ Ｐゴシック" pitchFamily="34" charset="-128"/>
              </a:rPr>
              <a:t>,</a:t>
            </a:r>
            <a:r>
              <a:rPr lang="fr-CA" altLang="ko-KR" b="1" i="1">
                <a:ea typeface="ＭＳ Ｐゴシック" pitchFamily="34" charset="-128"/>
              </a:rPr>
              <a:t>C</a:t>
            </a:r>
            <a:r>
              <a:rPr lang="fr-CA" altLang="ko-KR" b="1">
                <a:ea typeface="ＭＳ Ｐゴシック" pitchFamily="34" charset="-128"/>
              </a:rPr>
              <a:t>)</a:t>
            </a: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  		    Σ</a:t>
            </a:r>
            <a:r>
              <a:rPr lang="fr-CA" altLang="ko-KR" i="1" baseline="-25000">
                <a:ea typeface="ＭＳ Ｐゴシック" pitchFamily="34" charset="-128"/>
              </a:rPr>
              <a:t>c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</p:txBody>
      </p:sp>
      <p:sp>
        <p:nvSpPr>
          <p:cNvPr id="31748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31749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3175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B537829-C605-4229-87A3-5013DDE7F054}" type="slidenum">
              <a:rPr lang="en-US" smtClean="0">
                <a:latin typeface="Calibri" pitchFamily="34" charset="0"/>
              </a:rPr>
              <a:pPr/>
              <a:t>27</a:t>
            </a:fld>
            <a:endParaRPr lang="en-US">
              <a:latin typeface="Calibri" pitchFamily="34" charset="0"/>
            </a:endParaRPr>
          </a:p>
        </p:txBody>
      </p:sp>
      <p:sp>
        <p:nvSpPr>
          <p:cNvPr id="31751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31752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755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38100" cmpd="sng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1759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1760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1761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1762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1763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3" name="Connecteur droit 2"/>
          <p:cNvCxnSpPr/>
          <p:nvPr/>
        </p:nvCxnSpPr>
        <p:spPr>
          <a:xfrm>
            <a:off x="1593850" y="2730500"/>
            <a:ext cx="193992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Indépendance conditionnelle </a:t>
            </a:r>
            <a:br>
              <a:rPr lang="fr-CA" altLang="ko-KR">
                <a:latin typeface="Arial" pitchFamily="34" charset="0"/>
                <a:ea typeface="ＭＳ Ｐゴシック" pitchFamily="34" charset="-128"/>
              </a:rPr>
            </a:br>
            <a:r>
              <a:rPr lang="fr-CA" altLang="ko-KR">
                <a:latin typeface="Arial" pitchFamily="34" charset="0"/>
                <a:ea typeface="ＭＳ Ｐゴシック" pitchFamily="34" charset="-128"/>
              </a:rPr>
              <a:t>dans un RB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De ces trois dernières règle, émane une </a:t>
            </a:r>
            <a:r>
              <a:rPr lang="fr-CA" altLang="ko-KR" b="1" dirty="0">
                <a:ea typeface="ＭＳ Ｐゴシック" pitchFamily="34" charset="-128"/>
              </a:rPr>
              <a:t>règle plus générale</a:t>
            </a:r>
            <a:r>
              <a:rPr lang="fr-CA" altLang="ko-KR" dirty="0">
                <a:ea typeface="ＭＳ Ｐゴシック" pitchFamily="34" charset="-128"/>
              </a:rPr>
              <a:t>: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un nœud est indépendant de ses </a:t>
            </a:r>
            <a:r>
              <a:rPr lang="fr-CA" altLang="ko-KR" b="1" dirty="0">
                <a:ea typeface="ＭＳ Ｐゴシック" pitchFamily="34" charset="-128"/>
              </a:rPr>
              <a:t>non-descendants</a:t>
            </a:r>
            <a:r>
              <a:rPr lang="fr-CA" altLang="ko-KR" dirty="0">
                <a:ea typeface="ＭＳ Ｐゴシック" pitchFamily="34" charset="-128"/>
              </a:rPr>
              <a:t>, étant donné ses parents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exemples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endParaRPr lang="fr-CA" altLang="ko-KR" dirty="0">
              <a:ea typeface="ＭＳ Ｐゴシック" pitchFamily="34" charset="-128"/>
            </a:endParaRPr>
          </a:p>
          <a:p>
            <a:pPr lvl="2" eaLnBrk="1" hangingPunct="1"/>
            <a:r>
              <a:rPr lang="fr-CA" altLang="ko-KR" i="1" dirty="0">
                <a:ea typeface="ＭＳ Ｐゴシック" pitchFamily="34" charset="-128"/>
              </a:rPr>
              <a:t>Cambriolage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Séisme</a:t>
            </a:r>
            <a:r>
              <a:rPr lang="fr-CA" altLang="ko-KR" dirty="0">
                <a:ea typeface="ＭＳ Ｐゴシック" pitchFamily="34" charset="-128"/>
              </a:rPr>
              <a:t> sont </a:t>
            </a:r>
            <a:r>
              <a:rPr lang="fr-CA" altLang="ko-KR" b="1" dirty="0">
                <a:ea typeface="ＭＳ Ｐゴシック" pitchFamily="34" charset="-128"/>
              </a:rPr>
              <a:t>indépendants</a:t>
            </a:r>
            <a:r>
              <a:rPr lang="fr-CA" altLang="ko-KR" dirty="0">
                <a:ea typeface="ＭＳ Ｐゴシック" pitchFamily="34" charset="-128"/>
              </a:rPr>
              <a:t> a priori</a:t>
            </a:r>
          </a:p>
          <a:p>
            <a:pPr lvl="2" eaLnBrk="1" hangingPunct="1"/>
            <a:r>
              <a:rPr lang="fr-CA" altLang="ko-KR" dirty="0">
                <a:ea typeface="ＭＳ Ｐゴシック" pitchFamily="34" charset="-128"/>
              </a:rPr>
              <a:t>mais ils sont </a:t>
            </a:r>
            <a:r>
              <a:rPr lang="fr-CA" altLang="ko-KR" b="1" dirty="0">
                <a:ea typeface="ＭＳ Ｐゴシック" pitchFamily="34" charset="-128"/>
              </a:rPr>
              <a:t>dépendants</a:t>
            </a:r>
            <a:r>
              <a:rPr lang="fr-CA" altLang="ko-KR" dirty="0">
                <a:ea typeface="ＭＳ Ｐゴシック" pitchFamily="34" charset="-128"/>
              </a:rPr>
              <a:t> étant donné </a:t>
            </a:r>
            <a:r>
              <a:rPr lang="fr-CA" altLang="ko-KR" i="1" dirty="0">
                <a:ea typeface="ＭＳ Ｐゴシック" pitchFamily="34" charset="-128"/>
              </a:rPr>
              <a:t>Alarme</a:t>
            </a:r>
            <a:endParaRPr lang="fr-CA" altLang="ko-KR" dirty="0">
              <a:ea typeface="ＭＳ Ｐゴシック" pitchFamily="34" charset="-128"/>
            </a:endParaRPr>
          </a:p>
          <a:p>
            <a:pPr lvl="3" eaLnBrk="1" hangingPunct="1"/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n’est pas simplifiable, parce que </a:t>
            </a: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(A|C,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n’est pas simplifiable</a:t>
            </a:r>
          </a:p>
          <a:p>
            <a:pPr lvl="2" eaLnBrk="1" hangingPunct="1"/>
            <a:r>
              <a:rPr lang="fr-CA" altLang="ko-KR" b="1" dirty="0">
                <a:ea typeface="ＭＳ Ｐゴシック" pitchFamily="34" charset="-128"/>
              </a:rPr>
              <a:t>ne pas connaître</a:t>
            </a:r>
            <a:r>
              <a:rPr lang="fr-CA" altLang="ko-KR" dirty="0">
                <a:ea typeface="ＭＳ Ｐゴシック" pitchFamily="34" charset="-128"/>
              </a:rPr>
              <a:t> A « bloque » le chemine entre C et S</a:t>
            </a:r>
          </a:p>
        </p:txBody>
      </p:sp>
      <p:sp>
        <p:nvSpPr>
          <p:cNvPr id="30724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30725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30726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606EB9D-A50C-41A5-980D-1132E0F8818D}" type="slidenum">
              <a:rPr lang="en-US" smtClean="0">
                <a:latin typeface="Calibri" pitchFamily="34" charset="0"/>
              </a:rPr>
              <a:pPr/>
              <a:t>28</a:t>
            </a:fld>
            <a:endParaRPr lang="en-US">
              <a:latin typeface="Calibri" pitchFamily="34" charset="0"/>
            </a:endParaRPr>
          </a:p>
        </p:txBody>
      </p:sp>
      <p:sp>
        <p:nvSpPr>
          <p:cNvPr id="30727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30728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30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0734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735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736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737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738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05521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Indépendance conditionnelle </a:t>
            </a:r>
            <a:br>
              <a:rPr lang="fr-CA" altLang="ko-KR">
                <a:latin typeface="Arial" pitchFamily="34" charset="0"/>
                <a:ea typeface="ＭＳ Ｐゴシック" pitchFamily="34" charset="-128"/>
              </a:rPr>
            </a:br>
            <a:r>
              <a:rPr lang="fr-CA" altLang="ko-KR">
                <a:latin typeface="Arial" pitchFamily="34" charset="0"/>
                <a:ea typeface="ＭＳ Ｐゴシック" pitchFamily="34" charset="-128"/>
              </a:rPr>
              <a:t>dans un RB : D-séparation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64550" cy="4525963"/>
          </a:xfrm>
        </p:spPr>
        <p:txBody>
          <a:bodyPr/>
          <a:lstStyle/>
          <a:p>
            <a:pPr eaLnBrk="1" hangingPunct="1"/>
            <a:r>
              <a:rPr lang="fr-CA" altLang="ko-KR" b="1" dirty="0">
                <a:ea typeface="ＭＳ Ｐゴシック" pitchFamily="34" charset="-128"/>
                <a:sym typeface="Symbol" pitchFamily="18" charset="2"/>
              </a:rPr>
              <a:t>D-séparation</a:t>
            </a:r>
            <a:r>
              <a:rPr lang="fr-FR" altLang="ko-KR" dirty="0">
                <a:ea typeface="ＭＳ Ｐゴシック" pitchFamily="34" charset="-128"/>
                <a:sym typeface="Symbol" pitchFamily="18" charset="2"/>
              </a:rPr>
              <a:t> :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critère général pour décider si un nœud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X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est indépendant d’un nœud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Y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, étant donnés d’autres nœuds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Z = 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{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Z</a:t>
            </a:r>
            <a:r>
              <a:rPr lang="fr-CA" altLang="ko-KR" baseline="-25000" dirty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, ..., </a:t>
            </a:r>
            <a:r>
              <a:rPr lang="fr-CA" altLang="ko-KR" i="1" dirty="0" err="1">
                <a:ea typeface="ＭＳ Ｐゴシック" pitchFamily="34" charset="-128"/>
                <a:sym typeface="Symbol" pitchFamily="18" charset="2"/>
              </a:rPr>
              <a:t>Z</a:t>
            </a:r>
            <a:r>
              <a:rPr lang="fr-CA" altLang="ko-KR" i="1" baseline="-25000" dirty="0" err="1">
                <a:ea typeface="ＭＳ Ｐゴシック" pitchFamily="34" charset="-128"/>
                <a:sym typeface="Symbol" pitchFamily="18" charset="2"/>
              </a:rPr>
              <a:t>m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}</a:t>
            </a:r>
          </a:p>
          <a:p>
            <a:pPr eaLnBrk="1" hangingPunct="1"/>
            <a:endParaRPr lang="fr-CA" altLang="ko-KR" i="1" dirty="0">
              <a:ea typeface="ＭＳ Ｐゴシック" pitchFamily="34" charset="-128"/>
              <a:sym typeface="Symbol" pitchFamily="18" charset="2"/>
            </a:endParaRPr>
          </a:p>
          <a:p>
            <a:pPr eaLnBrk="1" hangingPunct="1"/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X 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est indépendant de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Y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sachant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Z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si tous </a:t>
            </a:r>
            <a:r>
              <a:rPr lang="fr-CA" altLang="ko-KR" b="1" dirty="0">
                <a:ea typeface="ＭＳ Ｐゴシック" pitchFamily="34" charset="-128"/>
                <a:sym typeface="Symbol" pitchFamily="18" charset="2"/>
              </a:rPr>
              <a:t>les chemins non-dirigés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entre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X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et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Y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sont </a:t>
            </a:r>
            <a:r>
              <a:rPr lang="fr-CA" altLang="ko-KR" b="1" dirty="0">
                <a:ea typeface="ＭＳ Ｐゴシック" pitchFamily="34" charset="-128"/>
                <a:sym typeface="Symbol" pitchFamily="18" charset="2"/>
              </a:rPr>
              <a:t>bloqués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par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Z</a:t>
            </a:r>
          </a:p>
          <a:p>
            <a:pPr eaLnBrk="1" hangingPunct="1"/>
            <a:endParaRPr lang="fr-CA" altLang="ko-KR" dirty="0">
              <a:ea typeface="ＭＳ Ｐゴシック" pitchFamily="34" charset="-128"/>
              <a:sym typeface="Symbol" pitchFamily="18" charset="2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Un </a:t>
            </a:r>
            <a:r>
              <a:rPr lang="fr-CA" altLang="ko-KR" b="1" dirty="0">
                <a:ea typeface="ＭＳ Ｐゴシック" pitchFamily="34" charset="-128"/>
              </a:rPr>
              <a:t>chemin est bloqué</a:t>
            </a:r>
            <a:r>
              <a:rPr lang="fr-CA" altLang="ko-KR" dirty="0">
                <a:ea typeface="ＭＳ Ｐゴシック" pitchFamily="34" charset="-128"/>
              </a:rPr>
              <a:t> s’il contient au moins un </a:t>
            </a:r>
            <a:r>
              <a:rPr lang="fr-CA" altLang="ko-KR" dirty="0" err="1">
                <a:ea typeface="ＭＳ Ｐゴシック" pitchFamily="34" charset="-128"/>
              </a:rPr>
              <a:t>noeud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N</a:t>
            </a:r>
            <a:r>
              <a:rPr lang="fr-CA" altLang="ko-KR" dirty="0">
                <a:ea typeface="ＭＳ Ｐゴシック" pitchFamily="34" charset="-128"/>
              </a:rPr>
              <a:t> qui satisfait une ou l’autre des conditions suivantes :</a:t>
            </a:r>
          </a:p>
          <a:p>
            <a:pPr marL="800100" lvl="1" indent="-342900" eaLnBrk="1" hangingPunct="1">
              <a:buFont typeface="Calibri" pitchFamily="34" charset="0"/>
              <a:buAutoNum type="arabicPeriod"/>
            </a:pPr>
            <a:r>
              <a:rPr lang="fr-CA" altLang="ko-KR" dirty="0">
                <a:ea typeface="ＭＳ Ｐゴシック" pitchFamily="34" charset="-128"/>
              </a:rPr>
              <a:t>il inclue un </a:t>
            </a:r>
            <a:r>
              <a:rPr lang="fr-CA" altLang="ko-KR" dirty="0" err="1">
                <a:ea typeface="ＭＳ Ｐゴシック" pitchFamily="34" charset="-128"/>
              </a:rPr>
              <a:t>noeud</a:t>
            </a:r>
            <a:r>
              <a:rPr lang="fr-CA" altLang="ko-KR" dirty="0">
                <a:ea typeface="ＭＳ Ｐゴシック" pitchFamily="34" charset="-128"/>
              </a:rPr>
              <a:t>                     ou                     , où </a:t>
            </a:r>
            <a:r>
              <a:rPr lang="fr-CA" altLang="ko-KR" i="1" dirty="0">
                <a:ea typeface="ＭＳ Ｐゴシック" pitchFamily="34" charset="-128"/>
              </a:rPr>
              <a:t>N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∈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{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Z</a:t>
            </a:r>
            <a:r>
              <a:rPr lang="fr-CA" altLang="ko-KR" baseline="-25000" dirty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, ..., </a:t>
            </a:r>
            <a:r>
              <a:rPr lang="fr-CA" altLang="ko-KR" i="1" dirty="0" err="1">
                <a:ea typeface="ＭＳ Ｐゴシック" pitchFamily="34" charset="-128"/>
                <a:sym typeface="Symbol" pitchFamily="18" charset="2"/>
              </a:rPr>
              <a:t>Z</a:t>
            </a:r>
            <a:r>
              <a:rPr lang="fr-CA" altLang="ko-KR" i="1" baseline="-25000" dirty="0" err="1">
                <a:ea typeface="ＭＳ Ｐゴシック" pitchFamily="34" charset="-128"/>
                <a:sym typeface="Symbol" pitchFamily="18" charset="2"/>
              </a:rPr>
              <a:t>m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}</a:t>
            </a:r>
            <a:endParaRPr lang="fr-CA" altLang="ko-KR" dirty="0">
              <a:ea typeface="ＭＳ Ｐゴシック" pitchFamily="34" charset="-128"/>
            </a:endParaRPr>
          </a:p>
          <a:p>
            <a:pPr marL="800100" lvl="1" indent="-342900" eaLnBrk="1" hangingPunct="1">
              <a:buFont typeface="Calibri" pitchFamily="34" charset="0"/>
              <a:buAutoNum type="arabicPeriod"/>
            </a:pPr>
            <a:r>
              <a:rPr lang="fr-CA" altLang="ko-KR" dirty="0">
                <a:ea typeface="ＭＳ Ｐゴシック" pitchFamily="34" charset="-128"/>
              </a:rPr>
              <a:t>il inclue un </a:t>
            </a:r>
            <a:r>
              <a:rPr lang="fr-CA" altLang="ko-KR" dirty="0" err="1">
                <a:ea typeface="ＭＳ Ｐゴシック" pitchFamily="34" charset="-128"/>
              </a:rPr>
              <a:t>noeud</a:t>
            </a:r>
            <a:r>
              <a:rPr lang="fr-CA" altLang="ko-KR" dirty="0">
                <a:ea typeface="ＭＳ Ｐゴシック" pitchFamily="34" charset="-128"/>
              </a:rPr>
              <a:t>                      et </a:t>
            </a:r>
            <a:r>
              <a:rPr lang="fr-CA" altLang="ko-KR" i="1" dirty="0">
                <a:ea typeface="ＭＳ Ｐゴシック" pitchFamily="34" charset="-128"/>
              </a:rPr>
              <a:t>N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∉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{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Z</a:t>
            </a:r>
            <a:r>
              <a:rPr lang="fr-CA" altLang="ko-KR" baseline="-25000" dirty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, ..., </a:t>
            </a:r>
            <a:r>
              <a:rPr lang="fr-CA" altLang="ko-KR" i="1" dirty="0" err="1">
                <a:ea typeface="ＭＳ Ｐゴシック" pitchFamily="34" charset="-128"/>
                <a:sym typeface="Symbol" pitchFamily="18" charset="2"/>
              </a:rPr>
              <a:t>Z</a:t>
            </a:r>
            <a:r>
              <a:rPr lang="fr-CA" altLang="ko-KR" i="1" baseline="-25000" dirty="0" err="1">
                <a:ea typeface="ＭＳ Ｐゴシック" pitchFamily="34" charset="-128"/>
                <a:sym typeface="Symbol" pitchFamily="18" charset="2"/>
              </a:rPr>
              <a:t>m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}, et </a:t>
            </a:r>
            <a:r>
              <a:rPr lang="fr-CA" altLang="ko-KR" b="1" dirty="0">
                <a:ea typeface="ＭＳ Ｐゴシック" pitchFamily="34" charset="-128"/>
                <a:sym typeface="Symbol" pitchFamily="18" charset="2"/>
              </a:rPr>
              <a:t>aucun des descendants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de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N appartient 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{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Z</a:t>
            </a:r>
            <a:r>
              <a:rPr lang="fr-CA" altLang="ko-KR" baseline="-25000" dirty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, ..., </a:t>
            </a:r>
            <a:r>
              <a:rPr lang="fr-CA" altLang="ko-KR" i="1" dirty="0" err="1">
                <a:ea typeface="ＭＳ Ｐゴシック" pitchFamily="34" charset="-128"/>
                <a:sym typeface="Symbol" pitchFamily="18" charset="2"/>
              </a:rPr>
              <a:t>Z</a:t>
            </a:r>
            <a:r>
              <a:rPr lang="fr-CA" altLang="ko-KR" i="1" baseline="-25000" dirty="0" err="1">
                <a:ea typeface="ＭＳ Ｐゴシック" pitchFamily="34" charset="-128"/>
                <a:sym typeface="Symbol" pitchFamily="18" charset="2"/>
              </a:rPr>
              <a:t>m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}.</a:t>
            </a:r>
            <a:endParaRPr lang="fr-CA" altLang="ko-KR" i="1" dirty="0">
              <a:ea typeface="ＭＳ Ｐゴシック" pitchFamily="34" charset="-128"/>
            </a:endParaRPr>
          </a:p>
        </p:txBody>
      </p:sp>
      <p:sp>
        <p:nvSpPr>
          <p:cNvPr id="32772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32773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32774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88989DBA-364A-406A-9BF9-1628D43D4955}" type="slidenum">
              <a:rPr lang="en-US" smtClean="0">
                <a:latin typeface="Calibri" pitchFamily="34" charset="0"/>
              </a:rPr>
              <a:pPr/>
              <a:t>29</a:t>
            </a:fld>
            <a:endParaRPr lang="en-US">
              <a:latin typeface="Calibri" pitchFamily="34" charset="0"/>
            </a:endParaRPr>
          </a:p>
        </p:txBody>
      </p:sp>
      <p:cxnSp>
        <p:nvCxnSpPr>
          <p:cNvPr id="4" name="Connecteur droit avec flèche 3"/>
          <p:cNvCxnSpPr>
            <a:cxnSpLocks noChangeShapeType="1"/>
          </p:cNvCxnSpPr>
          <p:nvPr/>
        </p:nvCxnSpPr>
        <p:spPr bwMode="auto">
          <a:xfrm>
            <a:off x="3063875" y="4540250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3379788" y="4387850"/>
            <a:ext cx="296862" cy="30321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2777" name="Rectangle 4"/>
          <p:cNvSpPr>
            <a:spLocks noChangeArrowheads="1"/>
          </p:cNvSpPr>
          <p:nvPr/>
        </p:nvSpPr>
        <p:spPr bwMode="auto">
          <a:xfrm>
            <a:off x="3376613" y="4340225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  <p:cxnSp>
        <p:nvCxnSpPr>
          <p:cNvPr id="51" name="Connecteur droit avec flèche 50"/>
          <p:cNvCxnSpPr>
            <a:cxnSpLocks noChangeShapeType="1"/>
          </p:cNvCxnSpPr>
          <p:nvPr/>
        </p:nvCxnSpPr>
        <p:spPr bwMode="auto">
          <a:xfrm>
            <a:off x="3692525" y="4549775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Connecteur droit avec flèche 51"/>
          <p:cNvCxnSpPr>
            <a:cxnSpLocks noChangeShapeType="1"/>
          </p:cNvCxnSpPr>
          <p:nvPr/>
        </p:nvCxnSpPr>
        <p:spPr bwMode="auto">
          <a:xfrm>
            <a:off x="4438650" y="4549775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4754563" y="4397375"/>
            <a:ext cx="296862" cy="30321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2781" name="Rectangle 53"/>
          <p:cNvSpPr>
            <a:spLocks noChangeArrowheads="1"/>
          </p:cNvSpPr>
          <p:nvPr/>
        </p:nvSpPr>
        <p:spPr bwMode="auto">
          <a:xfrm>
            <a:off x="4751388" y="4349750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  <p:cxnSp>
        <p:nvCxnSpPr>
          <p:cNvPr id="55" name="Connecteur droit avec flèche 54"/>
          <p:cNvCxnSpPr>
            <a:cxnSpLocks noChangeShapeType="1"/>
          </p:cNvCxnSpPr>
          <p:nvPr/>
        </p:nvCxnSpPr>
        <p:spPr bwMode="auto">
          <a:xfrm>
            <a:off x="5067300" y="4559300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Connecteur droit avec flèche 55"/>
          <p:cNvCxnSpPr>
            <a:cxnSpLocks noChangeShapeType="1"/>
          </p:cNvCxnSpPr>
          <p:nvPr/>
        </p:nvCxnSpPr>
        <p:spPr bwMode="auto">
          <a:xfrm>
            <a:off x="3073400" y="4899025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3389313" y="4746625"/>
            <a:ext cx="296862" cy="30321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" name="Connecteur droit avec flèche 57"/>
          <p:cNvCxnSpPr>
            <a:cxnSpLocks noChangeShapeType="1"/>
          </p:cNvCxnSpPr>
          <p:nvPr/>
        </p:nvCxnSpPr>
        <p:spPr bwMode="auto">
          <a:xfrm>
            <a:off x="3702050" y="4908550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6" name="Rectangle 58"/>
          <p:cNvSpPr>
            <a:spLocks noChangeArrowheads="1"/>
          </p:cNvSpPr>
          <p:nvPr/>
        </p:nvSpPr>
        <p:spPr bwMode="auto">
          <a:xfrm>
            <a:off x="3386138" y="4714875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Réseaux bayésiens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Les </a:t>
            </a:r>
            <a:r>
              <a:rPr lang="fr-CA" altLang="ko-KR" b="1" dirty="0">
                <a:ea typeface="ＭＳ Ｐゴシック" pitchFamily="34" charset="-128"/>
              </a:rPr>
              <a:t>réseaux bayésiens </a:t>
            </a:r>
            <a:r>
              <a:rPr lang="fr-CA" altLang="ko-KR" dirty="0">
                <a:ea typeface="ＭＳ Ｐゴシック" pitchFamily="34" charset="-128"/>
              </a:rPr>
              <a:t>(RB) sont un mariage entre la théorie des graphes et la théorie des probabilités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Un RB permet de représenter les connaissances probabilistes d’une application donnée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par exemple, les connaissances cliniques d’un médecin sur des liens de causalité entre maladies et symptômes</a:t>
            </a:r>
          </a:p>
          <a:p>
            <a:pPr lvl="1"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Les RB sont utiles pour modéliser des connaissances d’un système expert ou d’un système de support à la décision, dans une situation pour laquelle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la causalité joue un rôle important (des événements en causent d’autres)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mais notre compréhension de la causalité des événements est incomplète (on doit recourir aux probabilités)</a:t>
            </a:r>
          </a:p>
        </p:txBody>
      </p:sp>
      <p:sp>
        <p:nvSpPr>
          <p:cNvPr id="7172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7173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7174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F3BF0D3-31A6-44F6-AE22-36BD23B2DDC9}" type="slidenum">
              <a:rPr lang="en-US" smtClean="0">
                <a:latin typeface="Calibri" pitchFamily="34" charset="0"/>
              </a:rPr>
              <a:pPr/>
              <a:t>3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Est-ce que </a:t>
            </a:r>
            <a:r>
              <a:rPr lang="fr-CA" altLang="ko-KR" i="1">
                <a:ea typeface="ＭＳ Ｐゴシック" pitchFamily="34" charset="-128"/>
              </a:rPr>
              <a:t>Age</a:t>
            </a:r>
            <a:r>
              <a:rPr lang="fr-CA" altLang="ko-KR">
                <a:ea typeface="ＭＳ Ｐゴシック" pitchFamily="34" charset="-128"/>
              </a:rPr>
              <a:t> et </a:t>
            </a:r>
            <a:r>
              <a:rPr lang="fr-CA" altLang="ko-KR" i="1">
                <a:ea typeface="ＭＳ Ｐゴシック" pitchFamily="34" charset="-128"/>
              </a:rPr>
              <a:t>Gender </a:t>
            </a:r>
            <a:r>
              <a:rPr lang="fr-CA" altLang="ko-KR">
                <a:ea typeface="ＭＳ Ｐゴシック" pitchFamily="34" charset="-128"/>
              </a:rPr>
              <a:t>sont indépendants ?</a:t>
            </a:r>
          </a:p>
          <a:p>
            <a:pPr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</p:txBody>
      </p:sp>
      <p:sp>
        <p:nvSpPr>
          <p:cNvPr id="34820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34821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34822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CD0E150-6D5A-4E2D-A0A9-24322C7E0AC9}" type="slidenum">
              <a:rPr lang="en-US" smtClean="0">
                <a:latin typeface="Calibri" pitchFamily="34" charset="0"/>
              </a:rPr>
              <a:pPr/>
              <a:t>30</a:t>
            </a:fld>
            <a:endParaRPr lang="en-US">
              <a:latin typeface="Calibri" pitchFamily="34" charset="0"/>
            </a:endParaRP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6670675" y="28987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Smoking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66960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Gender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49688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flipH="1">
            <a:off x="7318375" y="24034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6073775" y="2289175"/>
            <a:ext cx="839788" cy="693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5946775" y="4054475"/>
            <a:ext cx="11811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Cancer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784975" y="3622675"/>
            <a:ext cx="381000" cy="476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6881813" y="4697413"/>
            <a:ext cx="468312" cy="538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5711825" y="4676775"/>
            <a:ext cx="42545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6651625" y="5235575"/>
            <a:ext cx="1498600" cy="7366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Lung-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Tumor</a:t>
            </a:r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4918075" y="5172075"/>
            <a:ext cx="1422400" cy="8255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Serum-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Calcium</a:t>
            </a:r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4918075" y="2873375"/>
            <a:ext cx="1371600" cy="8763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Exposure-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to-Toxics</a:t>
            </a:r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5883275" y="3698875"/>
            <a:ext cx="406400" cy="40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5603875" y="23780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Est-ce que </a:t>
            </a:r>
            <a:r>
              <a:rPr lang="fr-CA" altLang="ko-KR" i="1" dirty="0">
                <a:ea typeface="ＭＳ Ｐゴシック" pitchFamily="34" charset="-128"/>
              </a:rPr>
              <a:t>Age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 err="1">
                <a:ea typeface="ＭＳ Ｐゴシック" pitchFamily="34" charset="-128"/>
              </a:rPr>
              <a:t>Gender</a:t>
            </a:r>
            <a:r>
              <a:rPr lang="fr-CA" altLang="ko-KR" i="1" dirty="0">
                <a:ea typeface="ＭＳ Ｐゴシック" pitchFamily="34" charset="-128"/>
              </a:rPr>
              <a:t> </a:t>
            </a:r>
            <a:r>
              <a:rPr lang="fr-CA" altLang="ko-KR" dirty="0">
                <a:ea typeface="ＭＳ Ｐゴシック" pitchFamily="34" charset="-128"/>
              </a:rPr>
              <a:t>sont indépendants ?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chemin 1 est bloqué au niveau de </a:t>
            </a:r>
            <a:r>
              <a:rPr lang="fr-CA" altLang="ko-KR" i="1" dirty="0">
                <a:ea typeface="ＭＳ Ｐゴシック" pitchFamily="34" charset="-128"/>
              </a:rPr>
              <a:t>Smoking</a:t>
            </a:r>
          </a:p>
          <a:p>
            <a:pPr lvl="2" eaLnBrk="1" hangingPunct="1"/>
            <a:r>
              <a:rPr lang="fr-CA" altLang="ko-KR" i="1" dirty="0">
                <a:ea typeface="ＭＳ Ｐゴシック" pitchFamily="34" charset="-128"/>
              </a:rPr>
              <a:t>Smoking</a:t>
            </a:r>
            <a:r>
              <a:rPr lang="fr-CA" altLang="ko-KR" dirty="0">
                <a:ea typeface="ＭＳ Ｐゴシック" pitchFamily="34" charset="-128"/>
              </a:rPr>
              <a:t> et ses descendants </a:t>
            </a:r>
            <a:r>
              <a:rPr lang="fr-CA" altLang="ko-KR" i="1" dirty="0">
                <a:ea typeface="ＭＳ Ｐゴシック" pitchFamily="34" charset="-128"/>
              </a:rPr>
              <a:t>Cancer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 err="1">
                <a:ea typeface="ＭＳ Ｐゴシック" pitchFamily="34" charset="-128"/>
              </a:rPr>
              <a:t>Serum</a:t>
            </a:r>
            <a:r>
              <a:rPr lang="fr-CA" altLang="ko-KR" i="1" dirty="0">
                <a:ea typeface="ＭＳ Ｐゴシック" pitchFamily="34" charset="-128"/>
              </a:rPr>
              <a:t>-Calcium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Lung-</a:t>
            </a:r>
            <a:r>
              <a:rPr lang="fr-CA" altLang="ko-KR" i="1" dirty="0" err="1">
                <a:ea typeface="ＭＳ Ｐゴシック" pitchFamily="34" charset="-128"/>
              </a:rPr>
              <a:t>Tumor</a:t>
            </a:r>
            <a:r>
              <a:rPr lang="fr-CA" altLang="ko-KR" dirty="0">
                <a:ea typeface="ＭＳ Ｐゴシック" pitchFamily="34" charset="-128"/>
              </a:rPr>
              <a:t> ne sont pas observés</a:t>
            </a:r>
          </a:p>
          <a:p>
            <a:pPr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</p:txBody>
      </p:sp>
      <p:sp>
        <p:nvSpPr>
          <p:cNvPr id="3584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3584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3584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93D65B9-BA1C-4127-BDB0-DF592491AF9F}" type="slidenum">
              <a:rPr lang="en-US" smtClean="0">
                <a:latin typeface="Calibri" pitchFamily="34" charset="0"/>
              </a:rPr>
              <a:pPr/>
              <a:t>31</a:t>
            </a:fld>
            <a:endParaRPr lang="en-US">
              <a:latin typeface="Calibri" pitchFamily="34" charset="0"/>
            </a:endParaRP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6670675" y="2898775"/>
            <a:ext cx="1270000" cy="723900"/>
          </a:xfrm>
          <a:prstGeom prst="ellipse">
            <a:avLst/>
          </a:prstGeom>
          <a:solidFill>
            <a:srgbClr val="33CCCC"/>
          </a:solidFill>
          <a:ln w="38100">
            <a:solidFill>
              <a:srgbClr val="00009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Smoking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66960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Gender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49688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flipH="1">
            <a:off x="7318375" y="2403475"/>
            <a:ext cx="0" cy="520700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6073775" y="2289175"/>
            <a:ext cx="839788" cy="693738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5946775" y="4054475"/>
            <a:ext cx="11811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Cancer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784975" y="3622675"/>
            <a:ext cx="381000" cy="476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6881813" y="4697413"/>
            <a:ext cx="468312" cy="538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5711825" y="4676775"/>
            <a:ext cx="42545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6651625" y="5235575"/>
            <a:ext cx="1498600" cy="7366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Lung-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Tumor</a:t>
            </a:r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4918075" y="5172075"/>
            <a:ext cx="1422400" cy="8255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Serum-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Calcium</a:t>
            </a:r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4918075" y="2873375"/>
            <a:ext cx="1371600" cy="8763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Exposure-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to-Toxics</a:t>
            </a:r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5883275" y="3698875"/>
            <a:ext cx="406400" cy="40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5603875" y="23780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4" name="Connecteur droit avec flèche 33"/>
          <p:cNvCxnSpPr>
            <a:cxnSpLocks noChangeShapeType="1"/>
          </p:cNvCxnSpPr>
          <p:nvPr/>
        </p:nvCxnSpPr>
        <p:spPr bwMode="auto">
          <a:xfrm>
            <a:off x="2493963" y="3124200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2809875" y="2971800"/>
            <a:ext cx="296863" cy="30321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6" name="Connecteur droit avec flèche 35"/>
          <p:cNvCxnSpPr>
            <a:cxnSpLocks noChangeShapeType="1"/>
          </p:cNvCxnSpPr>
          <p:nvPr/>
        </p:nvCxnSpPr>
        <p:spPr bwMode="auto">
          <a:xfrm>
            <a:off x="3122613" y="3133725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4" name="Rectangle 58"/>
          <p:cNvSpPr>
            <a:spLocks noChangeArrowheads="1"/>
          </p:cNvSpPr>
          <p:nvPr/>
        </p:nvSpPr>
        <p:spPr bwMode="auto">
          <a:xfrm>
            <a:off x="2806700" y="2940050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Est-ce que </a:t>
            </a:r>
            <a:r>
              <a:rPr lang="fr-CA" altLang="ko-KR" i="1" dirty="0">
                <a:ea typeface="ＭＳ Ｐゴシック" pitchFamily="34" charset="-128"/>
              </a:rPr>
              <a:t>Age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 err="1">
                <a:ea typeface="ＭＳ Ｐゴシック" pitchFamily="34" charset="-128"/>
              </a:rPr>
              <a:t>Gender</a:t>
            </a:r>
            <a:r>
              <a:rPr lang="fr-CA" altLang="ko-KR" i="1" dirty="0">
                <a:ea typeface="ＭＳ Ｐゴシック" pitchFamily="34" charset="-128"/>
              </a:rPr>
              <a:t> </a:t>
            </a:r>
            <a:r>
              <a:rPr lang="fr-CA" altLang="ko-KR" dirty="0">
                <a:ea typeface="ＭＳ Ｐゴシック" pitchFamily="34" charset="-128"/>
              </a:rPr>
              <a:t>sont indépendants ?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chemin 1 est bloqué au niveau de </a:t>
            </a:r>
            <a:r>
              <a:rPr lang="fr-CA" altLang="ko-KR" i="1" dirty="0">
                <a:ea typeface="ＭＳ Ｐゴシック" pitchFamily="34" charset="-128"/>
              </a:rPr>
              <a:t>Smoking</a:t>
            </a:r>
          </a:p>
          <a:p>
            <a:pPr lvl="2" eaLnBrk="1" hangingPunct="1"/>
            <a:r>
              <a:rPr lang="fr-CA" altLang="ko-KR" i="1" dirty="0">
                <a:ea typeface="ＭＳ Ｐゴシック" pitchFamily="34" charset="-128"/>
              </a:rPr>
              <a:t>Smoking</a:t>
            </a:r>
            <a:r>
              <a:rPr lang="fr-CA" altLang="ko-KR" dirty="0">
                <a:ea typeface="ＭＳ Ｐゴシック" pitchFamily="34" charset="-128"/>
              </a:rPr>
              <a:t> et ses descendants </a:t>
            </a:r>
            <a:r>
              <a:rPr lang="fr-CA" altLang="ko-KR" i="1" dirty="0">
                <a:ea typeface="ＭＳ Ｐゴシック" pitchFamily="34" charset="-128"/>
              </a:rPr>
              <a:t>Cancer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 err="1">
                <a:ea typeface="ＭＳ Ｐゴシック" pitchFamily="34" charset="-128"/>
              </a:rPr>
              <a:t>Serum</a:t>
            </a:r>
            <a:r>
              <a:rPr lang="fr-CA" altLang="ko-KR" i="1" dirty="0">
                <a:ea typeface="ＭＳ Ｐゴシック" pitchFamily="34" charset="-128"/>
              </a:rPr>
              <a:t>-Calcium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Lung-</a:t>
            </a:r>
            <a:r>
              <a:rPr lang="fr-CA" altLang="ko-KR" i="1" dirty="0" err="1">
                <a:ea typeface="ＭＳ Ｐゴシック" pitchFamily="34" charset="-128"/>
              </a:rPr>
              <a:t>Tumor</a:t>
            </a:r>
            <a:r>
              <a:rPr lang="fr-CA" altLang="ko-KR" dirty="0">
                <a:ea typeface="ＭＳ Ｐゴシック" pitchFamily="34" charset="-128"/>
              </a:rPr>
              <a:t> ne sont pas observés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chemin 2 est aussi Cancer </a:t>
            </a:r>
          </a:p>
          <a:p>
            <a:pPr lvl="2" eaLnBrk="1" hangingPunct="1"/>
            <a:r>
              <a:rPr lang="fr-CA" altLang="ko-KR" dirty="0">
                <a:ea typeface="ＭＳ Ｐゴシック" pitchFamily="34" charset="-128"/>
              </a:rPr>
              <a:t>même raisons</a:t>
            </a:r>
          </a:p>
          <a:p>
            <a:pPr lvl="2"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Réponse : </a:t>
            </a:r>
            <a:r>
              <a:rPr lang="fr-CA" altLang="ko-KR" b="1" dirty="0">
                <a:ea typeface="ＭＳ Ｐゴシック" pitchFamily="34" charset="-128"/>
              </a:rPr>
              <a:t>oui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</p:txBody>
      </p:sp>
      <p:sp>
        <p:nvSpPr>
          <p:cNvPr id="36868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36869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3687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E5A7256-9FC0-4383-BF9A-CD86BEFD35B9}" type="slidenum">
              <a:rPr lang="en-US" smtClean="0">
                <a:latin typeface="Calibri" pitchFamily="34" charset="0"/>
              </a:rPr>
              <a:pPr/>
              <a:t>32</a:t>
            </a:fld>
            <a:endParaRPr lang="en-US">
              <a:latin typeface="Calibri" pitchFamily="34" charset="0"/>
            </a:endParaRP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6670675" y="2898775"/>
            <a:ext cx="1270000" cy="723900"/>
          </a:xfrm>
          <a:prstGeom prst="ellipse">
            <a:avLst/>
          </a:prstGeom>
          <a:solidFill>
            <a:srgbClr val="33CCCC"/>
          </a:solidFill>
          <a:ln w="38100" cmpd="sng">
            <a:solidFill>
              <a:srgbClr val="000090"/>
            </a:solidFill>
            <a:round/>
            <a:headEnd/>
            <a:tailEnd/>
          </a:ln>
          <a:effectLst>
            <a:outerShdw blurRad="63500" dist="38100" dir="2700000" algn="tl" rotWithShape="0">
              <a:schemeClr val="tx1">
                <a:alpha val="75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Smoking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66960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Gender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49688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flipH="1">
            <a:off x="7318375" y="2403475"/>
            <a:ext cx="0" cy="520700"/>
          </a:xfrm>
          <a:prstGeom prst="line">
            <a:avLst/>
          </a:prstGeom>
          <a:noFill/>
          <a:ln w="38100" cmpd="sng">
            <a:solidFill>
              <a:srgbClr val="000090"/>
            </a:solidFill>
            <a:round/>
            <a:headEnd/>
            <a:tailEnd type="stealth" w="med" len="med"/>
          </a:ln>
          <a:effectLst>
            <a:outerShdw blurRad="63500" dist="38100" dir="2700000" algn="tl" rotWithShape="0">
              <a:schemeClr val="tx1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6073775" y="2289175"/>
            <a:ext cx="839788" cy="693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5946775" y="4054475"/>
            <a:ext cx="1181100" cy="723900"/>
          </a:xfrm>
          <a:prstGeom prst="ellipse">
            <a:avLst/>
          </a:prstGeom>
          <a:solidFill>
            <a:srgbClr val="33CCCC"/>
          </a:solidFill>
          <a:ln w="38100" cmpd="sng">
            <a:solidFill>
              <a:srgbClr val="000090"/>
            </a:solidFill>
            <a:round/>
            <a:headEnd/>
            <a:tailEnd/>
          </a:ln>
          <a:effectLst>
            <a:outerShdw blurRad="63500" dist="38100" dir="2700000" algn="tl" rotWithShape="0">
              <a:schemeClr val="tx1">
                <a:alpha val="75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Cancer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784975" y="3622675"/>
            <a:ext cx="381000" cy="476250"/>
          </a:xfrm>
          <a:prstGeom prst="line">
            <a:avLst/>
          </a:prstGeom>
          <a:noFill/>
          <a:ln w="38100" cmpd="sng">
            <a:solidFill>
              <a:srgbClr val="000090"/>
            </a:solidFill>
            <a:round/>
            <a:headEnd/>
            <a:tailEnd type="stealth" w="med" len="med"/>
          </a:ln>
          <a:effectLst>
            <a:outerShdw blurRad="63500" dist="38100" dir="2700000" algn="tl" rotWithShape="0">
              <a:schemeClr val="tx1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6881813" y="4697413"/>
            <a:ext cx="468312" cy="538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5711825" y="4676775"/>
            <a:ext cx="42545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6651625" y="5235575"/>
            <a:ext cx="1498600" cy="7366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Lung-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Tumor</a:t>
            </a:r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4918075" y="5172075"/>
            <a:ext cx="1422400" cy="8255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Serum-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Calcium</a:t>
            </a:r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4918075" y="2873375"/>
            <a:ext cx="1371600" cy="876300"/>
          </a:xfrm>
          <a:prstGeom prst="ellipse">
            <a:avLst/>
          </a:prstGeom>
          <a:solidFill>
            <a:srgbClr val="33CCCC"/>
          </a:solidFill>
          <a:ln w="38100" cmpd="sng">
            <a:solidFill>
              <a:srgbClr val="000090"/>
            </a:solidFill>
            <a:round/>
            <a:headEnd/>
            <a:tailEnd/>
          </a:ln>
          <a:effectLst>
            <a:outerShdw blurRad="63500" dist="38100" dir="2700000" algn="tl" rotWithShape="0">
              <a:schemeClr val="tx1">
                <a:alpha val="75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Exposure-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to-Toxics</a:t>
            </a:r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5883275" y="3698875"/>
            <a:ext cx="406400" cy="406400"/>
          </a:xfrm>
          <a:prstGeom prst="line">
            <a:avLst/>
          </a:prstGeom>
          <a:noFill/>
          <a:ln w="38100" cmpd="sng">
            <a:solidFill>
              <a:srgbClr val="000090"/>
            </a:solidFill>
            <a:round/>
            <a:headEnd/>
            <a:tailEnd type="stealth" w="med" len="med"/>
          </a:ln>
          <a:effectLst>
            <a:outerShdw blurRad="63500" dist="38100" dir="2700000" algn="tl" rotWithShape="0">
              <a:schemeClr val="tx1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5603875" y="2378075"/>
            <a:ext cx="0" cy="520700"/>
          </a:xfrm>
          <a:prstGeom prst="line">
            <a:avLst/>
          </a:prstGeom>
          <a:noFill/>
          <a:ln w="38100" cmpd="sng">
            <a:solidFill>
              <a:srgbClr val="000090"/>
            </a:solidFill>
            <a:round/>
            <a:headEnd/>
            <a:tailEnd type="stealth" w="med" len="med"/>
          </a:ln>
          <a:effectLst>
            <a:outerShdw blurRad="63500" dist="38100" dir="2700000" algn="tl" rotWithShape="0">
              <a:schemeClr val="tx1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4" name="Connecteur droit avec flèche 33"/>
          <p:cNvCxnSpPr>
            <a:cxnSpLocks noChangeShapeType="1"/>
          </p:cNvCxnSpPr>
          <p:nvPr/>
        </p:nvCxnSpPr>
        <p:spPr bwMode="auto">
          <a:xfrm>
            <a:off x="2493963" y="3124200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2809875" y="2971800"/>
            <a:ext cx="296863" cy="30321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6" name="Connecteur droit avec flèche 35"/>
          <p:cNvCxnSpPr>
            <a:cxnSpLocks noChangeShapeType="1"/>
          </p:cNvCxnSpPr>
          <p:nvPr/>
        </p:nvCxnSpPr>
        <p:spPr bwMode="auto">
          <a:xfrm>
            <a:off x="3122613" y="3133725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8" name="Rectangle 58"/>
          <p:cNvSpPr>
            <a:spLocks noChangeArrowheads="1"/>
          </p:cNvSpPr>
          <p:nvPr/>
        </p:nvSpPr>
        <p:spPr bwMode="auto">
          <a:xfrm>
            <a:off x="2806700" y="2940050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  <p:cxnSp>
        <p:nvCxnSpPr>
          <p:cNvPr id="38" name="Connecteur droit avec flèche 37"/>
          <p:cNvCxnSpPr>
            <a:cxnSpLocks noChangeShapeType="1"/>
          </p:cNvCxnSpPr>
          <p:nvPr/>
        </p:nvCxnSpPr>
        <p:spPr bwMode="auto">
          <a:xfrm>
            <a:off x="3176588" y="4854575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2500" y="4702175"/>
            <a:ext cx="296863" cy="30321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0" name="Connecteur droit avec flèche 39"/>
          <p:cNvCxnSpPr>
            <a:cxnSpLocks noChangeShapeType="1"/>
          </p:cNvCxnSpPr>
          <p:nvPr/>
        </p:nvCxnSpPr>
        <p:spPr bwMode="auto">
          <a:xfrm>
            <a:off x="3805238" y="4864100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2" name="Rectangle 58"/>
          <p:cNvSpPr>
            <a:spLocks noChangeArrowheads="1"/>
          </p:cNvSpPr>
          <p:nvPr/>
        </p:nvSpPr>
        <p:spPr bwMode="auto">
          <a:xfrm>
            <a:off x="3489325" y="4670425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Est-ce que </a:t>
            </a:r>
            <a:r>
              <a:rPr lang="fr-CA" altLang="ko-KR" i="1">
                <a:ea typeface="ＭＳ Ｐゴシック" pitchFamily="34" charset="-128"/>
              </a:rPr>
              <a:t>Age</a:t>
            </a:r>
            <a:r>
              <a:rPr lang="fr-CA" altLang="ko-KR">
                <a:ea typeface="ＭＳ Ｐゴシック" pitchFamily="34" charset="-128"/>
              </a:rPr>
              <a:t> et </a:t>
            </a:r>
            <a:r>
              <a:rPr lang="fr-CA" altLang="ko-KR" i="1">
                <a:ea typeface="ＭＳ Ｐゴシック" pitchFamily="34" charset="-128"/>
              </a:rPr>
              <a:t>Lung-Tumor</a:t>
            </a:r>
            <a:r>
              <a:rPr lang="fr-CA" altLang="ko-KR">
                <a:ea typeface="ＭＳ Ｐゴシック" pitchFamily="34" charset="-128"/>
              </a:rPr>
              <a:t> sont indépendants sachant </a:t>
            </a:r>
            <a:r>
              <a:rPr lang="fr-CA" altLang="ko-KR" i="1">
                <a:ea typeface="ＭＳ Ｐゴシック" pitchFamily="34" charset="-128"/>
              </a:rPr>
              <a:t>Smoking</a:t>
            </a:r>
            <a:r>
              <a:rPr lang="fr-CA" altLang="ko-KR">
                <a:ea typeface="ＭＳ Ｐゴシック" pitchFamily="34" charset="-128"/>
              </a:rPr>
              <a:t> ?</a:t>
            </a:r>
          </a:p>
        </p:txBody>
      </p:sp>
      <p:sp>
        <p:nvSpPr>
          <p:cNvPr id="37892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37893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37894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988A2DF9-D199-4067-A5EB-2C7D1BB556DE}" type="slidenum">
              <a:rPr lang="en-US" smtClean="0">
                <a:latin typeface="Calibri" pitchFamily="34" charset="0"/>
              </a:rPr>
              <a:pPr/>
              <a:t>33</a:t>
            </a:fld>
            <a:endParaRPr lang="en-US">
              <a:latin typeface="Calibri" pitchFamily="34" charset="0"/>
            </a:endParaRP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6670675" y="28987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Smoking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66960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Gender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49688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flipH="1">
            <a:off x="7318375" y="24034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6073775" y="2289175"/>
            <a:ext cx="839788" cy="693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5946775" y="4054475"/>
            <a:ext cx="11811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Cancer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784975" y="3622675"/>
            <a:ext cx="381000" cy="476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6881813" y="4697413"/>
            <a:ext cx="468312" cy="538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5711825" y="4676775"/>
            <a:ext cx="42545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6651625" y="5235575"/>
            <a:ext cx="1498600" cy="7366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Lung-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Tumor</a:t>
            </a:r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4918075" y="5172075"/>
            <a:ext cx="1422400" cy="8255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Serum-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Calcium</a:t>
            </a:r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4918075" y="2873375"/>
            <a:ext cx="1371600" cy="8763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Exposure-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to-Toxics</a:t>
            </a:r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5883275" y="3698875"/>
            <a:ext cx="406400" cy="40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5603875" y="23780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Est-ce que </a:t>
            </a:r>
            <a:r>
              <a:rPr lang="fr-CA" altLang="ko-KR" i="1">
                <a:ea typeface="ＭＳ Ｐゴシック" pitchFamily="34" charset="-128"/>
              </a:rPr>
              <a:t>Age</a:t>
            </a:r>
            <a:r>
              <a:rPr lang="fr-CA" altLang="ko-KR">
                <a:ea typeface="ＭＳ Ｐゴシック" pitchFamily="34" charset="-128"/>
              </a:rPr>
              <a:t> et </a:t>
            </a:r>
            <a:r>
              <a:rPr lang="fr-CA" altLang="ko-KR" i="1">
                <a:ea typeface="ＭＳ Ｐゴシック" pitchFamily="34" charset="-128"/>
              </a:rPr>
              <a:t>Lung-Tumor</a:t>
            </a:r>
            <a:r>
              <a:rPr lang="fr-CA" altLang="ko-KR">
                <a:ea typeface="ＭＳ Ｐゴシック" pitchFamily="34" charset="-128"/>
              </a:rPr>
              <a:t> sont indépendants sachant </a:t>
            </a:r>
            <a:r>
              <a:rPr lang="fr-CA" altLang="ko-KR" i="1">
                <a:ea typeface="ＭＳ Ｐゴシック" pitchFamily="34" charset="-128"/>
              </a:rPr>
              <a:t>Smoking</a:t>
            </a:r>
            <a:r>
              <a:rPr lang="fr-CA" altLang="ko-KR">
                <a:ea typeface="ＭＳ Ｐゴシック" pitchFamily="34" charset="-128"/>
              </a:rPr>
              <a:t> ?</a:t>
            </a: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chemin 1 est bloqué au niveau de </a:t>
            </a:r>
            <a:r>
              <a:rPr lang="fr-CA" altLang="ko-KR" i="1">
                <a:ea typeface="ＭＳ Ｐゴシック" pitchFamily="34" charset="-128"/>
              </a:rPr>
              <a:t>Smoking</a:t>
            </a:r>
          </a:p>
          <a:p>
            <a:pPr lvl="2" eaLnBrk="1" hangingPunct="1"/>
            <a:r>
              <a:rPr lang="fr-CA" altLang="ko-KR" i="1">
                <a:ea typeface="ＭＳ Ｐゴシック" pitchFamily="34" charset="-128"/>
              </a:rPr>
              <a:t>Smoking</a:t>
            </a:r>
            <a:r>
              <a:rPr lang="fr-CA" altLang="ko-KR">
                <a:ea typeface="ＭＳ Ｐゴシック" pitchFamily="34" charset="-128"/>
              </a:rPr>
              <a:t> est observé</a:t>
            </a:r>
          </a:p>
        </p:txBody>
      </p:sp>
      <p:sp>
        <p:nvSpPr>
          <p:cNvPr id="38916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38917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3891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5467E99-ABC2-4C2F-A523-7C50DAA455DE}" type="slidenum">
              <a:rPr lang="en-US" smtClean="0">
                <a:latin typeface="Calibri" pitchFamily="34" charset="0"/>
              </a:rPr>
              <a:pPr/>
              <a:t>34</a:t>
            </a:fld>
            <a:endParaRPr lang="en-US">
              <a:latin typeface="Calibri" pitchFamily="34" charset="0"/>
            </a:endParaRP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6670675" y="2898775"/>
            <a:ext cx="1270000" cy="723900"/>
          </a:xfrm>
          <a:prstGeom prst="ellipse">
            <a:avLst/>
          </a:prstGeom>
          <a:solidFill>
            <a:srgbClr val="33CCCC"/>
          </a:solidFill>
          <a:ln w="38100">
            <a:solidFill>
              <a:srgbClr val="00009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Smoking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66960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Gender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49688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flipH="1">
            <a:off x="7318375" y="24034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6073775" y="2289175"/>
            <a:ext cx="839788" cy="693738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5946775" y="4054475"/>
            <a:ext cx="1181100" cy="723900"/>
          </a:xfrm>
          <a:prstGeom prst="ellipse">
            <a:avLst/>
          </a:prstGeom>
          <a:solidFill>
            <a:srgbClr val="33CCCC"/>
          </a:solidFill>
          <a:ln w="38100">
            <a:solidFill>
              <a:srgbClr val="00009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Cancer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784975" y="3622675"/>
            <a:ext cx="381000" cy="476250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6881813" y="4697413"/>
            <a:ext cx="468312" cy="538162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5711825" y="4676775"/>
            <a:ext cx="42545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6651625" y="5235575"/>
            <a:ext cx="1498600" cy="7366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Lung-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Tumor</a:t>
            </a:r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4918075" y="5172075"/>
            <a:ext cx="1422400" cy="8255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Serum-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Calcium</a:t>
            </a:r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4918075" y="2873375"/>
            <a:ext cx="1371600" cy="8763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Exposure-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to-Toxics</a:t>
            </a:r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5883275" y="3698875"/>
            <a:ext cx="406400" cy="40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5603875" y="23780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4" name="Connecteur droit avec flèche 33"/>
          <p:cNvCxnSpPr>
            <a:cxnSpLocks noChangeShapeType="1"/>
          </p:cNvCxnSpPr>
          <p:nvPr/>
        </p:nvCxnSpPr>
        <p:spPr bwMode="auto">
          <a:xfrm>
            <a:off x="2484438" y="3443288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2800350" y="3290888"/>
            <a:ext cx="296863" cy="30321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8935" name="Rectangle 4"/>
          <p:cNvSpPr>
            <a:spLocks noChangeArrowheads="1"/>
          </p:cNvSpPr>
          <p:nvPr/>
        </p:nvSpPr>
        <p:spPr bwMode="auto">
          <a:xfrm>
            <a:off x="2797175" y="3243263"/>
            <a:ext cx="336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  <p:cxnSp>
        <p:nvCxnSpPr>
          <p:cNvPr id="37" name="Connecteur droit avec flèche 36"/>
          <p:cNvCxnSpPr>
            <a:cxnSpLocks noChangeShapeType="1"/>
          </p:cNvCxnSpPr>
          <p:nvPr/>
        </p:nvCxnSpPr>
        <p:spPr bwMode="auto">
          <a:xfrm>
            <a:off x="3113088" y="3452813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Est-ce que </a:t>
            </a:r>
            <a:r>
              <a:rPr lang="fr-CA" altLang="ko-KR" i="1" dirty="0">
                <a:ea typeface="ＭＳ Ｐゴシック" pitchFamily="34" charset="-128"/>
              </a:rPr>
              <a:t>Age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Lung-</a:t>
            </a:r>
            <a:r>
              <a:rPr lang="fr-CA" altLang="ko-KR" i="1" dirty="0" err="1">
                <a:ea typeface="ＭＳ Ｐゴシック" pitchFamily="34" charset="-128"/>
              </a:rPr>
              <a:t>Tumor</a:t>
            </a:r>
            <a:r>
              <a:rPr lang="fr-CA" altLang="ko-KR" dirty="0">
                <a:ea typeface="ＭＳ Ｐゴシック" pitchFamily="34" charset="-128"/>
              </a:rPr>
              <a:t> sont indépendants sachant </a:t>
            </a:r>
            <a:r>
              <a:rPr lang="fr-CA" altLang="ko-KR" i="1" dirty="0">
                <a:ea typeface="ＭＳ Ｐゴシック" pitchFamily="34" charset="-128"/>
              </a:rPr>
              <a:t>Smoking</a:t>
            </a:r>
            <a:r>
              <a:rPr lang="fr-CA" altLang="ko-KR" dirty="0">
                <a:ea typeface="ＭＳ Ｐゴシック" pitchFamily="34" charset="-128"/>
              </a:rPr>
              <a:t> ?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chemin 1 est bloqué au niveau de </a:t>
            </a:r>
            <a:r>
              <a:rPr lang="fr-CA" altLang="ko-KR" i="1" dirty="0">
                <a:ea typeface="ＭＳ Ｐゴシック" pitchFamily="34" charset="-128"/>
              </a:rPr>
              <a:t>Smoking</a:t>
            </a:r>
          </a:p>
          <a:p>
            <a:pPr lvl="2" eaLnBrk="1" hangingPunct="1"/>
            <a:r>
              <a:rPr lang="fr-CA" altLang="ko-KR" i="1" dirty="0">
                <a:ea typeface="ＭＳ Ｐゴシック" pitchFamily="34" charset="-128"/>
              </a:rPr>
              <a:t>Smoking</a:t>
            </a:r>
            <a:r>
              <a:rPr lang="fr-CA" altLang="ko-KR" dirty="0">
                <a:ea typeface="ＭＳ Ｐゴシック" pitchFamily="34" charset="-128"/>
              </a:rPr>
              <a:t> est observé</a:t>
            </a:r>
          </a:p>
          <a:p>
            <a:pPr lvl="2" eaLnBrk="1" hangingPunct="1"/>
            <a:endParaRPr lang="fr-CA" altLang="ko-KR" i="1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chemin 2 n’est pas bloqué</a:t>
            </a:r>
          </a:p>
          <a:p>
            <a:pPr lvl="2" eaLnBrk="1" hangingPunct="1"/>
            <a:r>
              <a:rPr lang="fr-CA" altLang="ko-KR" i="1" dirty="0" err="1">
                <a:ea typeface="ＭＳ Ｐゴシック" pitchFamily="34" charset="-128"/>
              </a:rPr>
              <a:t>Exposure</a:t>
            </a:r>
            <a:r>
              <a:rPr lang="fr-CA" altLang="ko-KR" i="1" dirty="0">
                <a:ea typeface="ＭＳ Ｐゴシック" pitchFamily="34" charset="-128"/>
              </a:rPr>
              <a:t>-to-</a:t>
            </a:r>
            <a:r>
              <a:rPr lang="fr-CA" altLang="ko-KR" i="1" dirty="0" err="1">
                <a:ea typeface="ＭＳ Ｐゴシック" pitchFamily="34" charset="-128"/>
              </a:rPr>
              <a:t>Toxics</a:t>
            </a:r>
            <a:r>
              <a:rPr lang="fr-CA" altLang="ko-KR" dirty="0">
                <a:ea typeface="ＭＳ Ｐゴシック" pitchFamily="34" charset="-128"/>
              </a:rPr>
              <a:t> </a:t>
            </a: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dirty="0">
                <a:ea typeface="ＭＳ Ｐゴシック" pitchFamily="34" charset="-128"/>
              </a:rPr>
              <a:t>n’est pas observé</a:t>
            </a:r>
          </a:p>
          <a:p>
            <a:pPr lvl="2" eaLnBrk="1" hangingPunct="1"/>
            <a:r>
              <a:rPr lang="fr-CA" altLang="ko-KR" i="1" dirty="0">
                <a:ea typeface="ＭＳ Ｐゴシック" pitchFamily="34" charset="-128"/>
              </a:rPr>
              <a:t>Cancer</a:t>
            </a:r>
            <a:r>
              <a:rPr lang="fr-CA" altLang="ko-KR" dirty="0">
                <a:ea typeface="ＭＳ Ｐゴシック" pitchFamily="34" charset="-128"/>
              </a:rPr>
              <a:t> </a:t>
            </a: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dirty="0">
                <a:ea typeface="ＭＳ Ｐゴシック" pitchFamily="34" charset="-128"/>
              </a:rPr>
              <a:t>n’est pas observé</a:t>
            </a:r>
          </a:p>
          <a:p>
            <a:pPr lvl="2"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Réponse : </a:t>
            </a:r>
            <a:r>
              <a:rPr lang="fr-CA" altLang="ko-KR" b="1" dirty="0">
                <a:ea typeface="ＭＳ Ｐゴシック" pitchFamily="34" charset="-128"/>
              </a:rPr>
              <a:t>non</a:t>
            </a:r>
          </a:p>
        </p:txBody>
      </p:sp>
      <p:sp>
        <p:nvSpPr>
          <p:cNvPr id="39940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39941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39942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8023A57C-4B61-4545-A6DE-555B606492B2}" type="slidenum">
              <a:rPr lang="en-US" smtClean="0">
                <a:latin typeface="Calibri" pitchFamily="34" charset="0"/>
              </a:rPr>
              <a:pPr/>
              <a:t>35</a:t>
            </a:fld>
            <a:endParaRPr lang="en-US">
              <a:latin typeface="Calibri" pitchFamily="34" charset="0"/>
            </a:endParaRPr>
          </a:p>
        </p:txBody>
      </p:sp>
      <p:cxnSp>
        <p:nvCxnSpPr>
          <p:cNvPr id="34" name="Connecteur droit avec flèche 33"/>
          <p:cNvCxnSpPr>
            <a:cxnSpLocks noChangeShapeType="1"/>
          </p:cNvCxnSpPr>
          <p:nvPr/>
        </p:nvCxnSpPr>
        <p:spPr bwMode="auto">
          <a:xfrm>
            <a:off x="2484438" y="3443288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2800350" y="3290888"/>
            <a:ext cx="296863" cy="30321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9945" name="Rectangle 4"/>
          <p:cNvSpPr>
            <a:spLocks noChangeArrowheads="1"/>
          </p:cNvSpPr>
          <p:nvPr/>
        </p:nvSpPr>
        <p:spPr bwMode="auto">
          <a:xfrm>
            <a:off x="2797175" y="3243263"/>
            <a:ext cx="336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  <p:cxnSp>
        <p:nvCxnSpPr>
          <p:cNvPr id="37" name="Connecteur droit avec flèche 36"/>
          <p:cNvCxnSpPr>
            <a:cxnSpLocks noChangeShapeType="1"/>
          </p:cNvCxnSpPr>
          <p:nvPr/>
        </p:nvCxnSpPr>
        <p:spPr bwMode="auto">
          <a:xfrm>
            <a:off x="3113088" y="3452813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3"/>
          <p:cNvSpPr>
            <a:spLocks noChangeArrowheads="1"/>
          </p:cNvSpPr>
          <p:nvPr/>
        </p:nvSpPr>
        <p:spPr bwMode="auto">
          <a:xfrm>
            <a:off x="6670675" y="28987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Smoking</a:t>
            </a:r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66960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Gender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49688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7318375" y="24034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>
            <a:off x="6073775" y="2289175"/>
            <a:ext cx="839788" cy="693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Oval 9"/>
          <p:cNvSpPr>
            <a:spLocks noChangeArrowheads="1"/>
          </p:cNvSpPr>
          <p:nvPr/>
        </p:nvSpPr>
        <p:spPr bwMode="auto">
          <a:xfrm>
            <a:off x="5946775" y="4054475"/>
            <a:ext cx="1181100" cy="723900"/>
          </a:xfrm>
          <a:prstGeom prst="ellipse">
            <a:avLst/>
          </a:prstGeom>
          <a:solidFill>
            <a:srgbClr val="33CCCC"/>
          </a:solidFill>
          <a:ln w="38100">
            <a:solidFill>
              <a:srgbClr val="00009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Cancer</a:t>
            </a:r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 flipH="1">
            <a:off x="6784975" y="3622675"/>
            <a:ext cx="381000" cy="476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>
            <a:off x="6881813" y="4697413"/>
            <a:ext cx="468312" cy="538162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 flipH="1">
            <a:off x="5711825" y="4676775"/>
            <a:ext cx="42545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Oval 13"/>
          <p:cNvSpPr>
            <a:spLocks noChangeArrowheads="1"/>
          </p:cNvSpPr>
          <p:nvPr/>
        </p:nvSpPr>
        <p:spPr bwMode="auto">
          <a:xfrm>
            <a:off x="6651625" y="5235575"/>
            <a:ext cx="1498600" cy="7366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Lung-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Tumor</a:t>
            </a:r>
          </a:p>
        </p:txBody>
      </p:sp>
      <p:sp>
        <p:nvSpPr>
          <p:cNvPr id="48" name="Oval 14"/>
          <p:cNvSpPr>
            <a:spLocks noChangeArrowheads="1"/>
          </p:cNvSpPr>
          <p:nvPr/>
        </p:nvSpPr>
        <p:spPr bwMode="auto">
          <a:xfrm>
            <a:off x="4918075" y="5172075"/>
            <a:ext cx="1422400" cy="8255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Serum-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Calcium</a:t>
            </a:r>
          </a:p>
        </p:txBody>
      </p:sp>
      <p:sp>
        <p:nvSpPr>
          <p:cNvPr id="49" name="Oval 15"/>
          <p:cNvSpPr>
            <a:spLocks noChangeArrowheads="1"/>
          </p:cNvSpPr>
          <p:nvPr/>
        </p:nvSpPr>
        <p:spPr bwMode="auto">
          <a:xfrm>
            <a:off x="4918075" y="2873375"/>
            <a:ext cx="1371600" cy="876300"/>
          </a:xfrm>
          <a:prstGeom prst="ellipse">
            <a:avLst/>
          </a:prstGeom>
          <a:solidFill>
            <a:srgbClr val="33CCCC"/>
          </a:solidFill>
          <a:ln w="38100">
            <a:solidFill>
              <a:srgbClr val="00009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Exposure-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to-Toxics</a:t>
            </a:r>
          </a:p>
        </p:txBody>
      </p:sp>
      <p:sp>
        <p:nvSpPr>
          <p:cNvPr id="50" name="Line 16"/>
          <p:cNvSpPr>
            <a:spLocks noChangeShapeType="1"/>
          </p:cNvSpPr>
          <p:nvPr/>
        </p:nvSpPr>
        <p:spPr bwMode="auto">
          <a:xfrm>
            <a:off x="5883275" y="3698875"/>
            <a:ext cx="406400" cy="406400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>
            <a:off x="5603875" y="2378075"/>
            <a:ext cx="0" cy="520700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cxnSp>
        <p:nvCxnSpPr>
          <p:cNvPr id="52" name="Connecteur droit avec flèche 51"/>
          <p:cNvCxnSpPr>
            <a:cxnSpLocks noChangeShapeType="1"/>
          </p:cNvCxnSpPr>
          <p:nvPr/>
        </p:nvCxnSpPr>
        <p:spPr bwMode="auto">
          <a:xfrm>
            <a:off x="3376613" y="4643438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692525" y="4491038"/>
            <a:ext cx="296863" cy="30321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9963" name="Rectangle 4"/>
          <p:cNvSpPr>
            <a:spLocks noChangeArrowheads="1"/>
          </p:cNvSpPr>
          <p:nvPr/>
        </p:nvSpPr>
        <p:spPr bwMode="auto">
          <a:xfrm>
            <a:off x="3689350" y="4443413"/>
            <a:ext cx="336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  <p:cxnSp>
        <p:nvCxnSpPr>
          <p:cNvPr id="55" name="Connecteur droit avec flèche 54"/>
          <p:cNvCxnSpPr>
            <a:cxnSpLocks noChangeShapeType="1"/>
          </p:cNvCxnSpPr>
          <p:nvPr/>
        </p:nvCxnSpPr>
        <p:spPr bwMode="auto">
          <a:xfrm>
            <a:off x="4005263" y="4652963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Connecteur droit avec flèche 55"/>
          <p:cNvCxnSpPr>
            <a:cxnSpLocks noChangeShapeType="1"/>
          </p:cNvCxnSpPr>
          <p:nvPr/>
        </p:nvCxnSpPr>
        <p:spPr bwMode="auto">
          <a:xfrm>
            <a:off x="2382838" y="5165725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2698750" y="5013325"/>
            <a:ext cx="296863" cy="30321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9967" name="Rectangle 4"/>
          <p:cNvSpPr>
            <a:spLocks noChangeArrowheads="1"/>
          </p:cNvSpPr>
          <p:nvPr/>
        </p:nvSpPr>
        <p:spPr bwMode="auto">
          <a:xfrm>
            <a:off x="2695575" y="4965700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  <p:cxnSp>
        <p:nvCxnSpPr>
          <p:cNvPr id="59" name="Connecteur droit avec flèche 58"/>
          <p:cNvCxnSpPr>
            <a:cxnSpLocks noChangeShapeType="1"/>
          </p:cNvCxnSpPr>
          <p:nvPr/>
        </p:nvCxnSpPr>
        <p:spPr bwMode="auto">
          <a:xfrm>
            <a:off x="3011488" y="5175250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Est-ce que </a:t>
            </a:r>
            <a:r>
              <a:rPr lang="fr-CA" altLang="ko-KR" i="1">
                <a:ea typeface="ＭＳ Ｐゴシック" pitchFamily="34" charset="-128"/>
              </a:rPr>
              <a:t>Exposure-to-Toxics </a:t>
            </a:r>
            <a:r>
              <a:rPr lang="fr-CA" altLang="ko-KR">
                <a:ea typeface="ＭＳ Ｐゴシック" pitchFamily="34" charset="-128"/>
              </a:rPr>
              <a:t>et </a:t>
            </a:r>
            <a:r>
              <a:rPr lang="fr-CA" altLang="ko-KR" i="1">
                <a:ea typeface="ＭＳ Ｐゴシック" pitchFamily="34" charset="-128"/>
              </a:rPr>
              <a:t>Smoking</a:t>
            </a:r>
            <a:r>
              <a:rPr lang="fr-CA" altLang="ko-KR">
                <a:ea typeface="ＭＳ Ｐゴシック" pitchFamily="34" charset="-128"/>
              </a:rPr>
              <a:t> sont indépendants sachant </a:t>
            </a:r>
            <a:r>
              <a:rPr lang="fr-CA" altLang="ko-KR" i="1">
                <a:ea typeface="ＭＳ Ｐゴシック" pitchFamily="34" charset="-128"/>
              </a:rPr>
              <a:t>Age</a:t>
            </a:r>
            <a:r>
              <a:rPr lang="fr-CA" altLang="ko-KR">
                <a:ea typeface="ＭＳ Ｐゴシック" pitchFamily="34" charset="-128"/>
              </a:rPr>
              <a:t> et </a:t>
            </a:r>
            <a:r>
              <a:rPr lang="fr-CA" altLang="ko-KR" i="1">
                <a:ea typeface="ＭＳ Ｐゴシック" pitchFamily="34" charset="-128"/>
              </a:rPr>
              <a:t>Lung-Tumor</a:t>
            </a:r>
            <a:r>
              <a:rPr lang="fr-CA" altLang="ko-KR">
                <a:ea typeface="ＭＳ Ｐゴシック" pitchFamily="34" charset="-128"/>
              </a:rPr>
              <a:t>?</a:t>
            </a: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</p:txBody>
      </p:sp>
      <p:sp>
        <p:nvSpPr>
          <p:cNvPr id="4096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4096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4096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69B8AD0-8A59-4BB5-BD3F-8AF4125B9828}" type="slidenum">
              <a:rPr lang="en-US" smtClean="0">
                <a:latin typeface="Calibri" pitchFamily="34" charset="0"/>
              </a:rPr>
              <a:pPr/>
              <a:t>36</a:t>
            </a:fld>
            <a:endParaRPr lang="en-US">
              <a:latin typeface="Calibri" pitchFamily="34" charset="0"/>
            </a:endParaRP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6670675" y="28987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Smoking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66960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Gender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49688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flipH="1">
            <a:off x="7318375" y="24034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6073775" y="2289175"/>
            <a:ext cx="839788" cy="693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5946775" y="4054475"/>
            <a:ext cx="11811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Cancer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784975" y="3622675"/>
            <a:ext cx="381000" cy="476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6881813" y="4697413"/>
            <a:ext cx="468312" cy="538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5711825" y="4676775"/>
            <a:ext cx="42545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6651625" y="5235575"/>
            <a:ext cx="1498600" cy="7366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Lung-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Tumor</a:t>
            </a:r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4918075" y="5172075"/>
            <a:ext cx="1422400" cy="8255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Serum-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Calcium</a:t>
            </a:r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4918075" y="2873375"/>
            <a:ext cx="1371600" cy="8763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Exposure-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to-Toxics</a:t>
            </a:r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5883275" y="3698875"/>
            <a:ext cx="406400" cy="40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5603875" y="23780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Est-ce que </a:t>
            </a:r>
            <a:r>
              <a:rPr lang="fr-CA" altLang="ko-KR" i="1">
                <a:ea typeface="ＭＳ Ｐゴシック" pitchFamily="34" charset="-128"/>
              </a:rPr>
              <a:t>Exposure-to-Toxics </a:t>
            </a:r>
            <a:r>
              <a:rPr lang="fr-CA" altLang="ko-KR">
                <a:ea typeface="ＭＳ Ｐゴシック" pitchFamily="34" charset="-128"/>
              </a:rPr>
              <a:t>et </a:t>
            </a:r>
            <a:r>
              <a:rPr lang="fr-CA" altLang="ko-KR" i="1">
                <a:ea typeface="ＭＳ Ｐゴシック" pitchFamily="34" charset="-128"/>
              </a:rPr>
              <a:t>Smoking</a:t>
            </a:r>
            <a:r>
              <a:rPr lang="fr-CA" altLang="ko-KR">
                <a:ea typeface="ＭＳ Ｐゴシック" pitchFamily="34" charset="-128"/>
              </a:rPr>
              <a:t> sont indépendants sachant </a:t>
            </a:r>
            <a:r>
              <a:rPr lang="fr-CA" altLang="ko-KR" i="1">
                <a:ea typeface="ＭＳ Ｐゴシック" pitchFamily="34" charset="-128"/>
              </a:rPr>
              <a:t>Age</a:t>
            </a:r>
            <a:r>
              <a:rPr lang="fr-CA" altLang="ko-KR">
                <a:ea typeface="ＭＳ Ｐゴシック" pitchFamily="34" charset="-128"/>
              </a:rPr>
              <a:t> et </a:t>
            </a:r>
            <a:r>
              <a:rPr lang="fr-CA" altLang="ko-KR" i="1">
                <a:ea typeface="ＭＳ Ｐゴシック" pitchFamily="34" charset="-128"/>
              </a:rPr>
              <a:t>Lung-Tumor</a:t>
            </a:r>
            <a:r>
              <a:rPr lang="fr-CA" altLang="ko-KR">
                <a:ea typeface="ＭＳ Ｐゴシック" pitchFamily="34" charset="-128"/>
              </a:rPr>
              <a:t>?</a:t>
            </a: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chemin 1 est bloqué au niveau de </a:t>
            </a:r>
            <a:r>
              <a:rPr lang="fr-CA" altLang="ko-KR" i="1">
                <a:ea typeface="ＭＳ Ｐゴシック" pitchFamily="34" charset="-128"/>
              </a:rPr>
              <a:t>Age</a:t>
            </a:r>
          </a:p>
          <a:p>
            <a:pPr lvl="2" eaLnBrk="1" hangingPunct="1"/>
            <a:r>
              <a:rPr lang="fr-CA" altLang="ko-KR" i="1">
                <a:ea typeface="ＭＳ Ｐゴシック" pitchFamily="34" charset="-128"/>
              </a:rPr>
              <a:t>Age</a:t>
            </a:r>
            <a:r>
              <a:rPr lang="fr-CA" altLang="ko-KR">
                <a:ea typeface="ＭＳ Ｐゴシック" pitchFamily="34" charset="-128"/>
              </a:rPr>
              <a:t> est observé</a:t>
            </a: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</p:txBody>
      </p:sp>
      <p:sp>
        <p:nvSpPr>
          <p:cNvPr id="41988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41989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4199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D3987B4-B78A-4892-A1A6-2D0FBA4FE881}" type="slidenum">
              <a:rPr lang="en-US" smtClean="0">
                <a:latin typeface="Calibri" pitchFamily="34" charset="0"/>
              </a:rPr>
              <a:pPr/>
              <a:t>37</a:t>
            </a:fld>
            <a:endParaRPr lang="en-US">
              <a:latin typeface="Calibri" pitchFamily="34" charset="0"/>
            </a:endParaRP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6670675" y="28987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Smoking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66960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Gender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4968875" y="1666875"/>
            <a:ext cx="1270000" cy="723900"/>
          </a:xfrm>
          <a:prstGeom prst="ellipse">
            <a:avLst/>
          </a:prstGeom>
          <a:solidFill>
            <a:srgbClr val="33CCCC"/>
          </a:solidFill>
          <a:ln w="38100">
            <a:solidFill>
              <a:srgbClr val="00009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flipH="1">
            <a:off x="7318375" y="24034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6073775" y="2289175"/>
            <a:ext cx="839788" cy="693738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5946775" y="4054475"/>
            <a:ext cx="11811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Cancer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784975" y="3622675"/>
            <a:ext cx="381000" cy="476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6881813" y="4697413"/>
            <a:ext cx="468312" cy="538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5711825" y="4676775"/>
            <a:ext cx="42545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6651625" y="5235575"/>
            <a:ext cx="1498600" cy="7366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Lung-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Tumor</a:t>
            </a:r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4918075" y="5172075"/>
            <a:ext cx="1422400" cy="8255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Serum-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Calcium</a:t>
            </a:r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4918075" y="2873375"/>
            <a:ext cx="1371600" cy="8763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Exposure-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to-Toxics</a:t>
            </a:r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5883275" y="3698875"/>
            <a:ext cx="406400" cy="40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5603875" y="2378075"/>
            <a:ext cx="0" cy="520700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cxnSp>
        <p:nvCxnSpPr>
          <p:cNvPr id="34" name="Connecteur droit avec flèche 33"/>
          <p:cNvCxnSpPr>
            <a:cxnSpLocks noChangeShapeType="1"/>
          </p:cNvCxnSpPr>
          <p:nvPr/>
        </p:nvCxnSpPr>
        <p:spPr bwMode="auto">
          <a:xfrm>
            <a:off x="2033588" y="3416300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2349500" y="3263900"/>
            <a:ext cx="296863" cy="30321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2007" name="Rectangle 53"/>
          <p:cNvSpPr>
            <a:spLocks noChangeArrowheads="1"/>
          </p:cNvSpPr>
          <p:nvPr/>
        </p:nvSpPr>
        <p:spPr bwMode="auto">
          <a:xfrm>
            <a:off x="2346325" y="3216275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  <p:cxnSp>
        <p:nvCxnSpPr>
          <p:cNvPr id="37" name="Connecteur droit avec flèche 36"/>
          <p:cNvCxnSpPr>
            <a:cxnSpLocks noChangeShapeType="1"/>
          </p:cNvCxnSpPr>
          <p:nvPr/>
        </p:nvCxnSpPr>
        <p:spPr bwMode="auto">
          <a:xfrm>
            <a:off x="2662238" y="3425825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Est-ce que </a:t>
            </a:r>
            <a:r>
              <a:rPr lang="fr-CA" altLang="ko-KR" i="1">
                <a:ea typeface="ＭＳ Ｐゴシック" pitchFamily="34" charset="-128"/>
              </a:rPr>
              <a:t>Exposure-to-Toxics </a:t>
            </a:r>
            <a:r>
              <a:rPr lang="fr-CA" altLang="ko-KR">
                <a:ea typeface="ＭＳ Ｐゴシック" pitchFamily="34" charset="-128"/>
              </a:rPr>
              <a:t>et </a:t>
            </a:r>
            <a:r>
              <a:rPr lang="fr-CA" altLang="ko-KR" i="1">
                <a:ea typeface="ＭＳ Ｐゴシック" pitchFamily="34" charset="-128"/>
              </a:rPr>
              <a:t>Smoking</a:t>
            </a:r>
            <a:r>
              <a:rPr lang="fr-CA" altLang="ko-KR">
                <a:ea typeface="ＭＳ Ｐゴシック" pitchFamily="34" charset="-128"/>
              </a:rPr>
              <a:t> sont indépendants sachant </a:t>
            </a:r>
            <a:r>
              <a:rPr lang="fr-CA" altLang="ko-KR" i="1">
                <a:ea typeface="ＭＳ Ｐゴシック" pitchFamily="34" charset="-128"/>
              </a:rPr>
              <a:t>Age</a:t>
            </a:r>
            <a:r>
              <a:rPr lang="fr-CA" altLang="ko-KR">
                <a:ea typeface="ＭＳ Ｐゴシック" pitchFamily="34" charset="-128"/>
              </a:rPr>
              <a:t> et </a:t>
            </a:r>
            <a:r>
              <a:rPr lang="fr-CA" altLang="ko-KR" i="1">
                <a:ea typeface="ＭＳ Ｐゴシック" pitchFamily="34" charset="-128"/>
              </a:rPr>
              <a:t>Lung-Tumor</a:t>
            </a:r>
            <a:r>
              <a:rPr lang="fr-CA" altLang="ko-KR">
                <a:ea typeface="ＭＳ Ｐゴシック" pitchFamily="34" charset="-128"/>
              </a:rPr>
              <a:t>?</a:t>
            </a: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chemin 1 est bloqué au niveau de </a:t>
            </a:r>
            <a:r>
              <a:rPr lang="fr-CA" altLang="ko-KR" i="1">
                <a:ea typeface="ＭＳ Ｐゴシック" pitchFamily="34" charset="-128"/>
              </a:rPr>
              <a:t>Age</a:t>
            </a:r>
          </a:p>
          <a:p>
            <a:pPr lvl="2" eaLnBrk="1" hangingPunct="1"/>
            <a:r>
              <a:rPr lang="fr-CA" altLang="ko-KR" i="1">
                <a:ea typeface="ＭＳ Ｐゴシック" pitchFamily="34" charset="-128"/>
              </a:rPr>
              <a:t>Age</a:t>
            </a:r>
            <a:r>
              <a:rPr lang="fr-CA" altLang="ko-KR">
                <a:ea typeface="ＭＳ Ｐゴシック" pitchFamily="34" charset="-128"/>
              </a:rPr>
              <a:t> est observé</a:t>
            </a:r>
          </a:p>
          <a:p>
            <a:pPr lvl="2" eaLnBrk="1" hangingPunct="1"/>
            <a:endParaRPr lang="fr-CA" altLang="ko-KR">
              <a:ea typeface="ＭＳ Ｐゴシック" pitchFamily="34" charset="-128"/>
            </a:endParaRP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chemin 2 n’est pas bloqué</a:t>
            </a:r>
          </a:p>
          <a:p>
            <a:pPr lvl="2" eaLnBrk="1" hangingPunct="1"/>
            <a:r>
              <a:rPr lang="fr-CA" altLang="ko-KR" i="1">
                <a:ea typeface="ＭＳ Ｐゴシック" pitchFamily="34" charset="-128"/>
              </a:rPr>
              <a:t>Cancer </a:t>
            </a:r>
            <a:br>
              <a:rPr lang="fr-CA" altLang="ko-KR" i="1">
                <a:ea typeface="ＭＳ Ｐゴシック" pitchFamily="34" charset="-128"/>
              </a:rPr>
            </a:br>
            <a:r>
              <a:rPr lang="fr-CA" altLang="ko-KR">
                <a:ea typeface="ＭＳ Ｐゴシック" pitchFamily="34" charset="-128"/>
              </a:rPr>
              <a:t>ne bloque pas le chemin puisque </a:t>
            </a:r>
            <a:r>
              <a:rPr lang="fr-CA" altLang="ko-KR" i="1">
                <a:ea typeface="ＭＳ Ｐゴシック" pitchFamily="34" charset="-128"/>
              </a:rPr>
              <a:t>Lung-Tumor</a:t>
            </a:r>
            <a:r>
              <a:rPr lang="fr-CA" altLang="ko-KR">
                <a:ea typeface="ＭＳ Ｐゴシック" pitchFamily="34" charset="-128"/>
              </a:rPr>
              <a:t>, un de ses descendants, est observé</a:t>
            </a:r>
          </a:p>
          <a:p>
            <a:pPr lvl="2" eaLnBrk="1" hangingPunct="1"/>
            <a:endParaRPr lang="fr-CA" altLang="ko-KR">
              <a:ea typeface="ＭＳ Ｐゴシック" pitchFamily="34" charset="-128"/>
            </a:endParaRPr>
          </a:p>
          <a:p>
            <a:pPr eaLnBrk="1" hangingPunct="1"/>
            <a:r>
              <a:rPr lang="fr-CA" altLang="ko-KR">
                <a:ea typeface="ＭＳ Ｐゴシック" pitchFamily="34" charset="-128"/>
              </a:rPr>
              <a:t>Réponse : </a:t>
            </a:r>
            <a:r>
              <a:rPr lang="fr-CA" altLang="ko-KR" b="1">
                <a:ea typeface="ＭＳ Ｐゴシック" pitchFamily="34" charset="-128"/>
              </a:rPr>
              <a:t>non</a:t>
            </a: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</p:txBody>
      </p:sp>
      <p:sp>
        <p:nvSpPr>
          <p:cNvPr id="43012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43013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43014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88BB788-09BA-4AAD-8ED3-62FFAC5457A2}" type="slidenum">
              <a:rPr lang="en-US" smtClean="0">
                <a:latin typeface="Calibri" pitchFamily="34" charset="0"/>
              </a:rPr>
              <a:pPr/>
              <a:t>38</a:t>
            </a:fld>
            <a:endParaRPr lang="en-US">
              <a:latin typeface="Calibri" pitchFamily="34" charset="0"/>
            </a:endParaRP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6670675" y="28987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Smoking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66960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Gender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49688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flipH="1">
            <a:off x="7318375" y="24034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6073775" y="2289175"/>
            <a:ext cx="839788" cy="693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5946775" y="4054475"/>
            <a:ext cx="1181100" cy="723900"/>
          </a:xfrm>
          <a:prstGeom prst="ellipse">
            <a:avLst/>
          </a:prstGeom>
          <a:solidFill>
            <a:srgbClr val="33CCCC"/>
          </a:solidFill>
          <a:ln w="38100">
            <a:solidFill>
              <a:srgbClr val="00009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Cancer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784975" y="3622675"/>
            <a:ext cx="381000" cy="476250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6881813" y="4697413"/>
            <a:ext cx="468312" cy="538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5711825" y="4676775"/>
            <a:ext cx="42545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6651625" y="5235575"/>
            <a:ext cx="1498600" cy="7366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Lung-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Tumor</a:t>
            </a:r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4918075" y="5172075"/>
            <a:ext cx="1422400" cy="8255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Serum-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Calcium</a:t>
            </a:r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4918075" y="2873375"/>
            <a:ext cx="1371600" cy="8763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Exposure-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to-Toxics</a:t>
            </a:r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5883275" y="3698875"/>
            <a:ext cx="406400" cy="406400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5603875" y="23780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4" name="Connecteur droit avec flèche 33"/>
          <p:cNvCxnSpPr>
            <a:cxnSpLocks noChangeShapeType="1"/>
          </p:cNvCxnSpPr>
          <p:nvPr/>
        </p:nvCxnSpPr>
        <p:spPr bwMode="auto">
          <a:xfrm>
            <a:off x="2033588" y="3416300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2349500" y="3263900"/>
            <a:ext cx="296863" cy="30321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3031" name="Rectangle 53"/>
          <p:cNvSpPr>
            <a:spLocks noChangeArrowheads="1"/>
          </p:cNvSpPr>
          <p:nvPr/>
        </p:nvSpPr>
        <p:spPr bwMode="auto">
          <a:xfrm>
            <a:off x="2346325" y="3216275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  <p:cxnSp>
        <p:nvCxnSpPr>
          <p:cNvPr id="37" name="Connecteur droit avec flèche 36"/>
          <p:cNvCxnSpPr>
            <a:cxnSpLocks noChangeShapeType="1"/>
          </p:cNvCxnSpPr>
          <p:nvPr/>
        </p:nvCxnSpPr>
        <p:spPr bwMode="auto">
          <a:xfrm>
            <a:off x="2662238" y="3425825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Connecteur droit avec flèche 37"/>
          <p:cNvCxnSpPr>
            <a:cxnSpLocks noChangeShapeType="1"/>
          </p:cNvCxnSpPr>
          <p:nvPr/>
        </p:nvCxnSpPr>
        <p:spPr bwMode="auto">
          <a:xfrm>
            <a:off x="2300288" y="4619625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2616200" y="4467225"/>
            <a:ext cx="296863" cy="30321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0" name="Connecteur droit avec flèche 39"/>
          <p:cNvCxnSpPr>
            <a:cxnSpLocks noChangeShapeType="1"/>
          </p:cNvCxnSpPr>
          <p:nvPr/>
        </p:nvCxnSpPr>
        <p:spPr bwMode="auto">
          <a:xfrm>
            <a:off x="2928938" y="4629150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36" name="Rectangle 58"/>
          <p:cNvSpPr>
            <a:spLocks noChangeArrowheads="1"/>
          </p:cNvSpPr>
          <p:nvPr/>
        </p:nvSpPr>
        <p:spPr bwMode="auto">
          <a:xfrm>
            <a:off x="2613025" y="4435475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Indépendance conditionnelle </a:t>
            </a:r>
            <a:br>
              <a:rPr lang="fr-CA" altLang="ko-KR">
                <a:latin typeface="Arial" pitchFamily="34" charset="0"/>
                <a:ea typeface="ＭＳ Ｐゴシック" pitchFamily="34" charset="-128"/>
              </a:rPr>
            </a:br>
            <a:r>
              <a:rPr lang="fr-CA" altLang="ko-KR">
                <a:latin typeface="Arial" pitchFamily="34" charset="0"/>
                <a:ea typeface="ＭＳ Ｐゴシック" pitchFamily="34" charset="-128"/>
              </a:rPr>
              <a:t>dans un RB : Couverture de Markov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312233" y="1247775"/>
            <a:ext cx="4447091" cy="5030362"/>
          </a:xfrm>
        </p:spPr>
        <p:txBody>
          <a:bodyPr/>
          <a:lstStyle/>
          <a:p>
            <a:pPr lvl="2"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Soit la </a:t>
            </a:r>
            <a:r>
              <a:rPr lang="fr-CA" altLang="ko-KR" b="1" dirty="0">
                <a:ea typeface="ＭＳ Ｐゴシック" pitchFamily="34" charset="-128"/>
              </a:rPr>
              <a:t>couverture de Markov</a:t>
            </a:r>
            <a:r>
              <a:rPr lang="fr-CA" altLang="ko-KR" dirty="0">
                <a:ea typeface="ＭＳ Ｐゴシック" pitchFamily="34" charset="-128"/>
              </a:rPr>
              <a:t> (</a:t>
            </a:r>
            <a:r>
              <a:rPr lang="fr-CA" altLang="ko-KR" b="1" i="1" dirty="0">
                <a:ea typeface="ＭＳ Ｐゴシック" pitchFamily="34" charset="-128"/>
              </a:rPr>
              <a:t>Markov </a:t>
            </a:r>
            <a:r>
              <a:rPr lang="fr-CA" altLang="ko-KR" b="1" i="1" dirty="0" err="1">
                <a:ea typeface="ＭＳ Ｐゴシック" pitchFamily="34" charset="-128"/>
              </a:rPr>
              <a:t>blanket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MB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) d’un nœud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, c’est à dire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les parents de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les enfants de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et les parents des enfants de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Le nœud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 est conditionnellement indépendant des autres nœuds (hors de la couverture de Markov), étant donné les nœuds de la couverture de Markov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dirty="0">
                <a:ea typeface="ＭＳ Ｐゴシック" pitchFamily="34" charset="-128"/>
              </a:rPr>
              <a:t>   </a:t>
            </a:r>
            <a:r>
              <a:rPr lang="fr-CA" altLang="ko-KR" b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MB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),</a:t>
            </a:r>
            <a:r>
              <a:rPr lang="fr-CA" altLang="ko-KR" i="1" dirty="0" err="1">
                <a:ea typeface="ＭＳ Ｐゴシック" pitchFamily="34" charset="-128"/>
              </a:rPr>
              <a:t>Others</a:t>
            </a:r>
            <a:r>
              <a:rPr lang="fr-CA" altLang="ko-KR" dirty="0">
                <a:ea typeface="ＭＳ Ｐゴシック" pitchFamily="34" charset="-128"/>
              </a:rPr>
              <a:t>) = </a:t>
            </a:r>
            <a:r>
              <a:rPr lang="fr-CA" altLang="ko-KR" b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MB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))</a:t>
            </a:r>
          </a:p>
          <a:p>
            <a:pPr eaLnBrk="1" hangingPunct="1"/>
            <a:r>
              <a:rPr lang="fr-CA" altLang="ko-KR" b="1" dirty="0">
                <a:ea typeface="ＭＳ Ｐゴシック" pitchFamily="34" charset="-128"/>
              </a:rPr>
              <a:t>La couverture de Markov </a:t>
            </a:r>
            <a:r>
              <a:rPr lang="fr-CA" altLang="ko-KR" dirty="0">
                <a:ea typeface="ＭＳ Ｐゴシック" pitchFamily="34" charset="-128"/>
              </a:rPr>
              <a:t>est décrite dans le manuel du cours mais elle </a:t>
            </a:r>
            <a:r>
              <a:rPr lang="fr-CA" altLang="ko-KR" b="1" dirty="0">
                <a:ea typeface="ＭＳ Ｐゴシック" pitchFamily="34" charset="-128"/>
              </a:rPr>
              <a:t>est moins générale que la D-séparation.</a:t>
            </a:r>
          </a:p>
        </p:txBody>
      </p:sp>
      <p:pic>
        <p:nvPicPr>
          <p:cNvPr id="33796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519363"/>
            <a:ext cx="273526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 Box 42"/>
          <p:cNvSpPr txBox="1">
            <a:spLocks noChangeArrowheads="1"/>
          </p:cNvSpPr>
          <p:nvPr/>
        </p:nvSpPr>
        <p:spPr bwMode="auto">
          <a:xfrm>
            <a:off x="5915025" y="1381125"/>
            <a:ext cx="18176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CA"/>
              <a:t>Couverture de Markov de </a:t>
            </a:r>
            <a:r>
              <a:rPr lang="fr-CA" i="1"/>
              <a:t>X</a:t>
            </a:r>
            <a:endParaRPr lang="en-US" i="1"/>
          </a:p>
        </p:txBody>
      </p:sp>
      <p:sp>
        <p:nvSpPr>
          <p:cNvPr id="33798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3799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380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A7FEAD6-0F12-4AC0-BA04-147D87D0E584}" type="slidenum">
              <a:rPr lang="en-US" smtClean="0">
                <a:latin typeface="Calibri" pitchFamily="34" charset="0"/>
              </a:rPr>
              <a:pPr/>
              <a:t>39</a:t>
            </a:fld>
            <a:endParaRPr lang="en-US">
              <a:latin typeface="Calibri" pitchFamily="34" charset="0"/>
            </a:endParaRPr>
          </a:p>
        </p:txBody>
      </p:sp>
      <p:sp>
        <p:nvSpPr>
          <p:cNvPr id="33801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Syntaxe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Un RB est un </a:t>
            </a:r>
            <a:r>
              <a:rPr lang="fr-CA" altLang="ko-KR" b="1" dirty="0">
                <a:ea typeface="ＭＳ Ｐゴシック" pitchFamily="34" charset="-128"/>
              </a:rPr>
              <a:t>graphe </a:t>
            </a:r>
          </a:p>
          <a:p>
            <a:pPr lvl="1" eaLnBrk="1" hangingPunct="1"/>
            <a:r>
              <a:rPr lang="fr-CA" altLang="ko-KR" b="1" dirty="0">
                <a:ea typeface="ＭＳ Ｐゴシック" pitchFamily="34" charset="-128"/>
              </a:rPr>
              <a:t>orienté</a:t>
            </a:r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b="1" dirty="0">
                <a:ea typeface="ＭＳ Ｐゴシック" pitchFamily="34" charset="-128"/>
              </a:rPr>
              <a:t>acyclique</a:t>
            </a:r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dont les </a:t>
            </a:r>
            <a:r>
              <a:rPr lang="fr-CA" altLang="ko-KR" b="1" dirty="0">
                <a:ea typeface="ＭＳ Ｐゴシック" pitchFamily="34" charset="-128"/>
              </a:rPr>
              <a:t>nœuds sont des variables aléatoires</a:t>
            </a:r>
            <a:r>
              <a:rPr lang="fr-CA" altLang="ko-KR" dirty="0">
                <a:ea typeface="ＭＳ Ｐゴシック" pitchFamily="34" charset="-128"/>
              </a:rPr>
              <a:t> et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les </a:t>
            </a:r>
            <a:r>
              <a:rPr lang="fr-CA" altLang="ko-KR" b="1" dirty="0">
                <a:ea typeface="ＭＳ Ｐゴシック" pitchFamily="34" charset="-128"/>
              </a:rPr>
              <a:t>arcs</a:t>
            </a:r>
            <a:r>
              <a:rPr lang="fr-CA" altLang="ko-KR" dirty="0">
                <a:ea typeface="ＭＳ Ｐゴシック" pitchFamily="34" charset="-128"/>
              </a:rPr>
              <a:t> représentent </a:t>
            </a:r>
          </a:p>
          <a:p>
            <a:pPr lvl="2" eaLnBrk="1" hangingPunct="1"/>
            <a:r>
              <a:rPr lang="fr-CA" altLang="ko-KR" dirty="0">
                <a:ea typeface="ＭＳ Ｐゴシック" pitchFamily="34" charset="-128"/>
              </a:rPr>
              <a:t>des </a:t>
            </a:r>
            <a:r>
              <a:rPr lang="fr-CA" altLang="ko-KR" b="1" dirty="0">
                <a:ea typeface="ＭＳ Ｐゴシック" pitchFamily="34" charset="-128"/>
              </a:rPr>
              <a:t>dépendances</a:t>
            </a:r>
            <a:r>
              <a:rPr lang="fr-CA" altLang="ko-KR" dirty="0">
                <a:ea typeface="ＭＳ Ｐゴシック" pitchFamily="34" charset="-128"/>
              </a:rPr>
              <a:t> (par exemple des causalités) probabilistes entre les variables et </a:t>
            </a:r>
          </a:p>
          <a:p>
            <a:pPr lvl="2" eaLnBrk="1" hangingPunct="1"/>
            <a:r>
              <a:rPr lang="fr-CA" altLang="ko-KR" dirty="0">
                <a:ea typeface="ＭＳ Ｐゴシック" pitchFamily="34" charset="-128"/>
              </a:rPr>
              <a:t>des</a:t>
            </a:r>
            <a:r>
              <a:rPr lang="fr-CA" altLang="ko-KR" b="1" dirty="0">
                <a:ea typeface="ＭＳ Ｐゴシック" pitchFamily="34" charset="-128"/>
              </a:rPr>
              <a:t> distributions de probabilités conditionnelles </a:t>
            </a:r>
            <a:r>
              <a:rPr lang="fr-CA" altLang="ko-KR" dirty="0">
                <a:ea typeface="ＭＳ Ｐゴシック" pitchFamily="34" charset="-128"/>
              </a:rPr>
              <a:t>(locales) pour chaque variable étant donnés ses parents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</p:txBody>
      </p:sp>
      <p:sp>
        <p:nvSpPr>
          <p:cNvPr id="12293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12294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12295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390F9DD-9DED-4B78-8D42-1AD8C60D5DEF}" type="slidenum">
              <a:rPr lang="en-US" smtClean="0">
                <a:latin typeface="Calibri" pitchFamily="34" charset="0"/>
              </a:rPr>
              <a:pPr/>
              <a:t>4</a:t>
            </a:fld>
            <a:endParaRPr lang="en-US">
              <a:latin typeface="Calibr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783219" y="4549698"/>
            <a:ext cx="3788010" cy="1542584"/>
            <a:chOff x="2783219" y="4549698"/>
            <a:chExt cx="3788010" cy="1542584"/>
          </a:xfrm>
        </p:grpSpPr>
        <p:sp>
          <p:nvSpPr>
            <p:cNvPr id="2" name="Oval 1"/>
            <p:cNvSpPr/>
            <p:nvPr/>
          </p:nvSpPr>
          <p:spPr>
            <a:xfrm>
              <a:off x="4092497" y="4549698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380886" y="471071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Carie</a:t>
              </a:r>
              <a:endParaRPr lang="en-CA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783219" y="5393473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/>
            <p:cNvSpPr/>
            <p:nvPr/>
          </p:nvSpPr>
          <p:spPr>
            <a:xfrm>
              <a:off x="5116985" y="5400907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95238" y="5561928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MalDeDents</a:t>
              </a:r>
              <a:endParaRPr lang="en-CA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95405" y="5561928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Croche</a:t>
              </a:r>
              <a:endParaRPr lang="en-CA" dirty="0"/>
            </a:p>
          </p:txBody>
        </p:sp>
        <p:cxnSp>
          <p:nvCxnSpPr>
            <p:cNvPr id="5" name="Straight Arrow Connector 4"/>
            <p:cNvCxnSpPr>
              <a:stCxn id="2" idx="3"/>
            </p:cNvCxnSpPr>
            <p:nvPr/>
          </p:nvCxnSpPr>
          <p:spPr>
            <a:xfrm flipH="1">
              <a:off x="3735659" y="5139823"/>
              <a:ext cx="569807" cy="2536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2" idx="5"/>
              <a:endCxn id="11" idx="0"/>
            </p:cNvCxnSpPr>
            <p:nvPr/>
          </p:nvCxnSpPr>
          <p:spPr>
            <a:xfrm>
              <a:off x="5333772" y="5139823"/>
              <a:ext cx="510335" cy="261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Requête dans un RB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L’usage principal d’un RB est de calculer les probabilités à</a:t>
            </a:r>
            <a:r>
              <a:rPr lang="fr-FR" altLang="ko-KR" dirty="0">
                <a:ea typeface="ＭＳ Ｐゴシック" pitchFamily="34" charset="-128"/>
              </a:rPr>
              <a:t> posteriori</a:t>
            </a:r>
            <a:r>
              <a:rPr lang="fr-CA" altLang="ko-KR" dirty="0">
                <a:ea typeface="ＭＳ Ｐゴシック" pitchFamily="34" charset="-128"/>
              </a:rPr>
              <a:t>, étant donné un événement observé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un événement est une assignation de valeurs à certaines variables d’observation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ex. : sachant le résultat d’une batterie de test, quelle est maintenant la probabilité qu’un patient ait une maladie </a:t>
            </a:r>
            <a:r>
              <a:rPr lang="fr-CA" altLang="ko-KR" i="1" dirty="0">
                <a:ea typeface="ＭＳ Ｐゴシック" pitchFamily="34" charset="-128"/>
              </a:rPr>
              <a:t>X </a:t>
            </a:r>
            <a:r>
              <a:rPr lang="fr-CA" altLang="ko-KR" dirty="0">
                <a:ea typeface="ＭＳ Ｐゴシック" pitchFamily="34" charset="-128"/>
              </a:rPr>
              <a:t>?</a:t>
            </a: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On va noter </a:t>
            </a:r>
          </a:p>
          <a:p>
            <a:pPr lvl="1" eaLnBrk="1" hangingPunct="1"/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b="1" dirty="0">
                <a:ea typeface="ＭＳ Ｐゴシック" pitchFamily="34" charset="-128"/>
              </a:rPr>
              <a:t>l’ensemble</a:t>
            </a:r>
            <a:r>
              <a:rPr lang="fr-CA" altLang="ko-KR" dirty="0">
                <a:ea typeface="ＭＳ Ｐゴシック" pitchFamily="34" charset="-128"/>
              </a:rPr>
              <a:t> de variables pour lesquelles on fait une requête</a:t>
            </a:r>
          </a:p>
          <a:p>
            <a:pPr lvl="2" eaLnBrk="1" hangingPunct="1"/>
            <a:r>
              <a:rPr lang="fr-CA" altLang="ko-KR" dirty="0">
                <a:ea typeface="ＭＳ Ｐゴシック" pitchFamily="34" charset="-128"/>
              </a:rPr>
              <a:t>ex. : la patient a la maladie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</a:p>
          <a:p>
            <a:pPr lvl="1" eaLnBrk="1" hangingPunct="1"/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 l’ensemble des variables d’observation et 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 les valeurs observées</a:t>
            </a:r>
          </a:p>
          <a:p>
            <a:pPr lvl="2" eaLnBrk="1" hangingPunct="1"/>
            <a:r>
              <a:rPr lang="fr-CA" altLang="ko-KR" dirty="0">
                <a:ea typeface="ＭＳ Ｐゴシック" pitchFamily="34" charset="-128"/>
              </a:rPr>
              <a:t>ex. : 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baseline="-25000" dirty="0" err="1">
                <a:ea typeface="ＭＳ Ｐゴシック" pitchFamily="34" charset="-128"/>
              </a:rPr>
              <a:t>i</a:t>
            </a:r>
            <a:r>
              <a:rPr lang="fr-CA" altLang="ko-KR" dirty="0">
                <a:ea typeface="ＭＳ Ｐゴシック" pitchFamily="34" charset="-128"/>
              </a:rPr>
              <a:t> = 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baseline="-25000" dirty="0" err="1">
                <a:ea typeface="ＭＳ Ｐゴシック" pitchFamily="34" charset="-128"/>
              </a:rPr>
              <a:t>i</a:t>
            </a:r>
            <a:r>
              <a:rPr lang="fr-CA" altLang="ko-KR" dirty="0">
                <a:ea typeface="ＭＳ Ｐゴシック" pitchFamily="34" charset="-128"/>
              </a:rPr>
              <a:t> est le résultat d’un test</a:t>
            </a:r>
          </a:p>
          <a:p>
            <a:pPr lvl="1" eaLnBrk="1" hangingPunct="1"/>
            <a:r>
              <a:rPr lang="fr-CA" altLang="ko-KR" i="1" dirty="0">
                <a:ea typeface="ＭＳ Ｐゴシック" pitchFamily="34" charset="-128"/>
              </a:rPr>
              <a:t>Y</a:t>
            </a:r>
            <a:r>
              <a:rPr lang="fr-CA" altLang="ko-KR" dirty="0">
                <a:ea typeface="ＭＳ Ｐゴシック" pitchFamily="34" charset="-128"/>
              </a:rPr>
              <a:t> l’ensemble des variables cachées (qui ne sont pas observées)</a:t>
            </a:r>
          </a:p>
          <a:p>
            <a:pPr lvl="2" eaLnBrk="1" hangingPunct="1"/>
            <a:r>
              <a:rPr lang="fr-CA" altLang="ko-KR" dirty="0">
                <a:ea typeface="ＭＳ Ｐゴシック" pitchFamily="34" charset="-128"/>
              </a:rPr>
              <a:t>ex. : </a:t>
            </a:r>
            <a:r>
              <a:rPr lang="fr-CA" altLang="ko-KR" i="1" dirty="0">
                <a:ea typeface="ＭＳ Ｐゴシック" pitchFamily="34" charset="-128"/>
              </a:rPr>
              <a:t>Y</a:t>
            </a:r>
            <a:r>
              <a:rPr lang="fr-CA" altLang="ko-KR" baseline="-25000" dirty="0">
                <a:ea typeface="ＭＳ Ｐゴシック" pitchFamily="34" charset="-128"/>
              </a:rPr>
              <a:t>i</a:t>
            </a:r>
            <a:r>
              <a:rPr lang="fr-CA" altLang="ko-KR" dirty="0">
                <a:ea typeface="ＭＳ Ｐゴシック" pitchFamily="34" charset="-128"/>
              </a:rPr>
              <a:t> est le résultat de tests qui n’ont pas été faits</a:t>
            </a: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Une </a:t>
            </a:r>
            <a:r>
              <a:rPr lang="fr-CA" altLang="ko-KR" b="1" dirty="0">
                <a:ea typeface="ＭＳ Ｐゴシック" pitchFamily="34" charset="-128"/>
              </a:rPr>
              <a:t>requête</a:t>
            </a:r>
            <a:r>
              <a:rPr lang="fr-CA" altLang="ko-KR" dirty="0">
                <a:ea typeface="ＭＳ Ｐゴシック" pitchFamily="34" charset="-128"/>
              </a:rPr>
              <a:t> est l’inférence de </a:t>
            </a:r>
            <a:r>
              <a:rPr lang="fr-CA" altLang="ko-KR" b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), où 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 est une assignation de valeurs aux variables dans E</a:t>
            </a:r>
          </a:p>
        </p:txBody>
      </p:sp>
      <p:sp>
        <p:nvSpPr>
          <p:cNvPr id="44036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44037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4403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D8811A0-7F5F-4E7B-A3B6-F9129D790F74}" type="slidenum">
              <a:rPr lang="en-US" smtClean="0">
                <a:latin typeface="Calibri" pitchFamily="34" charset="0"/>
              </a:rPr>
              <a:pPr/>
              <a:t>40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Types d’interrogations d’un RB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162425" cy="4525963"/>
          </a:xfrm>
        </p:spPr>
        <p:txBody>
          <a:bodyPr/>
          <a:lstStyle/>
          <a:p>
            <a:pPr eaLnBrk="1" hangingPunct="1"/>
            <a:r>
              <a:rPr lang="fr-CA" altLang="ko-KR" b="1">
                <a:ea typeface="ＭＳ Ｐゴシック" pitchFamily="34" charset="-128"/>
              </a:rPr>
              <a:t>Diagnostique</a:t>
            </a:r>
            <a:r>
              <a:rPr lang="fr-CA" altLang="ko-KR">
                <a:ea typeface="ＭＳ Ｐゴシック" pitchFamily="34" charset="-128"/>
              </a:rPr>
              <a:t> (on connaît les effets, on cherche les causes)</a:t>
            </a:r>
          </a:p>
          <a:p>
            <a:pPr lvl="1" eaLnBrk="1" hangingPunct="1"/>
            <a:r>
              <a:rPr lang="fr-CA" altLang="ko-KR" b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Cambriolage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JeanAppelle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FR" altLang="ko-KR" i="1">
                <a:ea typeface="ＭＳ Ｐゴシック" pitchFamily="34" charset="-128"/>
              </a:rPr>
              <a:t>vrai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garder à l’esprit qu’on a des arcs « causes / </a:t>
            </a:r>
            <a:r>
              <a:rPr lang="fr-CA" altLang="ko-KR">
                <a:ea typeface="ＭＳ Ｐゴシック" pitchFamily="34" charset="-128"/>
                <a:sym typeface="Symbol" pitchFamily="18" charset="2"/>
              </a:rPr>
              <a:t>effets ».</a:t>
            </a:r>
            <a:endParaRPr lang="fr-CA" altLang="ko-KR">
              <a:ea typeface="ＭＳ Ｐゴシック" pitchFamily="34" charset="-128"/>
            </a:endParaRPr>
          </a:p>
          <a:p>
            <a:pPr eaLnBrk="1" hangingPunct="1"/>
            <a:r>
              <a:rPr lang="fr-CA" altLang="ko-KR" b="1">
                <a:ea typeface="ＭＳ Ｐゴシック" pitchFamily="34" charset="-128"/>
              </a:rPr>
              <a:t>Prédiction </a:t>
            </a:r>
            <a:r>
              <a:rPr lang="fr-CA" altLang="ko-KR">
                <a:ea typeface="ＭＳ Ｐゴシック" pitchFamily="34" charset="-128"/>
              </a:rPr>
              <a:t>(étant données les causes, quels sont les effets)</a:t>
            </a:r>
          </a:p>
          <a:p>
            <a:pPr lvl="1" eaLnBrk="1" hangingPunct="1"/>
            <a:r>
              <a:rPr lang="fr-CA" altLang="ko-KR" b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JeanAppelle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Cambriolage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FR" altLang="ko-KR" i="1">
                <a:ea typeface="ＭＳ Ｐゴシック" pitchFamily="34" charset="-128"/>
              </a:rPr>
              <a:t>vrai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eaLnBrk="1" hangingPunct="1"/>
            <a:r>
              <a:rPr lang="fr-CA" altLang="ko-KR" b="1">
                <a:ea typeface="ＭＳ Ｐゴシック" pitchFamily="34" charset="-128"/>
              </a:rPr>
              <a:t>Probabilité conjointe ou marginale</a:t>
            </a:r>
          </a:p>
          <a:p>
            <a:pPr lvl="1" eaLnBrk="1" hangingPunct="1"/>
            <a:r>
              <a:rPr lang="fr-CA" altLang="ko-KR" b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Alarme</a:t>
            </a:r>
            <a:r>
              <a:rPr lang="fr-CA" altLang="ko-KR">
                <a:ea typeface="ＭＳ Ｐゴシック" pitchFamily="34" charset="-128"/>
              </a:rPr>
              <a:t>)</a:t>
            </a:r>
          </a:p>
        </p:txBody>
      </p:sp>
      <p:sp>
        <p:nvSpPr>
          <p:cNvPr id="57348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7349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735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0C86E39-BE5B-4BA6-93D4-81D28557CF34}" type="slidenum">
              <a:rPr lang="en-US" smtClean="0">
                <a:latin typeface="Calibri" pitchFamily="34" charset="0"/>
              </a:rPr>
              <a:pPr/>
              <a:t>41</a:t>
            </a:fld>
            <a:endParaRPr lang="en-US">
              <a:latin typeface="Calibri" pitchFamily="34" charset="0"/>
            </a:endParaRPr>
          </a:p>
        </p:txBody>
      </p:sp>
      <p:sp>
        <p:nvSpPr>
          <p:cNvPr id="57351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57352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81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354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83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4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5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7358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41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2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3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44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45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59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36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7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38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9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40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60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131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2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33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4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35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61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128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9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30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62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125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6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27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6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4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Requête dans un RB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321175" cy="4525963"/>
          </a:xfrm>
        </p:spPr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Exemple</a:t>
            </a:r>
            <a:r>
              <a:rPr lang="fr-FR" altLang="ko-KR">
                <a:ea typeface="ＭＳ Ｐゴシック" pitchFamily="34" charset="-128"/>
              </a:rPr>
              <a:t> :</a:t>
            </a:r>
            <a:endParaRPr lang="fr-CA" altLang="ko-KR">
              <a:ea typeface="ＭＳ Ｐゴシック" pitchFamily="34" charset="-128"/>
            </a:endParaRPr>
          </a:p>
          <a:p>
            <a:pPr eaLnBrk="1" hangingPunct="1">
              <a:buFont typeface="Lucida Grande" charset="0"/>
              <a:buNone/>
            </a:pPr>
            <a:r>
              <a:rPr lang="fr-CA" altLang="ko-KR" sz="1600">
                <a:ea typeface="ＭＳ Ｐゴシック" pitchFamily="34" charset="-128"/>
              </a:rPr>
              <a:t>      </a:t>
            </a:r>
            <a:r>
              <a:rPr lang="fr-CA" altLang="ko-KR" sz="1800" b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Cambriolage</a:t>
            </a:r>
            <a:r>
              <a:rPr lang="fr-CA" altLang="ko-KR" sz="1800">
                <a:ea typeface="ＭＳ Ｐゴシック" pitchFamily="34" charset="-128"/>
              </a:rPr>
              <a:t> | </a:t>
            </a:r>
            <a:r>
              <a:rPr lang="fr-FR" altLang="ko-KR" sz="1800" i="1">
                <a:ea typeface="ＭＳ Ｐゴシック" pitchFamily="34" charset="-128"/>
              </a:rPr>
              <a:t>JeanAppelle</a:t>
            </a:r>
            <a:r>
              <a:rPr lang="fr-CA" altLang="ko-KR" sz="1800">
                <a:ea typeface="ＭＳ Ｐゴシック" pitchFamily="34" charset="-128"/>
              </a:rPr>
              <a:t> = </a:t>
            </a:r>
            <a:r>
              <a:rPr lang="fr-CA" altLang="ko-KR" sz="1800" i="1">
                <a:ea typeface="ＭＳ Ｐゴシック" pitchFamily="34" charset="-128"/>
              </a:rPr>
              <a:t>vrai</a:t>
            </a:r>
            <a:r>
              <a:rPr lang="fr-CA" altLang="ko-KR" sz="1800">
                <a:ea typeface="ＭＳ Ｐゴシック" pitchFamily="34" charset="-128"/>
              </a:rPr>
              <a:t>, </a:t>
            </a:r>
          </a:p>
          <a:p>
            <a:pPr eaLnBrk="1" hangingPunct="1">
              <a:buFont typeface="Lucida Grande" charset="0"/>
              <a:buNone/>
            </a:pPr>
            <a:r>
              <a:rPr lang="fr-CA" altLang="ko-KR" sz="1800">
                <a:ea typeface="ＭＳ Ｐゴシック" pitchFamily="34" charset="-128"/>
              </a:rPr>
              <a:t>			      </a:t>
            </a:r>
            <a:r>
              <a:rPr lang="fr-CA" altLang="ko-KR" sz="1800" i="1">
                <a:ea typeface="ＭＳ Ｐゴシック" pitchFamily="34" charset="-128"/>
              </a:rPr>
              <a:t>MarieAppelle</a:t>
            </a:r>
            <a:r>
              <a:rPr lang="fr-CA" altLang="ko-KR" sz="1800">
                <a:ea typeface="ＭＳ Ｐゴシック" pitchFamily="34" charset="-128"/>
              </a:rPr>
              <a:t> = </a:t>
            </a:r>
            <a:r>
              <a:rPr lang="fr-CA" altLang="ko-KR" sz="1800" i="1">
                <a:ea typeface="ＭＳ Ｐゴシック" pitchFamily="34" charset="-128"/>
              </a:rPr>
              <a:t>vrai</a:t>
            </a:r>
            <a:r>
              <a:rPr lang="fr-CA" altLang="ko-KR" sz="1800">
                <a:ea typeface="ＭＳ Ｐゴシック" pitchFamily="34" charset="-128"/>
              </a:rPr>
              <a:t> )  </a:t>
            </a:r>
          </a:p>
          <a:p>
            <a:pPr eaLnBrk="1" hangingPunct="1">
              <a:buFont typeface="Lucida Grande" charset="0"/>
              <a:buNone/>
            </a:pPr>
            <a:r>
              <a:rPr lang="fr-CA" altLang="ko-KR" sz="1800">
                <a:ea typeface="ＭＳ Ｐゴシック" pitchFamily="34" charset="-128"/>
              </a:rPr>
              <a:t>       = [ 0.284, 0.716 ]</a:t>
            </a: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  <a:p>
            <a:pPr eaLnBrk="1" hangingPunct="1"/>
            <a:r>
              <a:rPr lang="fr-CA" altLang="ko-KR">
                <a:ea typeface="ＭＳ Ｐゴシック" pitchFamily="34" charset="-128"/>
              </a:rPr>
              <a:t>Comment fait-on un tel calcul</a:t>
            </a:r>
            <a:r>
              <a:rPr lang="fr-FR" altLang="ko-KR">
                <a:ea typeface="ＭＳ Ｐゴシック" pitchFamily="34" charset="-128"/>
              </a:rPr>
              <a:t>?</a:t>
            </a:r>
            <a:endParaRPr lang="fr-CA" altLang="ko-KR">
              <a:ea typeface="ＭＳ Ｐゴシック" pitchFamily="34" charset="-128"/>
            </a:endParaRPr>
          </a:p>
          <a:p>
            <a:pPr lvl="1" eaLnBrk="1" hangingPunct="1"/>
            <a:r>
              <a:rPr lang="fr-CA" altLang="ko-KR" b="1">
                <a:ea typeface="ＭＳ Ｐゴシック" pitchFamily="34" charset="-128"/>
              </a:rPr>
              <a:t>inférence exacte </a:t>
            </a:r>
            <a:r>
              <a:rPr lang="fr-CA" altLang="ko-KR">
                <a:ea typeface="ＭＳ Ｐゴシック" pitchFamily="34" charset="-128"/>
              </a:rPr>
              <a:t>(prohibitif)</a:t>
            </a:r>
          </a:p>
          <a:p>
            <a:pPr lvl="2" eaLnBrk="1" hangingPunct="1"/>
            <a:r>
              <a:rPr lang="fr-CA" altLang="ko-KR" b="1">
                <a:ea typeface="ＭＳ Ｐゴシック" pitchFamily="34" charset="-128"/>
              </a:rPr>
              <a:t>par énumération</a:t>
            </a:r>
            <a:br>
              <a:rPr lang="fr-CA" altLang="ko-KR" b="1">
                <a:ea typeface="ＭＳ Ｐゴシック" pitchFamily="34" charset="-128"/>
              </a:rPr>
            </a:br>
            <a:endParaRPr lang="fr-CA" altLang="ko-KR" b="1">
              <a:ea typeface="ＭＳ Ｐゴシック" pitchFamily="34" charset="-128"/>
            </a:endParaRPr>
          </a:p>
          <a:p>
            <a:pPr lvl="1" eaLnBrk="1" hangingPunct="1"/>
            <a:r>
              <a:rPr lang="fr-CA" altLang="ko-KR" b="1">
                <a:ea typeface="ＭＳ Ｐゴシック" pitchFamily="34" charset="-128"/>
              </a:rPr>
              <a:t>inférence approximative par échantillonnage</a:t>
            </a:r>
            <a:r>
              <a:rPr lang="fr-CA" altLang="ko-KR">
                <a:ea typeface="ＭＳ Ｐゴシック" pitchFamily="34" charset="-128"/>
              </a:rPr>
              <a:t> avec les méthodes Monte-Carlo (plus efficace)</a:t>
            </a:r>
          </a:p>
          <a:p>
            <a:pPr lvl="2" eaLnBrk="1" hangingPunct="1"/>
            <a:r>
              <a:rPr lang="fr-CA" altLang="ko-KR" b="1">
                <a:ea typeface="ＭＳ Ｐゴシック" pitchFamily="34" charset="-128"/>
              </a:rPr>
              <a:t>méthode de rejet</a:t>
            </a:r>
          </a:p>
        </p:txBody>
      </p:sp>
      <p:sp>
        <p:nvSpPr>
          <p:cNvPr id="45060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45061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45062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54975B3-DB69-4782-A957-631A6C479CA9}" type="slidenum">
              <a:rPr lang="en-US" smtClean="0">
                <a:latin typeface="Calibri" pitchFamily="34" charset="0"/>
              </a:rPr>
              <a:pPr/>
              <a:t>42</a:t>
            </a:fld>
            <a:endParaRPr lang="en-US">
              <a:latin typeface="Calibri" pitchFamily="34" charset="0"/>
            </a:endParaRPr>
          </a:p>
        </p:txBody>
      </p:sp>
      <p:sp>
        <p:nvSpPr>
          <p:cNvPr id="45063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45064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66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5070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5071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5072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5073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5074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Inférence par énumération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On veut calculer la distribution sur les variables de requêtes </a:t>
            </a:r>
            <a:r>
              <a:rPr lang="fr-CA" altLang="ko-KR" b="1" dirty="0">
                <a:ea typeface="ＭＳ Ｐゴシック" pitchFamily="34" charset="-128"/>
              </a:rPr>
              <a:t>sachant</a:t>
            </a:r>
            <a:r>
              <a:rPr lang="fr-CA" altLang="ko-KR" dirty="0">
                <a:ea typeface="ＭＳ Ｐゴシック" pitchFamily="34" charset="-128"/>
              </a:rPr>
              <a:t> les observations</a:t>
            </a:r>
            <a:br>
              <a:rPr lang="fr-CA" altLang="ko-KR" dirty="0">
                <a:ea typeface="ＭＳ Ｐゴシック" pitchFamily="34" charset="-128"/>
              </a:rPr>
            </a:br>
            <a:br>
              <a:rPr lang="fr-CA" altLang="ko-KR" sz="800" dirty="0">
                <a:ea typeface="ＭＳ Ｐゴシック" pitchFamily="34" charset="-128"/>
              </a:rPr>
            </a:br>
            <a:r>
              <a:rPr lang="fr-CA" altLang="ko-KR" dirty="0">
                <a:ea typeface="ＭＳ Ｐゴシック" pitchFamily="34" charset="-128"/>
              </a:rPr>
              <a:t>					</a:t>
            </a:r>
            <a:r>
              <a:rPr lang="fr-CA" altLang="ko-KR" b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 = α </a:t>
            </a:r>
            <a:r>
              <a:rPr lang="fr-CA" altLang="ko-KR" b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)= α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y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b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y</a:t>
            </a:r>
            <a:r>
              <a:rPr lang="fr-CA" altLang="ko-KR" dirty="0">
                <a:ea typeface="ＭＳ Ｐゴシック" pitchFamily="34" charset="-128"/>
              </a:rPr>
              <a:t>)  </a:t>
            </a:r>
            <a:endParaRPr lang="fr-CA" altLang="ko-KR" sz="800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Les termes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y</a:t>
            </a:r>
            <a:r>
              <a:rPr lang="fr-CA" altLang="ko-KR" dirty="0">
                <a:ea typeface="ＭＳ Ｐゴシック" pitchFamily="34" charset="-128"/>
              </a:rPr>
              <a:t>) peuvent s’écrire comme le produit des probabilités conditionnelles du réseau</a:t>
            </a: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On peut donc calculer la réponse à une requête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 dans un RB, simplement en </a:t>
            </a:r>
          </a:p>
          <a:p>
            <a:pPr marL="800100" lvl="1" indent="-342900" eaLnBrk="1" hangingPunct="1">
              <a:buFont typeface="Calibri" pitchFamily="34" charset="0"/>
              <a:buAutoNum type="arabicPeriod"/>
            </a:pPr>
            <a:r>
              <a:rPr lang="fr-CA" altLang="ko-KR" dirty="0">
                <a:ea typeface="ＭＳ Ｐゴシック" pitchFamily="34" charset="-128"/>
              </a:rPr>
              <a:t>calculant les sommes des produits des probabilités conditionnelles du RB</a:t>
            </a:r>
          </a:p>
          <a:p>
            <a:pPr marL="800100" lvl="1" indent="-342900" eaLnBrk="1" hangingPunct="1">
              <a:buFont typeface="Calibri" pitchFamily="34" charset="0"/>
              <a:buAutoNum type="arabicPeriod"/>
            </a:pPr>
            <a:r>
              <a:rPr lang="fr-CA" altLang="ko-KR" dirty="0">
                <a:ea typeface="ＭＳ Ｐゴシック" pitchFamily="34" charset="-128"/>
              </a:rPr>
              <a:t>normalisant ces sommes de façon à obtenir une distribution qui somme à 1</a:t>
            </a:r>
          </a:p>
          <a:p>
            <a:r>
              <a:rPr lang="fr-CA" dirty="0">
                <a:ea typeface="ＭＳ Ｐゴシック" pitchFamily="34" charset="-128"/>
              </a:rPr>
              <a:t>Les ensembles des variables </a:t>
            </a:r>
            <a:r>
              <a:rPr lang="fr-CA" i="1" dirty="0">
                <a:ea typeface="ＭＳ Ｐゴシック" pitchFamily="34" charset="-128"/>
              </a:rPr>
              <a:t>X</a:t>
            </a:r>
            <a:r>
              <a:rPr lang="fr-CA" dirty="0">
                <a:ea typeface="ＭＳ Ｐゴシック" pitchFamily="34" charset="-128"/>
              </a:rPr>
              <a:t>, </a:t>
            </a:r>
            <a:r>
              <a:rPr lang="fr-CA" i="1" dirty="0">
                <a:ea typeface="ＭＳ Ｐゴシック" pitchFamily="34" charset="-128"/>
              </a:rPr>
              <a:t>E</a:t>
            </a:r>
            <a:r>
              <a:rPr lang="fr-CA" dirty="0">
                <a:ea typeface="ＭＳ Ｐゴシック" pitchFamily="34" charset="-128"/>
              </a:rPr>
              <a:t> et </a:t>
            </a:r>
            <a:r>
              <a:rPr lang="fr-CA" i="1" dirty="0">
                <a:ea typeface="ＭＳ Ｐゴシック" pitchFamily="34" charset="-128"/>
              </a:rPr>
              <a:t>Y </a:t>
            </a:r>
            <a:r>
              <a:rPr lang="fr-CA" dirty="0">
                <a:ea typeface="ＭＳ Ｐゴシック" pitchFamily="34" charset="-128"/>
              </a:rPr>
              <a:t>couvrent ensemble tous les </a:t>
            </a:r>
            <a:r>
              <a:rPr lang="fr-CA" dirty="0" err="1">
                <a:ea typeface="ＭＳ Ｐゴシック" pitchFamily="34" charset="-128"/>
              </a:rPr>
              <a:t>noeuds</a:t>
            </a:r>
            <a:endParaRPr lang="fr-CA" dirty="0">
              <a:ea typeface="ＭＳ Ｐゴシック" pitchFamily="34" charset="-128"/>
            </a:endParaRPr>
          </a:p>
          <a:p>
            <a:pPr marL="800100" lvl="1" indent="-342900"/>
            <a:r>
              <a:rPr lang="fr-CA" dirty="0">
                <a:ea typeface="ＭＳ Ｐゴシック" pitchFamily="34" charset="-128"/>
              </a:rPr>
              <a:t>complexité en temps</a:t>
            </a:r>
            <a:r>
              <a:rPr lang="fr-FR" dirty="0">
                <a:ea typeface="ＭＳ Ｐゴシック" pitchFamily="34" charset="-128"/>
              </a:rPr>
              <a:t> :</a:t>
            </a:r>
            <a:r>
              <a:rPr lang="fr-CA" dirty="0">
                <a:ea typeface="ＭＳ Ｐゴシック" pitchFamily="34" charset="-128"/>
              </a:rPr>
              <a:t>  O(</a:t>
            </a:r>
            <a:r>
              <a:rPr lang="fr-CA" i="1" dirty="0">
                <a:ea typeface="ＭＳ Ｐゴシック" pitchFamily="34" charset="-128"/>
              </a:rPr>
              <a:t>d</a:t>
            </a:r>
            <a:r>
              <a:rPr lang="fr-CA" i="1" baseline="30000" dirty="0">
                <a:ea typeface="ＭＳ Ｐゴシック" pitchFamily="34" charset="-128"/>
              </a:rPr>
              <a:t> </a:t>
            </a:r>
            <a:r>
              <a:rPr lang="fr-CA" baseline="30000" dirty="0">
                <a:ea typeface="ＭＳ Ｐゴシック" pitchFamily="34" charset="-128"/>
              </a:rPr>
              <a:t>|</a:t>
            </a:r>
            <a:r>
              <a:rPr lang="fr-CA" i="1" baseline="30000" dirty="0">
                <a:ea typeface="ＭＳ Ｐゴシック" pitchFamily="34" charset="-128"/>
              </a:rPr>
              <a:t>X</a:t>
            </a:r>
            <a:r>
              <a:rPr lang="fr-CA" baseline="30000" dirty="0">
                <a:ea typeface="ＭＳ Ｐゴシック" pitchFamily="34" charset="-128"/>
              </a:rPr>
              <a:t>|</a:t>
            </a:r>
            <a:r>
              <a:rPr lang="fr-CA" i="1" baseline="30000" dirty="0">
                <a:ea typeface="ＭＳ Ｐゴシック" pitchFamily="34" charset="-128"/>
              </a:rPr>
              <a:t>+</a:t>
            </a:r>
            <a:r>
              <a:rPr lang="fr-CA" baseline="30000" dirty="0">
                <a:ea typeface="ＭＳ Ｐゴシック" pitchFamily="34" charset="-128"/>
              </a:rPr>
              <a:t>|</a:t>
            </a:r>
            <a:r>
              <a:rPr lang="fr-CA" i="1" baseline="30000" dirty="0">
                <a:ea typeface="ＭＳ Ｐゴシック" pitchFamily="34" charset="-128"/>
              </a:rPr>
              <a:t>Y</a:t>
            </a:r>
            <a:r>
              <a:rPr lang="fr-CA" baseline="30000" dirty="0">
                <a:ea typeface="ＭＳ Ｐゴシック" pitchFamily="34" charset="-128"/>
              </a:rPr>
              <a:t>|</a:t>
            </a:r>
            <a:r>
              <a:rPr lang="fr-CA" dirty="0">
                <a:ea typeface="ＭＳ Ｐゴシック" pitchFamily="34" charset="-128"/>
              </a:rPr>
              <a:t>), avec </a:t>
            </a:r>
            <a:r>
              <a:rPr lang="fr-CA" i="1" dirty="0">
                <a:ea typeface="ＭＳ Ｐゴシック" pitchFamily="34" charset="-128"/>
              </a:rPr>
              <a:t>d</a:t>
            </a:r>
            <a:r>
              <a:rPr lang="fr-CA" dirty="0">
                <a:ea typeface="ＭＳ Ｐゴシック" pitchFamily="34" charset="-128"/>
              </a:rPr>
              <a:t> la taille du plus grand domaine</a:t>
            </a:r>
          </a:p>
          <a:p>
            <a:pPr marL="800100" lvl="1" indent="-342900"/>
            <a:r>
              <a:rPr lang="fr-CA" dirty="0">
                <a:ea typeface="ＭＳ Ｐゴシック" pitchFamily="34" charset="-128"/>
              </a:rPr>
              <a:t>complexité en espace</a:t>
            </a:r>
            <a:r>
              <a:rPr lang="fr-FR" dirty="0">
                <a:ea typeface="ＭＳ Ｐゴシック" pitchFamily="34" charset="-128"/>
              </a:rPr>
              <a:t> :</a:t>
            </a:r>
            <a:r>
              <a:rPr lang="fr-CA" dirty="0">
                <a:ea typeface="ＭＳ Ｐゴシック" pitchFamily="34" charset="-128"/>
              </a:rPr>
              <a:t> O(</a:t>
            </a:r>
            <a:r>
              <a:rPr lang="fr-CA" i="1" dirty="0" err="1">
                <a:ea typeface="ＭＳ Ｐゴシック" pitchFamily="34" charset="-128"/>
              </a:rPr>
              <a:t>d</a:t>
            </a:r>
            <a:r>
              <a:rPr lang="fr-CA" baseline="30000" dirty="0" err="1">
                <a:ea typeface="ＭＳ Ｐゴシック" pitchFamily="34" charset="-128"/>
              </a:rPr>
              <a:t>|</a:t>
            </a:r>
            <a:r>
              <a:rPr lang="fr-CA" i="1" baseline="30000" dirty="0" err="1">
                <a:ea typeface="ＭＳ Ｐゴシック" pitchFamily="34" charset="-128"/>
              </a:rPr>
              <a:t>X</a:t>
            </a:r>
            <a:r>
              <a:rPr lang="fr-CA" baseline="30000" dirty="0">
                <a:ea typeface="ＭＳ Ｐゴシック" pitchFamily="34" charset="-128"/>
              </a:rPr>
              <a:t>|</a:t>
            </a:r>
            <a:r>
              <a:rPr lang="fr-CA" dirty="0">
                <a:ea typeface="ＭＳ Ｐゴシック" pitchFamily="34" charset="-128"/>
              </a:rPr>
              <a:t>), pour stocker la distribution</a:t>
            </a:r>
          </a:p>
          <a:p>
            <a:pPr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</p:txBody>
      </p:sp>
      <p:sp>
        <p:nvSpPr>
          <p:cNvPr id="4608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4608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4608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83A319B-3D78-4928-AC10-0A3024E1B8BA}" type="slidenum">
              <a:rPr lang="en-US" smtClean="0">
                <a:latin typeface="Calibri" pitchFamily="34" charset="0"/>
              </a:rPr>
              <a:pPr/>
              <a:t>43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Exemple 1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298450" y="1223924"/>
            <a:ext cx="4460875" cy="5176875"/>
          </a:xfrm>
        </p:spPr>
        <p:txBody>
          <a:bodyPr/>
          <a:lstStyle/>
          <a:p>
            <a:pPr eaLnBrk="1" hangingPunct="1"/>
            <a:r>
              <a:rPr lang="fr-CA" altLang="ko-KR" b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Cambriolage</a:t>
            </a:r>
            <a:r>
              <a:rPr lang="fr-CA" altLang="ko-KR" dirty="0">
                <a:ea typeface="ＭＳ Ｐゴシック" pitchFamily="34" charset="-128"/>
              </a:rPr>
              <a:t> | </a:t>
            </a:r>
            <a:r>
              <a:rPr lang="fr-FR" altLang="ko-KR" i="1" dirty="0" err="1">
                <a:ea typeface="ＭＳ Ｐゴシック" pitchFamily="34" charset="-128"/>
              </a:rPr>
              <a:t>JeanAppelle</a:t>
            </a:r>
            <a:r>
              <a:rPr lang="fr-CA" altLang="ko-KR" dirty="0">
                <a:ea typeface="ＭＳ Ｐゴシック" pitchFamily="34" charset="-128"/>
              </a:rPr>
              <a:t> = </a:t>
            </a:r>
            <a:r>
              <a:rPr lang="fr-CA" altLang="ko-KR" i="1" dirty="0">
                <a:ea typeface="ＭＳ Ｐゴシック" pitchFamily="34" charset="-128"/>
              </a:rPr>
              <a:t>vrai</a:t>
            </a:r>
            <a:r>
              <a:rPr lang="fr-CA" altLang="ko-KR" dirty="0">
                <a:ea typeface="ＭＳ Ｐゴシック" pitchFamily="34" charset="-128"/>
              </a:rPr>
              <a:t>,</a:t>
            </a: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dirty="0">
                <a:ea typeface="ＭＳ Ｐゴシック" pitchFamily="34" charset="-128"/>
              </a:rPr>
              <a:t>                              </a:t>
            </a:r>
            <a:r>
              <a:rPr lang="fr-CA" altLang="ko-KR" i="1" dirty="0" err="1">
                <a:ea typeface="ＭＳ Ｐゴシック" pitchFamily="34" charset="-128"/>
              </a:rPr>
              <a:t>MarieAppelle</a:t>
            </a:r>
            <a:r>
              <a:rPr lang="fr-CA" altLang="ko-KR" dirty="0">
                <a:ea typeface="ＭＳ Ｐゴシック" pitchFamily="34" charset="-128"/>
              </a:rPr>
              <a:t> = </a:t>
            </a:r>
            <a:r>
              <a:rPr lang="fr-CA" altLang="ko-KR" i="1" dirty="0">
                <a:ea typeface="ＭＳ Ｐゴシック" pitchFamily="34" charset="-128"/>
              </a:rPr>
              <a:t>vrai</a:t>
            </a:r>
            <a:r>
              <a:rPr lang="fr-CA" altLang="ko-KR" dirty="0">
                <a:ea typeface="ＭＳ Ｐゴシック" pitchFamily="34" charset="-128"/>
              </a:rPr>
              <a:t>)  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noté </a:t>
            </a:r>
            <a:r>
              <a:rPr lang="fr-CA" altLang="ko-KR" b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 | 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lvl="1"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Les variables cachées sont </a:t>
            </a:r>
            <a:r>
              <a:rPr lang="fr-CA" altLang="ko-KR" i="1" dirty="0">
                <a:ea typeface="ＭＳ Ｐゴシック" pitchFamily="34" charset="-128"/>
              </a:rPr>
              <a:t>Séisme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Alarme</a:t>
            </a:r>
            <a:endParaRPr lang="fr-CA" altLang="ko-KR" dirty="0">
              <a:ea typeface="ＭＳ Ｐゴシック" pitchFamily="34" charset="-128"/>
            </a:endParaRPr>
          </a:p>
          <a:p>
            <a:pPr eaLnBrk="1" hangingPunct="1">
              <a:buNone/>
            </a:pPr>
            <a:r>
              <a:rPr lang="fr-CA" altLang="ko-KR" dirty="0">
                <a:ea typeface="ＭＳ Ｐゴシック" pitchFamily="34" charset="-128"/>
              </a:rPr>
              <a:t>	</a:t>
            </a:r>
            <a:r>
              <a:rPr lang="fr-CA" altLang="ko-KR" b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 | 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) = α </a:t>
            </a:r>
            <a:r>
              <a:rPr lang="fr-CA" altLang="ko-KR" b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dirty="0">
                <a:ea typeface="ＭＳ Ｐゴシック" pitchFamily="34" charset="-128"/>
              </a:rPr>
              <a:t>			   = α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i="1" dirty="0">
                <a:ea typeface="ＭＳ Ｐゴシック" pitchFamily="34" charset="-128"/>
              </a:rPr>
              <a:t>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b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eaLnBrk="1" hangingPunct="1">
              <a:buNone/>
            </a:pPr>
            <a:r>
              <a:rPr lang="fr-CA" altLang="ko-KR" dirty="0">
                <a:ea typeface="ＭＳ Ｐゴシック" pitchFamily="34" charset="-128"/>
              </a:rPr>
              <a:t> = </a:t>
            </a:r>
            <a:r>
              <a:rPr lang="fr-CA" altLang="ko-KR" i="1" dirty="0">
                <a:ea typeface="ＭＳ Ｐゴシック" pitchFamily="34" charset="-128"/>
              </a:rPr>
              <a:t> 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a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C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j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m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eaLnBrk="1" hangingPunct="1">
              <a:buNone/>
            </a:pPr>
            <a:r>
              <a:rPr lang="fr-CA" altLang="ko-KR" dirty="0">
                <a:ea typeface="ＭＳ Ｐゴシック" pitchFamily="34" charset="-128"/>
              </a:rPr>
              <a:t>= </a:t>
            </a:r>
            <a:r>
              <a:rPr lang="fr-CA" altLang="ko-KR" i="1" dirty="0">
                <a:ea typeface="ＭＳ Ｐゴシック" pitchFamily="34" charset="-128"/>
              </a:rPr>
              <a:t> 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a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C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j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m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</a:t>
            </a:r>
          </a:p>
          <a:p>
            <a:pPr eaLnBrk="1" hangingPunct="1">
              <a:buNone/>
            </a:pPr>
            <a:r>
              <a:rPr lang="fr-CA" altLang="ko-KR" dirty="0">
                <a:ea typeface="ＭＳ Ｐゴシック" pitchFamily="34" charset="-128"/>
              </a:rPr>
              <a:t>Note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r>
              <a:rPr lang="fr-CA" altLang="ko-KR" dirty="0">
                <a:ea typeface="ＭＳ Ｐゴシック" pitchFamily="34" charset="-128"/>
              </a:rPr>
              <a:t> </a:t>
            </a:r>
          </a:p>
          <a:p>
            <a:pPr lvl="1" eaLnBrk="1" hangingPunct="1"/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 prennent toutes les valeurs possibles pour 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 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ne pas confondre avec 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 qui sont des observations fixes (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vrai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vrai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</p:txBody>
      </p:sp>
      <p:sp>
        <p:nvSpPr>
          <p:cNvPr id="47108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47109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4711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8857A09-369F-4BF4-8F2C-F4498368A280}" type="slidenum">
              <a:rPr lang="en-US" smtClean="0">
                <a:latin typeface="Calibri" pitchFamily="34" charset="0"/>
              </a:rPr>
              <a:pPr/>
              <a:t>44</a:t>
            </a:fld>
            <a:endParaRPr lang="en-US">
              <a:latin typeface="Calibri" pitchFamily="34" charset="0"/>
            </a:endParaRPr>
          </a:p>
        </p:txBody>
      </p:sp>
      <p:sp>
        <p:nvSpPr>
          <p:cNvPr id="47111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47112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14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7118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7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7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7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7119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7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7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7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7120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6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6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7121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6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7122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5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5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Exemple 1 (suite)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67989" y="1258093"/>
            <a:ext cx="8597900" cy="4525963"/>
          </a:xfrm>
        </p:spPr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Structure de l’expression </a:t>
            </a:r>
            <a:r>
              <a:rPr lang="fr-CA" altLang="ko-KR" dirty="0" err="1">
                <a:ea typeface="ＭＳ Ｐゴシック" pitchFamily="34" charset="-128"/>
              </a:rPr>
              <a:t>representée</a:t>
            </a:r>
            <a:r>
              <a:rPr lang="fr-CA" altLang="ko-KR" dirty="0">
                <a:ea typeface="ＭＳ Ｐゴシック" pitchFamily="34" charset="-128"/>
              </a:rPr>
              <a:t> par l’équation </a:t>
            </a:r>
          </a:p>
          <a:p>
            <a:pPr marL="0" indent="0" eaLnBrk="1" hangingPunct="1">
              <a:buNone/>
            </a:pPr>
            <a:r>
              <a:rPr lang="fr-CA" altLang="ko-KR" i="1" dirty="0">
                <a:ea typeface="ＭＳ Ｐゴシック" pitchFamily="34" charset="-128"/>
              </a:rPr>
              <a:t>          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 | 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)= α *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i="1" dirty="0" err="1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a</a:t>
            </a:r>
            <a:r>
              <a:rPr lang="fr-CA" altLang="ko-KR" baseline="-25000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c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j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m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None/>
            </a:pPr>
            <a:r>
              <a:rPr lang="fr-CA" altLang="ko-KR" i="1" dirty="0">
                <a:ea typeface="ＭＳ Ｐゴシック" pitchFamily="34" charset="-128"/>
              </a:rPr>
              <a:t>         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b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 |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j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,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m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)= α *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b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 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s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e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 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a</a:t>
            </a:r>
            <a:r>
              <a:rPr lang="fr-CA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a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|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b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,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e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j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|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a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m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|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a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  - En anglais  </a:t>
            </a:r>
          </a:p>
        </p:txBody>
      </p:sp>
      <p:sp>
        <p:nvSpPr>
          <p:cNvPr id="50180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0181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0182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C468E13-B3C0-42BF-96F2-BA08F8C9741C}" type="slidenum">
              <a:rPr lang="en-US" smtClean="0">
                <a:latin typeface="Calibri" pitchFamily="34" charset="0"/>
              </a:rPr>
              <a:pPr/>
              <a:t>45</a:t>
            </a:fld>
            <a:endParaRPr lang="en-US">
              <a:latin typeface="Calibri" pitchFamily="34" charset="0"/>
            </a:endParaRPr>
          </a:p>
        </p:txBody>
      </p:sp>
      <p:pic>
        <p:nvPicPr>
          <p:cNvPr id="50183" name="Image 3" descr="Sans tit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394182"/>
            <a:ext cx="65849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48086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Exemple 1 (suite)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sz="1800" dirty="0">
                <a:ea typeface="ＭＳ Ｐゴシック" pitchFamily="34" charset="-128"/>
              </a:rPr>
              <a:t>On calcule pour 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 = </a:t>
            </a:r>
            <a:r>
              <a:rPr lang="fr-CA" altLang="ko-KR" sz="1800" i="1" dirty="0">
                <a:ea typeface="ＭＳ Ｐゴシック" pitchFamily="34" charset="-128"/>
              </a:rPr>
              <a:t>vrai</a:t>
            </a:r>
          </a:p>
          <a:p>
            <a:pPr eaLnBrk="1" hangingPunct="1">
              <a:buNone/>
            </a:pPr>
            <a:r>
              <a:rPr lang="fr-CA" altLang="ko-KR" sz="1600" dirty="0">
                <a:ea typeface="ＭＳ Ｐゴシック" pitchFamily="34" charset="-128"/>
              </a:rPr>
              <a:t>      </a:t>
            </a:r>
            <a:r>
              <a:rPr lang="fr-CA" altLang="ko-KR" sz="16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</a:t>
            </a:r>
            <a:r>
              <a:rPr lang="fr-CA" altLang="ko-KR" sz="1600" i="1" dirty="0">
                <a:ea typeface="ＭＳ Ｐゴシック" pitchFamily="34" charset="-128"/>
              </a:rPr>
              <a:t>c</a:t>
            </a:r>
            <a:r>
              <a:rPr lang="fr-CA" altLang="ko-KR" sz="1600" dirty="0">
                <a:ea typeface="ＭＳ Ｐゴシック" pitchFamily="34" charset="-128"/>
              </a:rPr>
              <a:t> | </a:t>
            </a:r>
            <a:r>
              <a:rPr lang="fr-CA" altLang="ko-KR" sz="1600" i="1" dirty="0">
                <a:ea typeface="ＭＳ Ｐゴシック" pitchFamily="34" charset="-128"/>
              </a:rPr>
              <a:t>j</a:t>
            </a:r>
            <a:r>
              <a:rPr lang="fr-CA" altLang="ko-KR" sz="1600" dirty="0">
                <a:ea typeface="ＭＳ Ｐゴシック" pitchFamily="34" charset="-128"/>
              </a:rPr>
              <a:t>, </a:t>
            </a:r>
            <a:r>
              <a:rPr lang="fr-CA" altLang="ko-KR" sz="1600" i="1" dirty="0">
                <a:ea typeface="ＭＳ Ｐゴシック" pitchFamily="34" charset="-128"/>
              </a:rPr>
              <a:t>m</a:t>
            </a:r>
            <a:r>
              <a:rPr lang="fr-CA" altLang="ko-KR" sz="1600" dirty="0">
                <a:ea typeface="ＭＳ Ｐゴシック" pitchFamily="34" charset="-128"/>
              </a:rPr>
              <a:t>)</a:t>
            </a:r>
            <a:br>
              <a:rPr lang="fr-CA" altLang="ko-KR" sz="1600" dirty="0">
                <a:ea typeface="ＭＳ Ｐゴシック" pitchFamily="34" charset="-128"/>
              </a:rPr>
            </a:br>
            <a:r>
              <a:rPr lang="fr-CA" altLang="ko-KR" sz="1600" dirty="0">
                <a:ea typeface="ＭＳ Ｐゴシック" pitchFamily="34" charset="-128"/>
              </a:rPr>
              <a:t>	=  α </a:t>
            </a:r>
            <a:r>
              <a:rPr lang="fr-CA" altLang="ko-KR" sz="16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</a:t>
            </a:r>
            <a:r>
              <a:rPr lang="fr-CA" altLang="ko-KR" sz="1600" i="1" dirty="0">
                <a:ea typeface="ＭＳ Ｐゴシック" pitchFamily="34" charset="-128"/>
              </a:rPr>
              <a:t>c</a:t>
            </a:r>
            <a:r>
              <a:rPr lang="fr-CA" altLang="ko-KR" sz="1600" dirty="0">
                <a:ea typeface="ＭＳ Ｐゴシック" pitchFamily="34" charset="-128"/>
              </a:rPr>
              <a:t>) </a:t>
            </a:r>
            <a:r>
              <a:rPr lang="fr-CA" altLang="ko-KR" sz="1600" dirty="0" err="1">
                <a:ea typeface="ＭＳ Ｐゴシック" pitchFamily="34" charset="-128"/>
              </a:rPr>
              <a:t>Σ</a:t>
            </a:r>
            <a:r>
              <a:rPr lang="fr-CA" altLang="ko-KR" sz="1600" i="1" baseline="-25000" dirty="0" err="1">
                <a:ea typeface="ＭＳ Ｐゴシック" pitchFamily="34" charset="-128"/>
              </a:rPr>
              <a:t>s</a:t>
            </a:r>
            <a:r>
              <a:rPr lang="fr-CA" altLang="ko-KR" sz="1600" i="1" baseline="-25000" dirty="0">
                <a:ea typeface="ＭＳ Ｐゴシック" pitchFamily="34" charset="-128"/>
              </a:rPr>
              <a:t> </a:t>
            </a:r>
            <a:r>
              <a:rPr lang="fr-CA" altLang="ko-KR" sz="16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</a:t>
            </a:r>
            <a:r>
              <a:rPr lang="fr-CA" altLang="ko-KR" sz="1600" i="1" dirty="0">
                <a:ea typeface="ＭＳ Ｐゴシック" pitchFamily="34" charset="-128"/>
              </a:rPr>
              <a:t>s</a:t>
            </a:r>
            <a:r>
              <a:rPr lang="fr-CA" altLang="ko-KR" sz="1600" dirty="0">
                <a:ea typeface="ＭＳ Ｐゴシック" pitchFamily="34" charset="-128"/>
              </a:rPr>
              <a:t>) </a:t>
            </a:r>
            <a:r>
              <a:rPr lang="fr-CA" altLang="ko-KR" sz="1600" dirty="0" err="1">
                <a:ea typeface="ＭＳ Ｐゴシック" pitchFamily="34" charset="-128"/>
              </a:rPr>
              <a:t>Σ</a:t>
            </a:r>
            <a:r>
              <a:rPr lang="fr-CA" altLang="ko-KR" sz="1600" i="1" baseline="-25000" dirty="0" err="1">
                <a:ea typeface="ＭＳ Ｐゴシック" pitchFamily="34" charset="-128"/>
              </a:rPr>
              <a:t>a</a:t>
            </a:r>
            <a:r>
              <a:rPr lang="fr-CA" altLang="ko-KR" sz="1600" i="1" baseline="-25000" dirty="0">
                <a:ea typeface="ＭＳ Ｐゴシック" pitchFamily="34" charset="-128"/>
              </a:rPr>
              <a:t> </a:t>
            </a:r>
            <a:r>
              <a:rPr lang="fr-CA" altLang="ko-KR" sz="16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</a:t>
            </a:r>
            <a:r>
              <a:rPr lang="fr-CA" altLang="ko-KR" sz="1600" i="1" dirty="0" err="1">
                <a:ea typeface="ＭＳ Ｐゴシック" pitchFamily="34" charset="-128"/>
              </a:rPr>
              <a:t>a</a:t>
            </a:r>
            <a:r>
              <a:rPr lang="fr-CA" altLang="ko-KR" sz="1600" dirty="0" err="1">
                <a:ea typeface="ＭＳ Ｐゴシック" pitchFamily="34" charset="-128"/>
              </a:rPr>
              <a:t>|</a:t>
            </a:r>
            <a:r>
              <a:rPr lang="fr-CA" altLang="ko-KR" sz="1600" i="1" dirty="0" err="1">
                <a:ea typeface="ＭＳ Ｐゴシック" pitchFamily="34" charset="-128"/>
              </a:rPr>
              <a:t>c</a:t>
            </a:r>
            <a:r>
              <a:rPr lang="fr-CA" altLang="ko-KR" sz="1600" dirty="0" err="1">
                <a:ea typeface="ＭＳ Ｐゴシック" pitchFamily="34" charset="-128"/>
              </a:rPr>
              <a:t>,</a:t>
            </a:r>
            <a:r>
              <a:rPr lang="fr-CA" altLang="ko-KR" sz="1600" i="1" dirty="0" err="1">
                <a:ea typeface="ＭＳ Ｐゴシック" pitchFamily="34" charset="-128"/>
              </a:rPr>
              <a:t>s</a:t>
            </a:r>
            <a:r>
              <a:rPr lang="fr-CA" altLang="ko-KR" sz="1600" dirty="0">
                <a:ea typeface="ＭＳ Ｐゴシック" pitchFamily="34" charset="-128"/>
              </a:rPr>
              <a:t>) </a:t>
            </a:r>
            <a:r>
              <a:rPr lang="fr-CA" altLang="ko-KR" sz="16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</a:t>
            </a:r>
            <a:r>
              <a:rPr lang="fr-CA" altLang="ko-KR" sz="1600" i="1" dirty="0" err="1">
                <a:ea typeface="ＭＳ Ｐゴシック" pitchFamily="34" charset="-128"/>
              </a:rPr>
              <a:t>j</a:t>
            </a:r>
            <a:r>
              <a:rPr lang="fr-CA" altLang="ko-KR" sz="1600" dirty="0" err="1">
                <a:ea typeface="ＭＳ Ｐゴシック" pitchFamily="34" charset="-128"/>
              </a:rPr>
              <a:t>|</a:t>
            </a:r>
            <a:r>
              <a:rPr lang="fr-CA" altLang="ko-KR" sz="1600" i="1" dirty="0" err="1">
                <a:ea typeface="ＭＳ Ｐゴシック" pitchFamily="34" charset="-128"/>
              </a:rPr>
              <a:t>a</a:t>
            </a:r>
            <a:r>
              <a:rPr lang="fr-CA" altLang="ko-KR" sz="1600" dirty="0">
                <a:ea typeface="ＭＳ Ｐゴシック" pitchFamily="34" charset="-128"/>
              </a:rPr>
              <a:t>) </a:t>
            </a:r>
            <a:r>
              <a:rPr lang="fr-CA" altLang="ko-KR" sz="16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</a:t>
            </a:r>
            <a:r>
              <a:rPr lang="fr-CA" altLang="ko-KR" sz="1600" i="1" dirty="0" err="1">
                <a:ea typeface="ＭＳ Ｐゴシック" pitchFamily="34" charset="-128"/>
              </a:rPr>
              <a:t>m</a:t>
            </a:r>
            <a:r>
              <a:rPr lang="fr-CA" altLang="ko-KR" sz="1600" dirty="0" err="1">
                <a:ea typeface="ＭＳ Ｐゴシック" pitchFamily="34" charset="-128"/>
              </a:rPr>
              <a:t>|</a:t>
            </a:r>
            <a:r>
              <a:rPr lang="fr-CA" altLang="ko-KR" sz="1600" i="1" dirty="0" err="1">
                <a:ea typeface="ＭＳ Ｐゴシック" pitchFamily="34" charset="-128"/>
              </a:rPr>
              <a:t>a</a:t>
            </a:r>
            <a:r>
              <a:rPr lang="fr-CA" altLang="ko-KR" sz="1600" dirty="0">
                <a:ea typeface="ＭＳ Ｐゴシック" pitchFamily="34" charset="-128"/>
              </a:rPr>
              <a:t>)</a:t>
            </a:r>
          </a:p>
          <a:p>
            <a:pPr eaLnBrk="1" hangingPunct="1">
              <a:buNone/>
            </a:pPr>
            <a:r>
              <a:rPr lang="fr-CA" altLang="ko-KR" sz="1600" dirty="0">
                <a:ea typeface="ＭＳ Ｐゴシック" pitchFamily="34" charset="-128"/>
              </a:rPr>
              <a:t>	= α * 0.001*(0.002*(0.95*0.90*0.70+</a:t>
            </a:r>
          </a:p>
          <a:p>
            <a:pPr eaLnBrk="1" hangingPunct="1">
              <a:buFont typeface="Lucida Grande" charset="0"/>
              <a:buNone/>
            </a:pPr>
            <a:r>
              <a:rPr lang="fr-CA" altLang="ko-KR" sz="1600" dirty="0">
                <a:ea typeface="ＭＳ Ｐゴシック" pitchFamily="34" charset="-128"/>
              </a:rPr>
              <a:t>                                             0.05*0.05*0.01)+</a:t>
            </a:r>
          </a:p>
          <a:p>
            <a:pPr eaLnBrk="1" hangingPunct="1">
              <a:buNone/>
            </a:pPr>
            <a:r>
              <a:rPr lang="fr-CA" altLang="ko-KR" sz="1600" dirty="0">
                <a:ea typeface="ＭＳ Ｐゴシック" pitchFamily="34" charset="-128"/>
              </a:rPr>
              <a:t>                               0.998*(0.94*0.90*0.70+</a:t>
            </a:r>
          </a:p>
          <a:p>
            <a:pPr eaLnBrk="1" hangingPunct="1">
              <a:buNone/>
            </a:pPr>
            <a:r>
              <a:rPr lang="fr-CA" altLang="ko-KR" sz="1600" dirty="0">
                <a:ea typeface="ＭＳ Ｐゴシック" pitchFamily="34" charset="-128"/>
              </a:rPr>
              <a:t>                                             0.06*0.05*0.01))</a:t>
            </a:r>
            <a:br>
              <a:rPr lang="fr-CA" altLang="ko-KR" sz="1600" dirty="0">
                <a:ea typeface="ＭＳ Ｐゴシック" pitchFamily="34" charset="-128"/>
              </a:rPr>
            </a:br>
            <a:r>
              <a:rPr lang="fr-CA" altLang="ko-KR" sz="1600" dirty="0">
                <a:ea typeface="ＭＳ Ｐゴシック" pitchFamily="34" charset="-128"/>
              </a:rPr>
              <a:t>	= α * 0.00059224 </a:t>
            </a:r>
          </a:p>
          <a:p>
            <a:pPr eaLnBrk="1" hangingPunct="1"/>
            <a:r>
              <a:rPr lang="fr-CA" altLang="ko-KR" sz="1800" dirty="0">
                <a:ea typeface="ＭＳ Ｐゴシック" pitchFamily="34" charset="-128"/>
              </a:rPr>
              <a:t>Et 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 = </a:t>
            </a:r>
            <a:r>
              <a:rPr lang="fr-CA" altLang="ko-KR" sz="1800" i="1" dirty="0">
                <a:ea typeface="ＭＳ Ｐゴシック" pitchFamily="34" charset="-128"/>
              </a:rPr>
              <a:t>faux</a:t>
            </a:r>
          </a:p>
          <a:p>
            <a:pPr eaLnBrk="1" hangingPunct="1">
              <a:buFont typeface="Lucida Grande" charset="0"/>
              <a:buNone/>
            </a:pPr>
            <a:r>
              <a:rPr lang="fr-CA" altLang="ko-KR" sz="1800" dirty="0">
                <a:ea typeface="ＭＳ Ｐゴシック" pitchFamily="34" charset="-128"/>
              </a:rPr>
              <a:t>     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(┐</a:t>
            </a:r>
            <a:r>
              <a:rPr lang="fr-CA" altLang="ko-KR" sz="1600" i="1" dirty="0">
                <a:ea typeface="ＭＳ Ｐゴシック" pitchFamily="34" charset="-128"/>
              </a:rPr>
              <a:t>c</a:t>
            </a:r>
            <a:r>
              <a:rPr lang="fr-CA" altLang="ko-KR" sz="1600" dirty="0">
                <a:ea typeface="ＭＳ Ｐゴシック" pitchFamily="34" charset="-128"/>
              </a:rPr>
              <a:t> |</a:t>
            </a:r>
            <a:r>
              <a:rPr lang="fr-CA" altLang="ko-KR" sz="1600" i="1" dirty="0">
                <a:ea typeface="ＭＳ Ｐゴシック" pitchFamily="34" charset="-128"/>
              </a:rPr>
              <a:t> j</a:t>
            </a:r>
            <a:r>
              <a:rPr lang="fr-CA" altLang="ko-KR" sz="1600" dirty="0">
                <a:ea typeface="ＭＳ Ｐゴシック" pitchFamily="34" charset="-128"/>
              </a:rPr>
              <a:t>, </a:t>
            </a:r>
            <a:r>
              <a:rPr lang="fr-CA" altLang="ko-KR" sz="1600" i="1" dirty="0">
                <a:ea typeface="ＭＳ Ｐゴシック" pitchFamily="34" charset="-128"/>
              </a:rPr>
              <a:t>m</a:t>
            </a:r>
            <a:r>
              <a:rPr lang="fr-CA" altLang="ko-KR" sz="1600" dirty="0">
                <a:ea typeface="ＭＳ Ｐゴシック" pitchFamily="34" charset="-128"/>
              </a:rPr>
              <a:t>)</a:t>
            </a:r>
          </a:p>
          <a:p>
            <a:pPr eaLnBrk="1" hangingPunct="1">
              <a:buNone/>
            </a:pPr>
            <a:r>
              <a:rPr lang="fr-CA" altLang="ko-KR" sz="1600" dirty="0">
                <a:ea typeface="ＭＳ Ｐゴシック" pitchFamily="34" charset="-128"/>
              </a:rPr>
              <a:t>     	= α </a:t>
            </a:r>
            <a:r>
              <a:rPr lang="fr-CA" altLang="ko-KR" sz="16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(┐</a:t>
            </a:r>
            <a:r>
              <a:rPr lang="fr-CA" altLang="ko-KR" sz="1600" i="1" dirty="0">
                <a:ea typeface="ＭＳ Ｐゴシック" pitchFamily="34" charset="-128"/>
              </a:rPr>
              <a:t>c</a:t>
            </a:r>
            <a:r>
              <a:rPr lang="fr-CA" altLang="ko-KR" sz="1600" dirty="0">
                <a:ea typeface="ＭＳ Ｐゴシック" pitchFamily="34" charset="-128"/>
              </a:rPr>
              <a:t>) </a:t>
            </a:r>
            <a:r>
              <a:rPr lang="fr-CA" altLang="ko-KR" sz="1600" dirty="0" err="1">
                <a:ea typeface="ＭＳ Ｐゴシック" pitchFamily="34" charset="-128"/>
              </a:rPr>
              <a:t>Σ</a:t>
            </a:r>
            <a:r>
              <a:rPr lang="fr-CA" altLang="ko-KR" sz="1600" i="1" baseline="-25000" dirty="0" err="1">
                <a:ea typeface="ＭＳ Ｐゴシック" pitchFamily="34" charset="-128"/>
              </a:rPr>
              <a:t>s</a:t>
            </a:r>
            <a:r>
              <a:rPr lang="fr-CA" altLang="ko-KR" sz="1600" i="1" baseline="-25000" dirty="0">
                <a:ea typeface="ＭＳ Ｐゴシック" pitchFamily="34" charset="-128"/>
              </a:rPr>
              <a:t> </a:t>
            </a:r>
            <a:r>
              <a:rPr lang="fr-CA" altLang="ko-KR" sz="16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</a:t>
            </a:r>
            <a:r>
              <a:rPr lang="fr-CA" altLang="ko-KR" sz="1600" i="1" dirty="0">
                <a:ea typeface="ＭＳ Ｐゴシック" pitchFamily="34" charset="-128"/>
              </a:rPr>
              <a:t>s</a:t>
            </a:r>
            <a:r>
              <a:rPr lang="fr-CA" altLang="ko-KR" sz="1600" dirty="0">
                <a:ea typeface="ＭＳ Ｐゴシック" pitchFamily="34" charset="-128"/>
              </a:rPr>
              <a:t>) </a:t>
            </a:r>
            <a:r>
              <a:rPr lang="fr-CA" altLang="ko-KR" sz="1600" dirty="0" err="1">
                <a:ea typeface="ＭＳ Ｐゴシック" pitchFamily="34" charset="-128"/>
              </a:rPr>
              <a:t>Σ</a:t>
            </a:r>
            <a:r>
              <a:rPr lang="fr-CA" altLang="ko-KR" sz="1600" i="1" baseline="-25000" dirty="0" err="1">
                <a:ea typeface="ＭＳ Ｐゴシック" pitchFamily="34" charset="-128"/>
              </a:rPr>
              <a:t>a</a:t>
            </a:r>
            <a:r>
              <a:rPr lang="fr-CA" altLang="ko-KR" sz="1600" dirty="0">
                <a:ea typeface="ＭＳ Ｐゴシック" pitchFamily="34" charset="-128"/>
              </a:rPr>
              <a:t> </a:t>
            </a:r>
            <a:r>
              <a:rPr lang="fr-CA" altLang="ko-KR" sz="16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</a:t>
            </a:r>
            <a:r>
              <a:rPr lang="fr-CA" altLang="ko-KR" sz="1600" i="1" dirty="0">
                <a:ea typeface="ＭＳ Ｐゴシック" pitchFamily="34" charset="-128"/>
              </a:rPr>
              <a:t>a</a:t>
            </a:r>
            <a:r>
              <a:rPr lang="fr-CA" altLang="ko-KR" sz="1600" dirty="0">
                <a:ea typeface="ＭＳ Ｐゴシック" pitchFamily="34" charset="-128"/>
              </a:rPr>
              <a:t>| ┐</a:t>
            </a:r>
            <a:r>
              <a:rPr lang="fr-CA" altLang="ko-KR" sz="1600" i="1" dirty="0" err="1">
                <a:ea typeface="ＭＳ Ｐゴシック" pitchFamily="34" charset="-128"/>
              </a:rPr>
              <a:t>c</a:t>
            </a:r>
            <a:r>
              <a:rPr lang="fr-CA" altLang="ko-KR" sz="1600" dirty="0" err="1">
                <a:ea typeface="ＭＳ Ｐゴシック" pitchFamily="34" charset="-128"/>
              </a:rPr>
              <a:t>,</a:t>
            </a:r>
            <a:r>
              <a:rPr lang="fr-CA" altLang="ko-KR" sz="1600" i="1" dirty="0" err="1">
                <a:ea typeface="ＭＳ Ｐゴシック" pitchFamily="34" charset="-128"/>
              </a:rPr>
              <a:t>s</a:t>
            </a:r>
            <a:r>
              <a:rPr lang="fr-CA" altLang="ko-KR" sz="1600" dirty="0">
                <a:ea typeface="ＭＳ Ｐゴシック" pitchFamily="34" charset="-128"/>
              </a:rPr>
              <a:t>) </a:t>
            </a:r>
            <a:r>
              <a:rPr lang="fr-CA" altLang="ko-KR" sz="16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</a:t>
            </a:r>
            <a:r>
              <a:rPr lang="fr-CA" altLang="ko-KR" sz="1600" i="1" dirty="0" err="1">
                <a:ea typeface="ＭＳ Ｐゴシック" pitchFamily="34" charset="-128"/>
              </a:rPr>
              <a:t>j</a:t>
            </a:r>
            <a:r>
              <a:rPr lang="fr-CA" altLang="ko-KR" sz="1600" dirty="0" err="1">
                <a:ea typeface="ＭＳ Ｐゴシック" pitchFamily="34" charset="-128"/>
              </a:rPr>
              <a:t>|</a:t>
            </a:r>
            <a:r>
              <a:rPr lang="fr-CA" altLang="ko-KR" sz="1600" i="1" dirty="0" err="1">
                <a:ea typeface="ＭＳ Ｐゴシック" pitchFamily="34" charset="-128"/>
              </a:rPr>
              <a:t>a</a:t>
            </a:r>
            <a:r>
              <a:rPr lang="fr-CA" altLang="ko-KR" sz="1600" dirty="0">
                <a:ea typeface="ＭＳ Ｐゴシック" pitchFamily="34" charset="-128"/>
              </a:rPr>
              <a:t>) </a:t>
            </a:r>
            <a:r>
              <a:rPr lang="fr-CA" altLang="ko-KR" sz="16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</a:t>
            </a:r>
            <a:r>
              <a:rPr lang="fr-CA" altLang="ko-KR" sz="1600" i="1" dirty="0" err="1">
                <a:ea typeface="ＭＳ Ｐゴシック" pitchFamily="34" charset="-128"/>
              </a:rPr>
              <a:t>m</a:t>
            </a:r>
            <a:r>
              <a:rPr lang="fr-CA" altLang="ko-KR" sz="1600" dirty="0" err="1">
                <a:ea typeface="ＭＳ Ｐゴシック" pitchFamily="34" charset="-128"/>
              </a:rPr>
              <a:t>|</a:t>
            </a:r>
            <a:r>
              <a:rPr lang="fr-CA" altLang="ko-KR" sz="1600" i="1" dirty="0" err="1">
                <a:ea typeface="ＭＳ Ｐゴシック" pitchFamily="34" charset="-128"/>
              </a:rPr>
              <a:t>a</a:t>
            </a:r>
            <a:r>
              <a:rPr lang="fr-CA" altLang="ko-KR" sz="1600" dirty="0">
                <a:ea typeface="ＭＳ Ｐゴシック" pitchFamily="34" charset="-128"/>
              </a:rPr>
              <a:t>)  </a:t>
            </a:r>
          </a:p>
          <a:p>
            <a:pPr eaLnBrk="1" hangingPunct="1">
              <a:buNone/>
            </a:pPr>
            <a:r>
              <a:rPr lang="fr-CA" altLang="ko-KR" sz="1600" dirty="0">
                <a:ea typeface="ＭＳ Ｐゴシック" pitchFamily="34" charset="-128"/>
              </a:rPr>
              <a:t>       	= α * </a:t>
            </a:r>
            <a:r>
              <a:rPr lang="en-US" altLang="ko-KR" sz="1600" dirty="0">
                <a:ea typeface="ＭＳ Ｐゴシック" pitchFamily="34" charset="-128"/>
              </a:rPr>
              <a:t>0.0014919</a:t>
            </a:r>
            <a:r>
              <a:rPr lang="fr-CA" altLang="ko-KR" sz="1600" dirty="0">
                <a:ea typeface="ＭＳ Ｐゴシック" pitchFamily="34" charset="-128"/>
              </a:rPr>
              <a:t>  </a:t>
            </a:r>
          </a:p>
          <a:p>
            <a:pPr eaLnBrk="1" hangingPunct="1">
              <a:buFont typeface="Lucida Grande" charset="0"/>
              <a:buNone/>
            </a:pPr>
            <a:r>
              <a:rPr lang="en-US" altLang="ko-KR" sz="1600" dirty="0">
                <a:ea typeface="ＭＳ Ｐゴシック" pitchFamily="34" charset="-128"/>
              </a:rPr>
              <a:t>      </a:t>
            </a:r>
            <a:r>
              <a:rPr lang="el-GR" altLang="ko-KR" sz="1600" dirty="0">
                <a:ea typeface="ＭＳ Ｐゴシック" pitchFamily="34" charset="-128"/>
              </a:rPr>
              <a:t>α</a:t>
            </a:r>
            <a:r>
              <a:rPr lang="en-US" altLang="ko-KR" sz="1600" dirty="0">
                <a:ea typeface="ＭＳ Ｐゴシック" pitchFamily="34" charset="-128"/>
              </a:rPr>
              <a:t> = 1 / (</a:t>
            </a:r>
            <a:r>
              <a:rPr lang="fr-CA" altLang="ko-KR" sz="1600" dirty="0">
                <a:ea typeface="ＭＳ Ｐゴシック" pitchFamily="34" charset="-128"/>
              </a:rPr>
              <a:t>0.00059224 + </a:t>
            </a:r>
            <a:r>
              <a:rPr lang="en-US" altLang="ko-KR" sz="1600" dirty="0">
                <a:ea typeface="ＭＳ Ｐゴシック" pitchFamily="34" charset="-128"/>
              </a:rPr>
              <a:t>0.0014919)</a:t>
            </a:r>
            <a:endParaRPr lang="fr-CA" altLang="ko-KR" sz="1600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sz="1800" dirty="0">
                <a:ea typeface="ＭＳ Ｐゴシック" pitchFamily="34" charset="-128"/>
              </a:rPr>
              <a:t>Donc, </a:t>
            </a:r>
            <a:r>
              <a:rPr lang="fr-CA" altLang="ko-KR" sz="1800" b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 | </a:t>
            </a:r>
            <a:r>
              <a:rPr lang="fr-CA" altLang="ko-KR" sz="1800" i="1" dirty="0">
                <a:ea typeface="ＭＳ Ｐゴシック" pitchFamily="34" charset="-128"/>
              </a:rPr>
              <a:t>j</a:t>
            </a:r>
            <a:r>
              <a:rPr lang="fr-CA" altLang="ko-KR" sz="1800" dirty="0">
                <a:ea typeface="ＭＳ Ｐゴシック" pitchFamily="34" charset="-128"/>
              </a:rPr>
              <a:t>, </a:t>
            </a:r>
            <a:r>
              <a:rPr lang="fr-CA" altLang="ko-KR" sz="1800" i="1" dirty="0">
                <a:ea typeface="ＭＳ Ｐゴシック" pitchFamily="34" charset="-128"/>
              </a:rPr>
              <a:t>m</a:t>
            </a:r>
            <a:r>
              <a:rPr lang="fr-CA" altLang="ko-KR" sz="1800" dirty="0">
                <a:ea typeface="ＭＳ Ｐゴシック" pitchFamily="34" charset="-128"/>
              </a:rPr>
              <a:t>) = [0.284, 0.716]</a:t>
            </a:r>
          </a:p>
        </p:txBody>
      </p:sp>
      <p:sp>
        <p:nvSpPr>
          <p:cNvPr id="48132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48133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48134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9A0F735-85FD-4550-8A68-A0A7B4195030}" type="slidenum">
              <a:rPr lang="en-US" smtClean="0">
                <a:latin typeface="Calibri" pitchFamily="34" charset="0"/>
              </a:rPr>
              <a:pPr/>
              <a:t>46</a:t>
            </a:fld>
            <a:endParaRPr lang="en-US">
              <a:latin typeface="Calibri" pitchFamily="34" charset="0"/>
            </a:endParaRPr>
          </a:p>
        </p:txBody>
      </p:sp>
      <p:sp>
        <p:nvSpPr>
          <p:cNvPr id="48135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48136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38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8142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43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44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45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46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  <a:ea typeface="ＭＳ Ｐゴシック" pitchFamily="34" charset="-128"/>
              </a:rPr>
              <a:t>Exemple 2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 :</a:t>
            </a:r>
            <a:r>
              <a:rPr lang="fr-CA" dirty="0">
                <a:latin typeface="Arial" pitchFamily="34" charset="0"/>
                <a:ea typeface="ＭＳ Ｐゴシック" pitchFamily="34" charset="-128"/>
              </a:rPr>
              <a:t> Évaluation par énumération</a:t>
            </a:r>
          </a:p>
        </p:txBody>
      </p:sp>
      <p:sp>
        <p:nvSpPr>
          <p:cNvPr id="53251" name="Espace réservé de la date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3252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3253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6D5F001-F656-44F8-B46E-23ADBDE264A5}" type="slidenum">
              <a:rPr lang="en-US" smtClean="0">
                <a:latin typeface="Calibri" pitchFamily="34" charset="0"/>
              </a:rPr>
              <a:pPr/>
              <a:t>47</a:t>
            </a:fld>
            <a:endParaRPr lang="en-US">
              <a:latin typeface="Calibri" pitchFamily="34" charset="0"/>
            </a:endParaRPr>
          </a:p>
        </p:txBody>
      </p:sp>
      <p:sp>
        <p:nvSpPr>
          <p:cNvPr id="17" name="Ellipse 3"/>
          <p:cNvSpPr>
            <a:spLocks noChangeArrowheads="1"/>
          </p:cNvSpPr>
          <p:nvPr/>
        </p:nvSpPr>
        <p:spPr bwMode="auto">
          <a:xfrm>
            <a:off x="5307013" y="1500188"/>
            <a:ext cx="1381125" cy="476250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M</a:t>
            </a:r>
          </a:p>
        </p:txBody>
      </p:sp>
      <p:sp>
        <p:nvSpPr>
          <p:cNvPr id="18" name="Ellipse 4"/>
          <p:cNvSpPr>
            <a:spLocks noChangeArrowheads="1"/>
          </p:cNvSpPr>
          <p:nvPr/>
        </p:nvSpPr>
        <p:spPr bwMode="auto">
          <a:xfrm>
            <a:off x="5307013" y="2632075"/>
            <a:ext cx="1163637" cy="476250"/>
          </a:xfrm>
          <a:prstGeom prst="ellipse">
            <a:avLst/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9525">
            <a:solidFill>
              <a:srgbClr val="F6924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H</a:t>
            </a:r>
          </a:p>
        </p:txBody>
      </p:sp>
      <p:cxnSp>
        <p:nvCxnSpPr>
          <p:cNvPr id="19" name="Connecteur droit avec flèche 6"/>
          <p:cNvCxnSpPr>
            <a:cxnSpLocks noChangeShapeType="1"/>
            <a:stCxn id="17" idx="4"/>
            <a:endCxn id="18" idx="0"/>
          </p:cNvCxnSpPr>
          <p:nvPr/>
        </p:nvCxnSpPr>
        <p:spPr bwMode="auto">
          <a:xfrm rot="5400000">
            <a:off x="5615781" y="2250282"/>
            <a:ext cx="655637" cy="1079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Ellipse 10"/>
          <p:cNvSpPr>
            <a:spLocks noChangeArrowheads="1"/>
          </p:cNvSpPr>
          <p:nvPr/>
        </p:nvSpPr>
        <p:spPr bwMode="auto">
          <a:xfrm>
            <a:off x="6688138" y="3884613"/>
            <a:ext cx="1163637" cy="476250"/>
          </a:xfrm>
          <a:prstGeom prst="ellipse">
            <a:avLst/>
          </a:prstGeom>
          <a:gradFill rotWithShape="1"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1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 err="1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T</a:t>
            </a:r>
            <a:endParaRPr lang="fr-CA" sz="1100" i="1" dirty="0">
              <a:solidFill>
                <a:srgbClr val="000000"/>
              </a:solidFill>
              <a:latin typeface="Times New Roman" charset="0"/>
              <a:ea typeface="ＭＳ Ｐゴシック" charset="-128"/>
            </a:endParaRPr>
          </a:p>
        </p:txBody>
      </p:sp>
      <p:sp>
        <p:nvSpPr>
          <p:cNvPr id="21" name="Ellipse 11"/>
          <p:cNvSpPr>
            <a:spLocks noChangeArrowheads="1"/>
          </p:cNvSpPr>
          <p:nvPr/>
        </p:nvSpPr>
        <p:spPr bwMode="auto">
          <a:xfrm>
            <a:off x="7305675" y="3138488"/>
            <a:ext cx="1563688" cy="476250"/>
          </a:xfrm>
          <a:prstGeom prst="ellipse">
            <a:avLst/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9525">
            <a:solidFill>
              <a:srgbClr val="F6924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O</a:t>
            </a:r>
          </a:p>
        </p:txBody>
      </p:sp>
      <p:cxnSp>
        <p:nvCxnSpPr>
          <p:cNvPr id="22" name="Connecteur droit avec flèche 12"/>
          <p:cNvCxnSpPr>
            <a:cxnSpLocks noChangeShapeType="1"/>
            <a:stCxn id="18" idx="4"/>
            <a:endCxn id="20" idx="1"/>
          </p:cNvCxnSpPr>
          <p:nvPr/>
        </p:nvCxnSpPr>
        <p:spPr bwMode="auto">
          <a:xfrm rot="16200000" flipH="1">
            <a:off x="5950744" y="3047206"/>
            <a:ext cx="846138" cy="9683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Connecteur droit avec flèche 15"/>
          <p:cNvCxnSpPr>
            <a:cxnSpLocks noChangeShapeType="1"/>
            <a:stCxn id="21" idx="4"/>
          </p:cNvCxnSpPr>
          <p:nvPr/>
        </p:nvCxnSpPr>
        <p:spPr bwMode="auto">
          <a:xfrm flipH="1">
            <a:off x="7688263" y="3614738"/>
            <a:ext cx="400050" cy="3460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Ellipse 4"/>
          <p:cNvSpPr>
            <a:spLocks noChangeArrowheads="1"/>
          </p:cNvSpPr>
          <p:nvPr/>
        </p:nvSpPr>
        <p:spPr bwMode="auto">
          <a:xfrm>
            <a:off x="3930650" y="1500188"/>
            <a:ext cx="1163638" cy="476250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CA" sz="1100" i="1" dirty="0">
                <a:solidFill>
                  <a:prstClr val="black"/>
                </a:solidFill>
                <a:latin typeface="+mn-lt"/>
                <a:ea typeface="+mn-ea"/>
              </a:rPr>
              <a:t>F</a:t>
            </a:r>
          </a:p>
        </p:txBody>
      </p:sp>
      <p:cxnSp>
        <p:nvCxnSpPr>
          <p:cNvPr id="25" name="Connecteur droit avec flèche 6"/>
          <p:cNvCxnSpPr>
            <a:cxnSpLocks noChangeShapeType="1"/>
            <a:stCxn id="24" idx="4"/>
            <a:endCxn id="18" idx="1"/>
          </p:cNvCxnSpPr>
          <p:nvPr/>
        </p:nvCxnSpPr>
        <p:spPr bwMode="auto">
          <a:xfrm rot="16200000" flipH="1">
            <a:off x="4631531" y="1856582"/>
            <a:ext cx="725487" cy="9652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419975" y="4508500"/>
          <a:ext cx="1400175" cy="1539875"/>
        </p:xfrm>
        <a:graphic>
          <a:graphicData uri="http://schemas.openxmlformats.org/drawingml/2006/table">
            <a:tbl>
              <a:tblPr/>
              <a:tblGrid>
                <a:gridCol w="303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T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|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804025" y="1112838"/>
          <a:ext cx="1611313" cy="1371600"/>
        </p:xfrm>
        <a:graphic>
          <a:graphicData uri="http://schemas.openxmlformats.org/drawingml/2006/table">
            <a:tbl>
              <a:tblPr/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   P(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|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M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8366125" y="2557463"/>
          <a:ext cx="684213" cy="581025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47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     P(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5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0.6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323" name="TextBox 40"/>
          <p:cNvSpPr txBox="1">
            <a:spLocks noChangeArrowheads="1"/>
          </p:cNvSpPr>
          <p:nvPr/>
        </p:nvSpPr>
        <p:spPr bwMode="auto">
          <a:xfrm>
            <a:off x="330200" y="1084263"/>
            <a:ext cx="362902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fr-CA" sz="1600" b="1" u="sng" dirty="0">
                <a:solidFill>
                  <a:srgbClr val="000000"/>
                </a:solidFill>
                <a:latin typeface="Calibri" pitchFamily="34" charset="0"/>
              </a:rPr>
              <a:t>Requête</a:t>
            </a:r>
            <a:r>
              <a:rPr lang="fr-FR" sz="1600" u="sng" dirty="0">
                <a:solidFill>
                  <a:srgbClr val="000000"/>
                </a:solidFill>
                <a:latin typeface="Calibri" pitchFamily="34" charset="0"/>
              </a:rPr>
              <a:t> :</a:t>
            </a:r>
            <a:endParaRPr lang="fr-CA" sz="1600" u="sng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	Calculer 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P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T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=</a:t>
            </a:r>
            <a:r>
              <a:rPr lang="fr-CA" sz="1600" i="1" dirty="0" err="1">
                <a:solidFill>
                  <a:srgbClr val="000000"/>
                </a:solidFill>
                <a:latin typeface="Calibri" pitchFamily="34" charset="0"/>
              </a:rPr>
              <a:t>vrai</a:t>
            </a:r>
            <a:r>
              <a:rPr lang="fr-CA" sz="1600" dirty="0" err="1">
                <a:solidFill>
                  <a:srgbClr val="000000"/>
                </a:solidFill>
                <a:latin typeface="Calibri" pitchFamily="34" charset="0"/>
              </a:rPr>
              <a:t>|</a:t>
            </a:r>
            <a:r>
              <a:rPr lang="fr-CA" sz="1600" i="1" dirty="0" err="1">
                <a:solidFill>
                  <a:srgbClr val="000000"/>
                </a:solidFill>
                <a:latin typeface="Calibri" pitchFamily="34" charset="0"/>
              </a:rPr>
              <a:t>F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=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faux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M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=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vrai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eaLnBrk="1" hangingPunct="1"/>
            <a:r>
              <a:rPr lang="fr-CA" sz="1600" u="sng" dirty="0">
                <a:solidFill>
                  <a:srgbClr val="000000"/>
                </a:solidFill>
                <a:latin typeface="Calibri" pitchFamily="34" charset="0"/>
              </a:rPr>
              <a:t>Variables connues</a:t>
            </a:r>
            <a:r>
              <a:rPr lang="fr-FR" sz="1600" u="sng" dirty="0">
                <a:solidFill>
                  <a:srgbClr val="000000"/>
                </a:solidFill>
                <a:latin typeface="Calibri" pitchFamily="34" charset="0"/>
              </a:rPr>
              <a:t> :</a:t>
            </a:r>
            <a:endParaRPr lang="fr-CA" sz="1600" u="sng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F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 = 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faux</a:t>
            </a:r>
          </a:p>
          <a:p>
            <a:pPr eaLnBrk="1" hangingPunct="1"/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M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 = 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vrai</a:t>
            </a:r>
          </a:p>
          <a:p>
            <a:pPr eaLnBrk="1" hangingPunct="1"/>
            <a:r>
              <a:rPr lang="fr-CA" sz="1600" u="sng" dirty="0">
                <a:solidFill>
                  <a:srgbClr val="000000"/>
                </a:solidFill>
                <a:latin typeface="Calibri" pitchFamily="34" charset="0"/>
              </a:rPr>
              <a:t>Variables inconnues</a:t>
            </a:r>
            <a:r>
              <a:rPr lang="fr-FR" sz="1600" u="sng" dirty="0">
                <a:solidFill>
                  <a:srgbClr val="000000"/>
                </a:solidFill>
                <a:latin typeface="Calibri" pitchFamily="34" charset="0"/>
              </a:rPr>
              <a:t> :</a:t>
            </a:r>
            <a:endParaRPr lang="fr-CA" sz="2000" u="sng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H</a:t>
            </a:r>
          </a:p>
          <a:p>
            <a:pPr eaLnBrk="1" hangingPunct="1"/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O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457200" y="4278313"/>
          <a:ext cx="4543425" cy="1922464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0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6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1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|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M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 * P(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)*P(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T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|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=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 * 0.4  * 0.1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 * 0.6 * 0.5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1.0 * 0.4 * 0.5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0.20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1.0 * 0.6 * 1.0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0.60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46"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TOTAL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0.80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359" name="TextBox 43"/>
          <p:cNvSpPr txBox="1">
            <a:spLocks noChangeArrowheads="1"/>
          </p:cNvSpPr>
          <p:nvPr/>
        </p:nvSpPr>
        <p:spPr bwMode="auto">
          <a:xfrm>
            <a:off x="330200" y="3579813"/>
            <a:ext cx="4264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fr-CA" sz="1600" b="1" dirty="0">
                <a:solidFill>
                  <a:srgbClr val="000000"/>
                </a:solidFill>
                <a:latin typeface="Calibri" pitchFamily="34" charset="0"/>
              </a:rPr>
              <a:t>Énumération des valeurs possibles des variables cachées (2*2)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  <a:ea typeface="ＭＳ Ｐゴシック" pitchFamily="34" charset="-128"/>
              </a:rPr>
              <a:t>Exemple 3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 :</a:t>
            </a:r>
            <a:r>
              <a:rPr lang="fr-CA" dirty="0">
                <a:latin typeface="Arial" pitchFamily="34" charset="0"/>
                <a:ea typeface="ＭＳ Ｐゴシック" pitchFamily="34" charset="-128"/>
              </a:rPr>
              <a:t> Évaluation par énumération</a:t>
            </a:r>
          </a:p>
        </p:txBody>
      </p:sp>
      <p:sp>
        <p:nvSpPr>
          <p:cNvPr id="54275" name="Espace réservé de la date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4276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427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C59E099-60F5-448B-AE0F-44EAD28F6104}" type="slidenum">
              <a:rPr lang="en-US" smtClean="0">
                <a:latin typeface="Calibri" pitchFamily="34" charset="0"/>
              </a:rPr>
              <a:pPr/>
              <a:t>48</a:t>
            </a:fld>
            <a:endParaRPr lang="en-US">
              <a:latin typeface="Calibri" pitchFamily="34" charset="0"/>
            </a:endParaRPr>
          </a:p>
        </p:txBody>
      </p:sp>
      <p:sp>
        <p:nvSpPr>
          <p:cNvPr id="54278" name="TextBox 40"/>
          <p:cNvSpPr txBox="1">
            <a:spLocks noChangeArrowheads="1"/>
          </p:cNvSpPr>
          <p:nvPr/>
        </p:nvSpPr>
        <p:spPr bwMode="auto">
          <a:xfrm>
            <a:off x="330200" y="1084263"/>
            <a:ext cx="2957513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fr-CA" sz="1600" b="1" u="sng" dirty="0">
                <a:solidFill>
                  <a:srgbClr val="000000"/>
                </a:solidFill>
                <a:latin typeface="Calibri" pitchFamily="34" charset="0"/>
              </a:rPr>
              <a:t>Requête</a:t>
            </a:r>
            <a:r>
              <a:rPr lang="fr-FR" sz="1600" u="sng" dirty="0">
                <a:solidFill>
                  <a:srgbClr val="000000"/>
                </a:solidFill>
                <a:latin typeface="Calibri" pitchFamily="34" charset="0"/>
              </a:rPr>
              <a:t> :</a:t>
            </a:r>
            <a:endParaRPr lang="fr-CA" sz="1600" u="sng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	Calculer 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P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T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=</a:t>
            </a:r>
            <a:r>
              <a:rPr lang="fr-CA" sz="1600" i="1" dirty="0" err="1">
                <a:solidFill>
                  <a:srgbClr val="000000"/>
                </a:solidFill>
                <a:latin typeface="Calibri" pitchFamily="34" charset="0"/>
              </a:rPr>
              <a:t>vrai</a:t>
            </a:r>
            <a:r>
              <a:rPr lang="fr-CA" sz="1600" dirty="0" err="1">
                <a:solidFill>
                  <a:srgbClr val="000000"/>
                </a:solidFill>
                <a:latin typeface="Calibri" pitchFamily="34" charset="0"/>
              </a:rPr>
              <a:t>|</a:t>
            </a:r>
            <a:r>
              <a:rPr lang="fr-CA" sz="1600" i="1" dirty="0" err="1">
                <a:solidFill>
                  <a:srgbClr val="000000"/>
                </a:solidFill>
                <a:latin typeface="Calibri" pitchFamily="34" charset="0"/>
              </a:rPr>
              <a:t>M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=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vrai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eaLnBrk="1" hangingPunct="1"/>
            <a:r>
              <a:rPr lang="fr-CA" sz="1600" u="sng" dirty="0">
                <a:solidFill>
                  <a:srgbClr val="000000"/>
                </a:solidFill>
                <a:latin typeface="Calibri" pitchFamily="34" charset="0"/>
              </a:rPr>
              <a:t>Variables connues</a:t>
            </a:r>
            <a:r>
              <a:rPr lang="fr-FR" sz="1600" u="sng" dirty="0">
                <a:solidFill>
                  <a:srgbClr val="000000"/>
                </a:solidFill>
                <a:latin typeface="Calibri" pitchFamily="34" charset="0"/>
              </a:rPr>
              <a:t> :</a:t>
            </a:r>
            <a:endParaRPr lang="fr-CA" sz="1600" u="sng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	 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M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 = 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vrai</a:t>
            </a:r>
          </a:p>
          <a:p>
            <a:pPr eaLnBrk="1" hangingPunct="1"/>
            <a:r>
              <a:rPr lang="fr-CA" sz="1600" u="sng" dirty="0">
                <a:solidFill>
                  <a:srgbClr val="000000"/>
                </a:solidFill>
                <a:latin typeface="Calibri" pitchFamily="34" charset="0"/>
              </a:rPr>
              <a:t>Variables inconnues</a:t>
            </a:r>
            <a:r>
              <a:rPr lang="fr-FR" sz="1600" u="sng" dirty="0">
                <a:solidFill>
                  <a:srgbClr val="000000"/>
                </a:solidFill>
                <a:latin typeface="Calibri" pitchFamily="34" charset="0"/>
              </a:rPr>
              <a:t> :</a:t>
            </a:r>
            <a:endParaRPr lang="fr-CA" sz="2000" u="sng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H</a:t>
            </a:r>
          </a:p>
          <a:p>
            <a:pPr eaLnBrk="1" hangingPunct="1"/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O</a:t>
            </a:r>
          </a:p>
          <a:p>
            <a:pPr eaLnBrk="1" hangingPunct="1"/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F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288925" y="3092450"/>
          <a:ext cx="5105400" cy="3292477"/>
        </p:xfrm>
        <a:graphic>
          <a:graphicData uri="http://schemas.openxmlformats.org/drawingml/2006/table">
            <a:tbl>
              <a:tblPr/>
              <a:tblGrid>
                <a:gridCol w="33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9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)*P(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|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M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)*P(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)* P(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T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 | 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 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 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0.8 * 0.0 * 0.4 * 0.1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0.8 * 0.0 * 0.6 * 0.5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0.8 * 1.0 * 0.4 * 0.5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0.16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0.8 * 1.0 * 0.6 * 1.0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0.48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0.2 * 0.98 * 0.4 * 0.1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0.00784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0.2 * 0.98 * 0.6 * 0.5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0.0588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0.2 * 0.02 * 0.4 * 0.5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0.0008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0.2 * 0.02 * 0.6 * 1.0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0.0024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4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6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TOTAL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0.71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3600450" y="2106613"/>
          <a:ext cx="684213" cy="581025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47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     P(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5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0.2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Ellipse 3"/>
          <p:cNvSpPr>
            <a:spLocks noChangeArrowheads="1"/>
          </p:cNvSpPr>
          <p:nvPr/>
        </p:nvSpPr>
        <p:spPr bwMode="auto">
          <a:xfrm>
            <a:off x="5307013" y="1500188"/>
            <a:ext cx="1381125" cy="476250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M</a:t>
            </a:r>
          </a:p>
        </p:txBody>
      </p:sp>
      <p:sp>
        <p:nvSpPr>
          <p:cNvPr id="22" name="Ellipse 4"/>
          <p:cNvSpPr>
            <a:spLocks noChangeArrowheads="1"/>
          </p:cNvSpPr>
          <p:nvPr/>
        </p:nvSpPr>
        <p:spPr bwMode="auto">
          <a:xfrm>
            <a:off x="5307013" y="2632075"/>
            <a:ext cx="1163637" cy="476250"/>
          </a:xfrm>
          <a:prstGeom prst="ellipse">
            <a:avLst/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9525">
            <a:solidFill>
              <a:srgbClr val="F6924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H</a:t>
            </a:r>
          </a:p>
        </p:txBody>
      </p:sp>
      <p:cxnSp>
        <p:nvCxnSpPr>
          <p:cNvPr id="23" name="Connecteur droit avec flèche 6"/>
          <p:cNvCxnSpPr>
            <a:cxnSpLocks noChangeShapeType="1"/>
            <a:stCxn id="21" idx="4"/>
            <a:endCxn id="22" idx="0"/>
          </p:cNvCxnSpPr>
          <p:nvPr/>
        </p:nvCxnSpPr>
        <p:spPr bwMode="auto">
          <a:xfrm rot="5400000">
            <a:off x="5615781" y="2250282"/>
            <a:ext cx="655637" cy="1079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Ellipse 10"/>
          <p:cNvSpPr>
            <a:spLocks noChangeArrowheads="1"/>
          </p:cNvSpPr>
          <p:nvPr/>
        </p:nvSpPr>
        <p:spPr bwMode="auto">
          <a:xfrm>
            <a:off x="6688138" y="3884613"/>
            <a:ext cx="1163637" cy="476250"/>
          </a:xfrm>
          <a:prstGeom prst="ellipse">
            <a:avLst/>
          </a:prstGeom>
          <a:gradFill rotWithShape="1"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1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 err="1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T</a:t>
            </a:r>
            <a:endParaRPr lang="fr-CA" sz="1100" i="1" dirty="0">
              <a:solidFill>
                <a:srgbClr val="000000"/>
              </a:solidFill>
              <a:latin typeface="Times New Roman" charset="0"/>
              <a:ea typeface="ＭＳ Ｐゴシック" charset="-128"/>
            </a:endParaRPr>
          </a:p>
        </p:txBody>
      </p:sp>
      <p:sp>
        <p:nvSpPr>
          <p:cNvPr id="25" name="Ellipse 11"/>
          <p:cNvSpPr>
            <a:spLocks noChangeArrowheads="1"/>
          </p:cNvSpPr>
          <p:nvPr/>
        </p:nvSpPr>
        <p:spPr bwMode="auto">
          <a:xfrm>
            <a:off x="7305675" y="3138488"/>
            <a:ext cx="1563688" cy="476250"/>
          </a:xfrm>
          <a:prstGeom prst="ellipse">
            <a:avLst/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9525">
            <a:solidFill>
              <a:srgbClr val="F6924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O</a:t>
            </a:r>
          </a:p>
        </p:txBody>
      </p:sp>
      <p:cxnSp>
        <p:nvCxnSpPr>
          <p:cNvPr id="26" name="Connecteur droit avec flèche 12"/>
          <p:cNvCxnSpPr>
            <a:cxnSpLocks noChangeShapeType="1"/>
            <a:stCxn id="22" idx="4"/>
            <a:endCxn id="24" idx="1"/>
          </p:cNvCxnSpPr>
          <p:nvPr/>
        </p:nvCxnSpPr>
        <p:spPr bwMode="auto">
          <a:xfrm rot="16200000" flipH="1">
            <a:off x="5950744" y="3047206"/>
            <a:ext cx="846138" cy="9683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Connecteur droit avec flèche 15"/>
          <p:cNvCxnSpPr>
            <a:cxnSpLocks noChangeShapeType="1"/>
            <a:stCxn id="25" idx="4"/>
          </p:cNvCxnSpPr>
          <p:nvPr/>
        </p:nvCxnSpPr>
        <p:spPr bwMode="auto">
          <a:xfrm flipH="1">
            <a:off x="7688263" y="3614738"/>
            <a:ext cx="400050" cy="3460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Ellipse 4"/>
          <p:cNvSpPr>
            <a:spLocks noChangeArrowheads="1"/>
          </p:cNvSpPr>
          <p:nvPr/>
        </p:nvSpPr>
        <p:spPr bwMode="auto">
          <a:xfrm>
            <a:off x="3930650" y="1500188"/>
            <a:ext cx="1163638" cy="476250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CA" sz="1100" i="1" dirty="0">
                <a:solidFill>
                  <a:prstClr val="black"/>
                </a:solidFill>
                <a:latin typeface="+mn-lt"/>
                <a:ea typeface="+mn-ea"/>
              </a:rPr>
              <a:t>F</a:t>
            </a:r>
          </a:p>
        </p:txBody>
      </p:sp>
      <p:cxnSp>
        <p:nvCxnSpPr>
          <p:cNvPr id="43" name="Connecteur droit avec flèche 6"/>
          <p:cNvCxnSpPr>
            <a:cxnSpLocks noChangeShapeType="1"/>
            <a:stCxn id="40" idx="4"/>
            <a:endCxn id="22" idx="1"/>
          </p:cNvCxnSpPr>
          <p:nvPr/>
        </p:nvCxnSpPr>
        <p:spPr bwMode="auto">
          <a:xfrm rot="16200000" flipH="1">
            <a:off x="4631531" y="1856582"/>
            <a:ext cx="725487" cy="9652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4" name="Table 25"/>
          <p:cNvGraphicFramePr>
            <a:graphicFrameLocks noGrp="1"/>
          </p:cNvGraphicFramePr>
          <p:nvPr/>
        </p:nvGraphicFramePr>
        <p:xfrm>
          <a:off x="7419975" y="4508500"/>
          <a:ext cx="1400175" cy="1539875"/>
        </p:xfrm>
        <a:graphic>
          <a:graphicData uri="http://schemas.openxmlformats.org/drawingml/2006/table">
            <a:tbl>
              <a:tblPr/>
              <a:tblGrid>
                <a:gridCol w="303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T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|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" name="Table 26"/>
          <p:cNvGraphicFramePr>
            <a:graphicFrameLocks noGrp="1"/>
          </p:cNvGraphicFramePr>
          <p:nvPr/>
        </p:nvGraphicFramePr>
        <p:xfrm>
          <a:off x="6804025" y="1112838"/>
          <a:ext cx="1611313" cy="1371600"/>
        </p:xfrm>
        <a:graphic>
          <a:graphicData uri="http://schemas.openxmlformats.org/drawingml/2006/table">
            <a:tbl>
              <a:tblPr/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   P(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|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M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6" name="Table 39"/>
          <p:cNvGraphicFramePr>
            <a:graphicFrameLocks noGrp="1"/>
          </p:cNvGraphicFramePr>
          <p:nvPr/>
        </p:nvGraphicFramePr>
        <p:xfrm>
          <a:off x="8366125" y="2557463"/>
          <a:ext cx="684213" cy="581025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47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     P(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5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0.6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Exercice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368675" cy="4525963"/>
          </a:xfrm>
        </p:spPr>
        <p:txBody>
          <a:bodyPr/>
          <a:lstStyle/>
          <a:p>
            <a:pPr eaLnBrk="1" hangingPunct="1"/>
            <a:r>
              <a:rPr lang="fr-CA" altLang="ko-KR" sz="1800">
                <a:ea typeface="ＭＳ Ｐゴシック" pitchFamily="34" charset="-128"/>
              </a:rPr>
              <a:t>Soit le RB ayant les tables de probabilités conditionnelles suivantes</a:t>
            </a:r>
          </a:p>
          <a:p>
            <a:pPr lvl="1" eaLnBrk="1" hangingPunct="1"/>
            <a:endParaRPr lang="fr-CA" altLang="ko-KR" sz="1600">
              <a:ea typeface="ＭＳ Ｐゴシック" pitchFamily="34" charset="-128"/>
            </a:endParaRPr>
          </a:p>
          <a:p>
            <a:pPr lvl="1" eaLnBrk="1" hangingPunct="1"/>
            <a:r>
              <a:rPr lang="fr-CA" altLang="ko-KR" sz="1600">
                <a:ea typeface="ＭＳ Ｐゴシック" pitchFamily="34" charset="-128"/>
              </a:rPr>
              <a:t>Dessinez le graphe du RB.</a:t>
            </a:r>
          </a:p>
          <a:p>
            <a:pPr lvl="1" eaLnBrk="1" hangingPunct="1"/>
            <a:endParaRPr lang="fr-CA" altLang="ko-KR" sz="1600">
              <a:ea typeface="ＭＳ Ｐゴシック" pitchFamily="34" charset="-128"/>
            </a:endParaRPr>
          </a:p>
          <a:p>
            <a:pPr lvl="1" eaLnBrk="1" hangingPunct="1"/>
            <a:r>
              <a:rPr lang="fr-CA" altLang="ko-KR" sz="1600">
                <a:ea typeface="ＭＳ Ｐゴシック" pitchFamily="34" charset="-128"/>
              </a:rPr>
              <a:t>Calculez </a:t>
            </a:r>
            <a:r>
              <a:rPr lang="fr-CA" altLang="ko-KR" sz="1600" i="1">
                <a:ea typeface="ＭＳ Ｐゴシック" pitchFamily="34" charset="-128"/>
              </a:rPr>
              <a:t>P</a:t>
            </a:r>
            <a:r>
              <a:rPr lang="fr-CA" altLang="ko-KR" sz="1600">
                <a:ea typeface="ＭＳ Ｐゴシック" pitchFamily="34" charset="-128"/>
              </a:rPr>
              <a:t>(</a:t>
            </a:r>
            <a:r>
              <a:rPr lang="fr-CA" altLang="ko-KR" sz="1600" i="1">
                <a:ea typeface="ＭＳ Ｐゴシック" pitchFamily="34" charset="-128"/>
              </a:rPr>
              <a:t>A</a:t>
            </a:r>
            <a:r>
              <a:rPr lang="fr-CA" altLang="ko-KR" sz="1600">
                <a:ea typeface="ＭＳ Ｐゴシック" pitchFamily="34" charset="-128"/>
              </a:rPr>
              <a:t>=faux | </a:t>
            </a:r>
            <a:r>
              <a:rPr lang="fr-CA" altLang="ko-KR" sz="1600" i="1">
                <a:ea typeface="ＭＳ Ｐゴシック" pitchFamily="34" charset="-128"/>
              </a:rPr>
              <a:t>E</a:t>
            </a:r>
            <a:r>
              <a:rPr lang="fr-CA" altLang="ko-KR" sz="1600">
                <a:ea typeface="ＭＳ Ｐゴシック" pitchFamily="34" charset="-128"/>
              </a:rPr>
              <a:t>=vrai).</a:t>
            </a:r>
          </a:p>
          <a:p>
            <a:pPr lvl="1" eaLnBrk="1" hangingPunct="1"/>
            <a:endParaRPr lang="fr-CA" altLang="ko-KR" sz="1600">
              <a:ea typeface="ＭＳ Ｐゴシック" pitchFamily="34" charset="-128"/>
            </a:endParaRPr>
          </a:p>
          <a:p>
            <a:pPr lvl="1" eaLnBrk="1" hangingPunct="1"/>
            <a:r>
              <a:rPr lang="fr-CA" altLang="ko-KR" sz="1600">
                <a:ea typeface="ＭＳ Ｐゴシック" pitchFamily="34" charset="-128"/>
              </a:rPr>
              <a:t>Dites si </a:t>
            </a:r>
            <a:r>
              <a:rPr lang="fr-CA" altLang="ko-KR" sz="1600" i="1">
                <a:ea typeface="ＭＳ Ｐゴシック" pitchFamily="34" charset="-128"/>
              </a:rPr>
              <a:t>B</a:t>
            </a:r>
            <a:r>
              <a:rPr lang="fr-CA" altLang="ko-KR" sz="1600">
                <a:ea typeface="ＭＳ Ｐゴシック" pitchFamily="34" charset="-128"/>
              </a:rPr>
              <a:t> et </a:t>
            </a:r>
            <a:r>
              <a:rPr lang="fr-CA" altLang="ko-KR" sz="1600" i="1">
                <a:ea typeface="ＭＳ Ｐゴシック" pitchFamily="34" charset="-128"/>
              </a:rPr>
              <a:t>E</a:t>
            </a:r>
            <a:r>
              <a:rPr lang="fr-CA" altLang="ko-KR" sz="1600">
                <a:ea typeface="ＭＳ Ｐゴシック" pitchFamily="34" charset="-128"/>
              </a:rPr>
              <a:t> sont indépendants sachant </a:t>
            </a:r>
            <a:r>
              <a:rPr lang="fr-CA" altLang="ko-KR" sz="1600" i="1">
                <a:ea typeface="ＭＳ Ｐゴシック" pitchFamily="34" charset="-128"/>
              </a:rPr>
              <a:t>F</a:t>
            </a:r>
            <a:r>
              <a:rPr lang="fr-CA" altLang="ko-KR" sz="1600">
                <a:ea typeface="ＭＳ Ｐゴシック" pitchFamily="34" charset="-128"/>
              </a:rPr>
              <a:t>. Pourquoi?</a:t>
            </a:r>
          </a:p>
          <a:p>
            <a:pPr lvl="1" eaLnBrk="1" hangingPunct="1"/>
            <a:endParaRPr lang="fr-CA" altLang="ko-KR" sz="1600">
              <a:ea typeface="ＭＳ Ｐゴシック" pitchFamily="34" charset="-128"/>
            </a:endParaRPr>
          </a:p>
          <a:p>
            <a:pPr lvl="1" eaLnBrk="1" hangingPunct="1"/>
            <a:r>
              <a:rPr lang="fr-CA" altLang="ko-KR" sz="1600">
                <a:ea typeface="ＭＳ Ｐゴシック" pitchFamily="34" charset="-128"/>
              </a:rPr>
              <a:t>Dites si </a:t>
            </a:r>
            <a:r>
              <a:rPr lang="fr-CA" altLang="ko-KR" sz="1600" i="1">
                <a:ea typeface="ＭＳ Ｐゴシック" pitchFamily="34" charset="-128"/>
              </a:rPr>
              <a:t>E</a:t>
            </a:r>
            <a:r>
              <a:rPr lang="fr-CA" altLang="ko-KR" sz="1600">
                <a:ea typeface="ＭＳ Ｐゴシック" pitchFamily="34" charset="-128"/>
              </a:rPr>
              <a:t> et </a:t>
            </a:r>
            <a:r>
              <a:rPr lang="fr-CA" altLang="ko-KR" sz="1600" i="1">
                <a:ea typeface="ＭＳ Ｐゴシック" pitchFamily="34" charset="-128"/>
              </a:rPr>
              <a:t>F</a:t>
            </a:r>
            <a:r>
              <a:rPr lang="fr-CA" altLang="ko-KR" sz="1600">
                <a:ea typeface="ＭＳ Ｐゴシック" pitchFamily="34" charset="-128"/>
              </a:rPr>
              <a:t> sont indépendants sachant </a:t>
            </a:r>
            <a:r>
              <a:rPr lang="fr-CA" altLang="ko-KR" sz="1600" i="1">
                <a:ea typeface="ＭＳ Ｐゴシック" pitchFamily="34" charset="-128"/>
              </a:rPr>
              <a:t>A</a:t>
            </a:r>
            <a:r>
              <a:rPr lang="fr-CA" altLang="ko-KR" sz="1600">
                <a:ea typeface="ＭＳ Ｐゴシック" pitchFamily="34" charset="-128"/>
              </a:rPr>
              <a:t> et </a:t>
            </a:r>
            <a:r>
              <a:rPr lang="fr-CA" altLang="ko-KR" sz="1600" i="1">
                <a:ea typeface="ＭＳ Ｐゴシック" pitchFamily="34" charset="-128"/>
              </a:rPr>
              <a:t>C</a:t>
            </a:r>
            <a:r>
              <a:rPr lang="fr-CA" altLang="ko-KR" sz="1600">
                <a:ea typeface="ＭＳ Ｐゴシック" pitchFamily="34" charset="-128"/>
              </a:rPr>
              <a:t>. Pourquoi?</a:t>
            </a:r>
          </a:p>
        </p:txBody>
      </p:sp>
      <p:sp>
        <p:nvSpPr>
          <p:cNvPr id="49156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49157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4915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DAD8518-ABF6-4807-AE5D-E056F57CC164}" type="slidenum">
              <a:rPr lang="en-US" smtClean="0">
                <a:latin typeface="Calibri" pitchFamily="34" charset="0"/>
              </a:rPr>
              <a:pPr/>
              <a:t>49</a:t>
            </a:fld>
            <a:endParaRPr lang="en-US"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1790700"/>
            <a:ext cx="805815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Application</a:t>
            </a:r>
            <a:r>
              <a:rPr lang="fr-FR" altLang="ko-KR">
                <a:latin typeface="Arial" pitchFamily="34" charset="0"/>
                <a:ea typeface="ＭＳ Ｐゴシック" pitchFamily="34" charset="-128"/>
              </a:rPr>
              <a:t> :</a:t>
            </a:r>
            <a:r>
              <a:rPr lang="fr-CA" altLang="ko-KR">
                <a:latin typeface="Arial" pitchFamily="34" charset="0"/>
                <a:ea typeface="ＭＳ Ｐゴシック" pitchFamily="34" charset="-128"/>
              </a:rPr>
              <a:t> diagnostique médical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225925" cy="4638675"/>
          </a:xfrm>
        </p:spPr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Déterminer la maladie d’un </a:t>
            </a:r>
            <a:br>
              <a:rPr lang="fr-CA" altLang="ko-KR">
                <a:ea typeface="ＭＳ Ｐゴシック" pitchFamily="34" charset="-128"/>
              </a:rPr>
            </a:br>
            <a:r>
              <a:rPr lang="fr-CA" altLang="ko-KR">
                <a:ea typeface="ＭＳ Ｐゴシック" pitchFamily="34" charset="-128"/>
              </a:rPr>
              <a:t>patient, sachant des symptômes</a:t>
            </a: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  <a:p>
            <a:pPr eaLnBrk="1" hangingPunct="1"/>
            <a:r>
              <a:rPr lang="fr-CA" altLang="ko-KR">
                <a:ea typeface="ＭＳ Ｐゴシック" pitchFamily="34" charset="-128"/>
              </a:rPr>
              <a:t>On peut avoir une maladie mais montrer seulement un sous-ensemble des symptômes possibles</a:t>
            </a:r>
          </a:p>
        </p:txBody>
      </p:sp>
      <p:sp>
        <p:nvSpPr>
          <p:cNvPr id="8196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8197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819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CB2512F-E4E0-4340-8281-71541C2915A2}" type="slidenum">
              <a:rPr lang="en-US" smtClean="0">
                <a:latin typeface="Calibri" pitchFamily="34" charset="0"/>
              </a:rPr>
              <a:pPr/>
              <a:t>5</a:t>
            </a:fld>
            <a:endParaRPr lang="en-US">
              <a:latin typeface="Calibri" pitchFamily="34" charset="0"/>
            </a:endParaRPr>
          </a:p>
        </p:txBody>
      </p:sp>
      <p:sp>
        <p:nvSpPr>
          <p:cNvPr id="21" name="Oval 3"/>
          <p:cNvSpPr>
            <a:spLocks noChangeArrowheads="1"/>
          </p:cNvSpPr>
          <p:nvPr/>
        </p:nvSpPr>
        <p:spPr bwMode="auto">
          <a:xfrm>
            <a:off x="6670675" y="28987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Smoking</a:t>
            </a: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66960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Gender</a:t>
            </a: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49688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 flipH="1">
            <a:off x="7318375" y="24034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6073775" y="2289175"/>
            <a:ext cx="839788" cy="693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5946775" y="4054475"/>
            <a:ext cx="11811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Cancer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6784975" y="3622675"/>
            <a:ext cx="381000" cy="476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6881813" y="4697413"/>
            <a:ext cx="468312" cy="538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H="1">
            <a:off x="5711825" y="4676775"/>
            <a:ext cx="42545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6651625" y="5235575"/>
            <a:ext cx="1498600" cy="7366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Lung-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Tumor</a:t>
            </a:r>
          </a:p>
        </p:txBody>
      </p:sp>
      <p:sp>
        <p:nvSpPr>
          <p:cNvPr id="31" name="Oval 14"/>
          <p:cNvSpPr>
            <a:spLocks noChangeArrowheads="1"/>
          </p:cNvSpPr>
          <p:nvPr/>
        </p:nvSpPr>
        <p:spPr bwMode="auto">
          <a:xfrm>
            <a:off x="4918075" y="5172075"/>
            <a:ext cx="1422400" cy="8255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Serum-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Calcium</a:t>
            </a:r>
          </a:p>
        </p:txBody>
      </p:sp>
      <p:sp>
        <p:nvSpPr>
          <p:cNvPr id="32" name="Oval 15"/>
          <p:cNvSpPr>
            <a:spLocks noChangeArrowheads="1"/>
          </p:cNvSpPr>
          <p:nvPr/>
        </p:nvSpPr>
        <p:spPr bwMode="auto">
          <a:xfrm>
            <a:off x="4918075" y="2873375"/>
            <a:ext cx="1371600" cy="8763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Exposure-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to-Toxics</a:t>
            </a: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883275" y="3698875"/>
            <a:ext cx="406400" cy="40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>
            <a:off x="5603875" y="23780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Inférence par élimination des variables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67990" y="1388327"/>
            <a:ext cx="8597900" cy="4525963"/>
          </a:xfrm>
        </p:spPr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Même principe que l’inférence par énumération, mais on évite les répétions de calculs déjà faits (comme en programmation dynamique)</a:t>
            </a: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Voir section 14.4.2 du livre: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b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 |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j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,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m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)= α *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b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 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s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e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 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a</a:t>
            </a:r>
            <a:r>
              <a:rPr lang="fr-CA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a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|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b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,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e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j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|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a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m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|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a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</a:t>
            </a:r>
            <a:endParaRPr lang="fr-CA" altLang="ko-KR" dirty="0">
              <a:ea typeface="ＭＳ Ｐゴシック" pitchFamily="34" charset="-128"/>
            </a:endParaRPr>
          </a:p>
        </p:txBody>
      </p:sp>
      <p:sp>
        <p:nvSpPr>
          <p:cNvPr id="50180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0181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0182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C468E13-B3C0-42BF-96F2-BA08F8C9741C}" type="slidenum">
              <a:rPr lang="en-US" smtClean="0">
                <a:latin typeface="Calibri" pitchFamily="34" charset="0"/>
              </a:rPr>
              <a:pPr/>
              <a:t>50</a:t>
            </a:fld>
            <a:endParaRPr lang="en-US">
              <a:latin typeface="Calibri" pitchFamily="34" charset="0"/>
            </a:endParaRPr>
          </a:p>
        </p:txBody>
      </p:sp>
      <p:pic>
        <p:nvPicPr>
          <p:cNvPr id="50183" name="Image 3" descr="Sans tit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2501900"/>
            <a:ext cx="65849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>
            <a:spLocks noChangeArrowheads="1"/>
          </p:cNvSpPr>
          <p:nvPr/>
        </p:nvSpPr>
        <p:spPr bwMode="auto">
          <a:xfrm>
            <a:off x="1428750" y="4178300"/>
            <a:ext cx="1095375" cy="2095500"/>
          </a:xfrm>
          <a:prstGeom prst="ellipse">
            <a:avLst/>
          </a:prstGeom>
          <a:noFill/>
          <a:ln w="38100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CA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Ellipse 10"/>
          <p:cNvSpPr>
            <a:spLocks noChangeArrowheads="1"/>
          </p:cNvSpPr>
          <p:nvPr/>
        </p:nvSpPr>
        <p:spPr bwMode="auto">
          <a:xfrm>
            <a:off x="4454525" y="4171950"/>
            <a:ext cx="1095375" cy="2095500"/>
          </a:xfrm>
          <a:prstGeom prst="ellipse">
            <a:avLst/>
          </a:prstGeom>
          <a:noFill/>
          <a:ln w="38100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CA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Ellipse 11"/>
          <p:cNvSpPr>
            <a:spLocks noChangeArrowheads="1"/>
          </p:cNvSpPr>
          <p:nvPr/>
        </p:nvSpPr>
        <p:spPr bwMode="auto">
          <a:xfrm>
            <a:off x="3343275" y="4171950"/>
            <a:ext cx="1095375" cy="20955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CA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Ellipse 12"/>
          <p:cNvSpPr>
            <a:spLocks noChangeArrowheads="1"/>
          </p:cNvSpPr>
          <p:nvPr/>
        </p:nvSpPr>
        <p:spPr bwMode="auto">
          <a:xfrm>
            <a:off x="6353175" y="4213225"/>
            <a:ext cx="1095375" cy="20955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CA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0188" name="Rectangle 2"/>
          <p:cNvSpPr>
            <a:spLocks noChangeArrowheads="1"/>
          </p:cNvSpPr>
          <p:nvPr/>
        </p:nvSpPr>
        <p:spPr bwMode="auto">
          <a:xfrm>
            <a:off x="6680200" y="2592388"/>
            <a:ext cx="7809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b="1" dirty="0"/>
              <a:t>b-&gt; c</a:t>
            </a:r>
          </a:p>
          <a:p>
            <a:r>
              <a:rPr lang="fr-CA" b="1" dirty="0"/>
              <a:t>e -&gt;s </a:t>
            </a:r>
            <a:endParaRPr lang="en-CA" b="1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Arial" pitchFamily="34" charset="0"/>
                <a:ea typeface="ＭＳ Ｐゴシック" pitchFamily="34" charset="-128"/>
              </a:rPr>
              <a:t>Résumé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Un RB est un graphe orienté, acyclique, représentant des connaissances causales, et reflétant les dépendances conditionnelles entre des variables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La topologie du réseau (arcs entres les variables) et les TPC donnent une représentation compacte de la distribution conjointe des probabilités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Les connaissances du réseau (liens de causalité et probabilités) sont généralement obtenus avec l’aide d’un expert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pour des applications concrètes, ceci peut être très laborieux</a:t>
            </a:r>
          </a:p>
          <a:p>
            <a:pPr lvl="1" eaLnBrk="1" hangingPunct="1">
              <a:buFont typeface="Wingdings" pitchFamily="2" charset="2"/>
              <a:buNone/>
            </a:pPr>
            <a:endParaRPr lang="fr-CA" altLang="ko-KR" dirty="0">
              <a:ea typeface="ＭＳ Ｐゴシック" pitchFamily="34" charset="-128"/>
            </a:endParaRPr>
          </a:p>
        </p:txBody>
      </p:sp>
      <p:sp>
        <p:nvSpPr>
          <p:cNvPr id="7680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7680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7680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A8C364A-AAD9-42E9-A46C-2F2F452C12AB}" type="slidenum">
              <a:rPr lang="en-US" smtClean="0">
                <a:latin typeface="Calibri" pitchFamily="34" charset="0"/>
              </a:rPr>
              <a:pPr/>
              <a:t>51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227012" y="394693"/>
            <a:ext cx="8683625" cy="704601"/>
          </a:xfrm>
        </p:spPr>
        <p:txBody>
          <a:bodyPr/>
          <a:lstStyle/>
          <a:p>
            <a:pPr eaLnBrk="1" hangingPunct="1"/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Sujets couverts par le cours</a:t>
            </a:r>
          </a:p>
        </p:txBody>
      </p:sp>
      <p:sp>
        <p:nvSpPr>
          <p:cNvPr id="2253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xfrm>
            <a:off x="3695679" y="6350985"/>
            <a:ext cx="31582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 Hugo Lrochelle et Froduald Kabanza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2253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xfrm>
            <a:off x="7920037" y="6452325"/>
            <a:ext cx="744676" cy="2399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3ECBA33-07FD-491C-887E-917C796CBFBD}" type="slidenum">
              <a:rPr lang="en-US" altLang="en-US" smtClean="0">
                <a:latin typeface="Calibri" pitchFamily="34" charset="0"/>
              </a:rPr>
              <a:pPr/>
              <a:t>52</a:t>
            </a:fld>
            <a:endParaRPr lang="en-US" altLang="en-US" dirty="0">
              <a:latin typeface="Calibri" pitchFamily="34" charset="0"/>
            </a:endParaRPr>
          </a:p>
        </p:txBody>
      </p:sp>
      <p:sp>
        <p:nvSpPr>
          <p:cNvPr id="22532" name="Espace réservé de la date 12"/>
          <p:cNvSpPr>
            <a:spLocks noGrp="1"/>
          </p:cNvSpPr>
          <p:nvPr>
            <p:ph type="dt" sz="half" idx="12"/>
          </p:nvPr>
        </p:nvSpPr>
        <p:spPr bwMode="auto">
          <a:xfrm>
            <a:off x="315771" y="6396939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en-US">
                <a:latin typeface="Calibri" pitchFamily="34" charset="0"/>
              </a:rPr>
              <a:t>IFT615</a:t>
            </a:r>
          </a:p>
        </p:txBody>
      </p:sp>
      <p:cxnSp>
        <p:nvCxnSpPr>
          <p:cNvPr id="24" name="Connecteur droit avec flèche 23"/>
          <p:cNvCxnSpPr>
            <a:cxnSpLocks noChangeShapeType="1"/>
            <a:stCxn id="9" idx="0"/>
          </p:cNvCxnSpPr>
          <p:nvPr/>
        </p:nvCxnSpPr>
        <p:spPr bwMode="auto">
          <a:xfrm flipV="1">
            <a:off x="4079529" y="3787429"/>
            <a:ext cx="179193" cy="40080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7" name="Connecteur droit avec flèche 46"/>
          <p:cNvCxnSpPr>
            <a:cxnSpLocks noChangeShapeType="1"/>
            <a:endCxn id="8" idx="2"/>
          </p:cNvCxnSpPr>
          <p:nvPr/>
        </p:nvCxnSpPr>
        <p:spPr bwMode="auto">
          <a:xfrm flipH="1" flipV="1">
            <a:off x="2925635" y="3763545"/>
            <a:ext cx="770044" cy="41029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31013" y="4188230"/>
            <a:ext cx="109703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9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agents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intelligents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82744" y="3247650"/>
            <a:ext cx="1434688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Raisonnement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logique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19320" y="3178770"/>
            <a:ext cx="141263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Apprentissage 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automatique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43242" y="5378635"/>
            <a:ext cx="2010250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Processus de décision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de </a:t>
            </a:r>
            <a:r>
              <a:rPr lang="fr-CA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Markov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38452" y="4173834"/>
            <a:ext cx="1473545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Planification et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jeu compétitifs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88487" y="5177928"/>
            <a:ext cx="168151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Recherche heuristique locale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19472" y="4247780"/>
            <a:ext cx="1850526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Recherche heuristique globale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757303" y="5874100"/>
            <a:ext cx="1256754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Éthique et IA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50329" y="3193344"/>
            <a:ext cx="1388201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Raisonnement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probabiliste</a:t>
            </a:r>
            <a:endParaRPr lang="fr-FR" sz="1600" dirty="0">
              <a:latin typeface="+mn-lt"/>
              <a:ea typeface="+mn-ea"/>
            </a:endParaRPr>
          </a:p>
        </p:txBody>
      </p:sp>
      <p:cxnSp>
        <p:nvCxnSpPr>
          <p:cNvPr id="27" name="Connecteur droit avec flèche 26"/>
          <p:cNvCxnSpPr>
            <a:cxnSpLocks noChangeShapeType="1"/>
            <a:stCxn id="9" idx="3"/>
            <a:endCxn id="14" idx="1"/>
          </p:cNvCxnSpPr>
          <p:nvPr/>
        </p:nvCxnSpPr>
        <p:spPr bwMode="auto">
          <a:xfrm>
            <a:off x="4628044" y="4480618"/>
            <a:ext cx="491428" cy="5955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0" name="Connecteur droit avec flèche 29"/>
          <p:cNvCxnSpPr>
            <a:cxnSpLocks noChangeShapeType="1"/>
            <a:endCxn id="13" idx="1"/>
          </p:cNvCxnSpPr>
          <p:nvPr/>
        </p:nvCxnSpPr>
        <p:spPr bwMode="auto">
          <a:xfrm>
            <a:off x="4554040" y="4834342"/>
            <a:ext cx="734447" cy="635974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3" name="Connecteur droit avec flèche 32"/>
          <p:cNvCxnSpPr>
            <a:cxnSpLocks noChangeShapeType="1"/>
            <a:stCxn id="9" idx="2"/>
          </p:cNvCxnSpPr>
          <p:nvPr/>
        </p:nvCxnSpPr>
        <p:spPr bwMode="auto">
          <a:xfrm>
            <a:off x="4079529" y="4773005"/>
            <a:ext cx="70699" cy="1115053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1" name="Connecteur droit avec flèche 40"/>
          <p:cNvCxnSpPr>
            <a:cxnSpLocks noChangeShapeType="1"/>
            <a:stCxn id="9" idx="1"/>
            <a:endCxn id="12" idx="3"/>
          </p:cNvCxnSpPr>
          <p:nvPr/>
        </p:nvCxnSpPr>
        <p:spPr bwMode="auto">
          <a:xfrm flipH="1" flipV="1">
            <a:off x="2911997" y="4466222"/>
            <a:ext cx="619016" cy="14396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4" name="Connecteur droit avec flèche 43"/>
          <p:cNvCxnSpPr>
            <a:cxnSpLocks noChangeShapeType="1"/>
          </p:cNvCxnSpPr>
          <p:nvPr/>
        </p:nvCxnSpPr>
        <p:spPr bwMode="auto">
          <a:xfrm flipH="1">
            <a:off x="3340559" y="4745214"/>
            <a:ext cx="498629" cy="784854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88" name="Connecteur droit avec flèche 87"/>
          <p:cNvCxnSpPr>
            <a:cxnSpLocks noChangeShapeType="1"/>
          </p:cNvCxnSpPr>
          <p:nvPr/>
        </p:nvCxnSpPr>
        <p:spPr bwMode="auto">
          <a:xfrm flipV="1">
            <a:off x="4612868" y="3813367"/>
            <a:ext cx="813386" cy="393065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48" name="Rectangle 96">
            <a:extLst>
              <a:ext uri="{FF2B5EF4-FFF2-40B4-BE49-F238E27FC236}">
                <a16:creationId xmlns:a16="http://schemas.microsoft.com/office/drawing/2014/main" id="{BFB80F63-8F2A-4533-97C3-E8A2F9279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59" y="1241513"/>
            <a:ext cx="1767217" cy="46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rgbClr val="FF6600"/>
                </a:solidFill>
                <a:latin typeface="Calibri" panose="020F0502020204030204" pitchFamily="34" charset="0"/>
              </a:rPr>
              <a:t>Applications</a:t>
            </a:r>
            <a:endParaRPr lang="fr-FR" altLang="en-US" b="1" dirty="0">
              <a:solidFill>
                <a:srgbClr val="FF6600"/>
              </a:solidFill>
            </a:endParaRPr>
          </a:p>
        </p:txBody>
      </p:sp>
      <p:sp>
        <p:nvSpPr>
          <p:cNvPr id="49" name="Rectangle 96">
            <a:extLst>
              <a:ext uri="{FF2B5EF4-FFF2-40B4-BE49-F238E27FC236}">
                <a16:creationId xmlns:a16="http://schemas.microsoft.com/office/drawing/2014/main" id="{6263D7BB-937B-4ED3-AE74-64C49812C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868" y="924631"/>
            <a:ext cx="32769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chemeClr val="accent1"/>
                </a:solidFill>
                <a:latin typeface="Calibri" panose="020F0502020204030204" pitchFamily="34" charset="0"/>
              </a:rPr>
              <a:t>Concepts et algorithmes</a:t>
            </a:r>
            <a:endParaRPr lang="fr-FR" altLang="en-US" b="1" dirty="0">
              <a:solidFill>
                <a:schemeClr val="accent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AB8FEE-ABF2-4A01-B9AE-1C57245F009D}"/>
              </a:ext>
            </a:extLst>
          </p:cNvPr>
          <p:cNvGrpSpPr/>
          <p:nvPr/>
        </p:nvGrpSpPr>
        <p:grpSpPr>
          <a:xfrm>
            <a:off x="2925636" y="2015629"/>
            <a:ext cx="5528908" cy="1163142"/>
            <a:chOff x="2121331" y="2015628"/>
            <a:chExt cx="6333211" cy="118751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F5C7C8-A155-4511-99B5-F0C7044B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5531" y="2015628"/>
              <a:ext cx="1069011" cy="5847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 sz="1600" dirty="0">
                  <a:latin typeface="Calibri" charset="0"/>
                </a:rPr>
                <a:t>V</a:t>
              </a:r>
              <a:r>
                <a:rPr lang="fr-CA" altLang="ko-KR" sz="1600" dirty="0">
                  <a:latin typeface="Calibri" charset="0"/>
                  <a:ea typeface="+mn-ea"/>
                </a:rPr>
                <a:t>ision par </a:t>
              </a:r>
            </a:p>
            <a:p>
              <a:pPr algn="ctr">
                <a:defRPr/>
              </a:pPr>
              <a:r>
                <a:rPr lang="fr-CA" altLang="ko-KR" sz="1600" dirty="0">
                  <a:latin typeface="Calibri" charset="0"/>
                  <a:ea typeface="+mn-ea"/>
                </a:rPr>
                <a:t>ordinateur</a:t>
              </a:r>
              <a:endParaRPr lang="fr-FR" sz="1600" dirty="0">
                <a:latin typeface="+mn-lt"/>
                <a:ea typeface="+mn-ea"/>
              </a:endParaRPr>
            </a:p>
          </p:txBody>
        </p: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190EDA56-222D-419F-BA7A-13282E10550F}"/>
                </a:ext>
              </a:extLst>
            </p:cNvPr>
            <p:cNvCxnSpPr>
              <a:cxnSpLocks/>
              <a:stCxn id="8" idx="0"/>
              <a:endCxn id="45" idx="0"/>
            </p:cNvCxnSpPr>
            <p:nvPr/>
          </p:nvCxnSpPr>
          <p:spPr>
            <a:xfrm rot="5400000" flipH="1" flipV="1">
              <a:off x="4426926" y="-289966"/>
              <a:ext cx="1187517" cy="5798707"/>
            </a:xfrm>
            <a:prstGeom prst="curvedConnector3">
              <a:avLst>
                <a:gd name="adj1" fmla="val 119654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0C3C5B1-5776-4650-8EF8-E56C7045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748" y="3157044"/>
            <a:ext cx="1508233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 err="1">
                <a:latin typeface="Calibri" charset="0"/>
              </a:rPr>
              <a:t>Traitemen</a:t>
            </a:r>
            <a:r>
              <a:rPr lang="fr-FR" altLang="ko-KR" sz="1600" dirty="0"/>
              <a:t>t du</a:t>
            </a:r>
          </a:p>
          <a:p>
            <a:pPr algn="ctr">
              <a:defRPr/>
            </a:pPr>
            <a:r>
              <a:rPr lang="fr-FR" altLang="ko-KR" sz="1600" dirty="0">
                <a:latin typeface="Calibri" charset="0"/>
              </a:rPr>
              <a:t>Langage naturel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0636592-C669-454E-BACB-0C0B57088A92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6373609" y="2475292"/>
            <a:ext cx="1591419" cy="356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6253E61-5A40-41FD-92D0-C00B4013A4B5}"/>
              </a:ext>
            </a:extLst>
          </p:cNvPr>
          <p:cNvSpPr txBox="1"/>
          <p:nvPr/>
        </p:nvSpPr>
        <p:spPr>
          <a:xfrm>
            <a:off x="689456" y="1703138"/>
            <a:ext cx="2554802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- </a:t>
            </a:r>
            <a:r>
              <a:rPr lang="en-CA" dirty="0" err="1"/>
              <a:t>Classifieur</a:t>
            </a:r>
            <a:r>
              <a:rPr lang="en-CA" dirty="0"/>
              <a:t> </a:t>
            </a:r>
            <a:r>
              <a:rPr lang="en-CA" dirty="0" err="1"/>
              <a:t>bayésien</a:t>
            </a:r>
            <a:r>
              <a:rPr lang="en-CA" dirty="0"/>
              <a:t> naïf</a:t>
            </a:r>
          </a:p>
          <a:p>
            <a:r>
              <a:rPr lang="en-CA" dirty="0"/>
              <a:t>- </a:t>
            </a:r>
            <a:r>
              <a:rPr lang="en-CA" dirty="0" err="1"/>
              <a:t>Réseau</a:t>
            </a:r>
            <a:r>
              <a:rPr lang="en-CA" dirty="0"/>
              <a:t> </a:t>
            </a:r>
            <a:r>
              <a:rPr lang="en-CA" dirty="0" err="1"/>
              <a:t>bayésien</a:t>
            </a:r>
            <a:endParaRPr lang="en-US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20F8457-23DB-42D2-ACD3-C9355AD6FD58}"/>
              </a:ext>
            </a:extLst>
          </p:cNvPr>
          <p:cNvCxnSpPr>
            <a:cxnSpLocks/>
            <a:stCxn id="16" idx="0"/>
            <a:endCxn id="3" idx="2"/>
          </p:cNvCxnSpPr>
          <p:nvPr/>
        </p:nvCxnSpPr>
        <p:spPr>
          <a:xfrm rot="16200000" flipV="1">
            <a:off x="2783707" y="1532620"/>
            <a:ext cx="843875" cy="24775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  <a:ea typeface="ＭＳ Ｐゴシック" pitchFamily="34" charset="-128"/>
              </a:rPr>
              <a:t>Vous devriez être capable de...</a:t>
            </a:r>
          </a:p>
        </p:txBody>
      </p:sp>
      <p:sp>
        <p:nvSpPr>
          <p:cNvPr id="7885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53346"/>
            <a:ext cx="8261350" cy="5285554"/>
          </a:xfrm>
        </p:spPr>
        <p:txBody>
          <a:bodyPr/>
          <a:lstStyle/>
          <a:p>
            <a:pPr eaLnBrk="1" hangingPunct="1"/>
            <a:r>
              <a:rPr lang="fr-FR" dirty="0">
                <a:ea typeface="ＭＳ Ｐゴシック" pitchFamily="34" charset="-128"/>
              </a:rPr>
              <a:t>Décrire ce qu</a:t>
            </a:r>
            <a:r>
              <a:rPr lang="fr-FR" altLang="fr-FR" dirty="0">
                <a:ea typeface="ＭＳ Ｐゴシック" pitchFamily="34" charset="-128"/>
              </a:rPr>
              <a:t>’</a:t>
            </a:r>
            <a:r>
              <a:rPr lang="fr-FR" dirty="0">
                <a:ea typeface="ＭＳ Ｐゴシック" pitchFamily="34" charset="-128"/>
              </a:rPr>
              <a:t>est un réseau bayésien :</a:t>
            </a:r>
          </a:p>
          <a:p>
            <a:pPr lvl="1" eaLnBrk="1" hangingPunct="1"/>
            <a:r>
              <a:rPr lang="fr-FR" dirty="0">
                <a:ea typeface="ＭＳ Ｐゴシック" pitchFamily="34" charset="-128"/>
              </a:rPr>
              <a:t>qu</a:t>
            </a:r>
            <a:r>
              <a:rPr lang="fr-FR" altLang="fr-FR" dirty="0">
                <a:ea typeface="ＭＳ Ｐゴシック" pitchFamily="34" charset="-128"/>
              </a:rPr>
              <a:t>’</a:t>
            </a:r>
            <a:r>
              <a:rPr lang="fr-FR" dirty="0">
                <a:ea typeface="ＭＳ Ｐゴシック" pitchFamily="34" charset="-128"/>
              </a:rPr>
              <a:t>est-ce que la topologie représente</a:t>
            </a:r>
          </a:p>
          <a:p>
            <a:pPr lvl="1" eaLnBrk="1" hangingPunct="1"/>
            <a:r>
              <a:rPr lang="fr-FR" dirty="0">
                <a:ea typeface="ＭＳ Ｐゴシック" pitchFamily="34" charset="-128"/>
              </a:rPr>
              <a:t>quelle est la distribution conjointe associée à un réseau bayésien</a:t>
            </a:r>
          </a:p>
          <a:p>
            <a:pPr lvl="1" eaLnBrk="1" hangingPunct="1"/>
            <a:endParaRPr lang="fr-FR" dirty="0">
              <a:ea typeface="ＭＳ Ｐゴシック" pitchFamily="34" charset="-128"/>
            </a:endParaRPr>
          </a:p>
          <a:p>
            <a:pPr eaLnBrk="1" hangingPunct="1"/>
            <a:r>
              <a:rPr lang="fr-FR" dirty="0">
                <a:ea typeface="ＭＳ Ｐゴシック" pitchFamily="34" charset="-128"/>
              </a:rPr>
              <a:t>Étant donné un réseau bayésien :</a:t>
            </a:r>
          </a:p>
          <a:p>
            <a:pPr lvl="1" eaLnBrk="1" hangingPunct="1"/>
            <a:r>
              <a:rPr lang="fr-FR" dirty="0">
                <a:ea typeface="ＭＳ Ｐゴシック" pitchFamily="34" charset="-128"/>
              </a:rPr>
              <a:t>calculer une probabilité conjointe, marginale, conditionnelle</a:t>
            </a:r>
          </a:p>
          <a:p>
            <a:pPr lvl="1" eaLnBrk="1" hangingPunct="1"/>
            <a:r>
              <a:rPr lang="fr-FR" dirty="0">
                <a:ea typeface="ＭＳ Ｐゴシック" pitchFamily="34" charset="-128"/>
              </a:rPr>
              <a:t>dire si deux variables sont (conditionnellement) indépendantes</a:t>
            </a:r>
          </a:p>
          <a:p>
            <a:pPr lvl="1" eaLnBrk="1" hangingPunct="1"/>
            <a:endParaRPr lang="fr-FR" dirty="0">
              <a:ea typeface="ＭＳ Ｐゴシック" pitchFamily="34" charset="-128"/>
            </a:endParaRPr>
          </a:p>
          <a:p>
            <a:pPr eaLnBrk="1" hangingPunct="1"/>
            <a:r>
              <a:rPr lang="fr-FR" dirty="0">
                <a:ea typeface="ＭＳ Ｐゴシック" pitchFamily="34" charset="-128"/>
              </a:rPr>
              <a:t>Décrire l’inférence par énumération exacte</a:t>
            </a:r>
          </a:p>
          <a:p>
            <a:pPr eaLnBrk="1" hangingPunct="1"/>
            <a:endParaRPr lang="fr-FR" dirty="0">
              <a:ea typeface="ＭＳ Ｐゴシック" pitchFamily="34" charset="-128"/>
            </a:endParaRPr>
          </a:p>
          <a:p>
            <a:pPr eaLnBrk="1" hangingPunct="1"/>
            <a:r>
              <a:rPr lang="fr-FR" dirty="0">
                <a:ea typeface="ＭＳ Ｐゴシック" pitchFamily="34" charset="-128"/>
              </a:rPr>
              <a:t>Savoir qu’en pratique c’est l’inférence approximative qui est utilisée parce que plus efficace.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Pas besoin de connaître les méthodes pour l’examen. Savoir simplement qu’il en existe.</a:t>
            </a:r>
          </a:p>
        </p:txBody>
      </p:sp>
      <p:sp>
        <p:nvSpPr>
          <p:cNvPr id="78852" name="Espace réservé de la date 1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78853" name="Espace réservé du pied de page 1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78854" name="Espace réservé du numéro de diapositive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517213D-94F8-4802-8272-CA9F44C66ACF}" type="slidenum">
              <a:rPr lang="en-US" smtClean="0">
                <a:latin typeface="Calibri" pitchFamily="34" charset="0"/>
              </a:rPr>
              <a:pPr/>
              <a:t>53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Inférence approximative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Les méthodes d’inférence exactes sont inefficaces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le problème d’inférence dans un RB est NP-Complet</a:t>
            </a:r>
          </a:p>
          <a:p>
            <a:pPr lvl="1"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Les méthodes d’inférence approximatives sont plus pratiques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en général, on n’a pas besoin d’un calcul exact des probabilités pour qu’une conclusion tirée d’un RB soit correcte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les méthodes approximatives assignent des valeurs aux variables aléatoires en fonction des TPC associées à ces variables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ces assignations sont basées sur des simulations stochastiques, plutôt que des observations réelles</a:t>
            </a:r>
          </a:p>
          <a:p>
            <a:pPr lvl="1" eaLnBrk="1" hangingPunct="1">
              <a:buFont typeface="Wingdings" pitchFamily="2" charset="2"/>
              <a:buNone/>
            </a:pPr>
            <a:endParaRPr lang="fr-CA" altLang="ko-KR" dirty="0">
              <a:ea typeface="ＭＳ Ｐゴシック" pitchFamily="34" charset="-128"/>
            </a:endParaRPr>
          </a:p>
        </p:txBody>
      </p:sp>
      <p:sp>
        <p:nvSpPr>
          <p:cNvPr id="5120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120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120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F492B96-2C4A-4A74-8B5D-B0B22A1CB0C5}" type="slidenum">
              <a:rPr lang="en-US" smtClean="0">
                <a:latin typeface="Calibri" pitchFamily="34" charset="0"/>
              </a:rPr>
              <a:pPr/>
              <a:t>54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Méthode de rejet (</a:t>
            </a:r>
            <a:r>
              <a:rPr lang="fr-CA" altLang="ko-KR" i="1">
                <a:latin typeface="Arial" pitchFamily="34" charset="0"/>
                <a:ea typeface="ＭＳ Ｐゴシック" pitchFamily="34" charset="-128"/>
              </a:rPr>
              <a:t>rejection sampling</a:t>
            </a:r>
            <a:r>
              <a:rPr lang="fr-CA" altLang="ko-KR">
                <a:latin typeface="Arial" pitchFamily="34" charset="0"/>
                <a:ea typeface="ＭＳ Ｐゴシック" pitchFamily="34" charset="-128"/>
              </a:rPr>
              <a:t>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Pour estimer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X=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</a:t>
            </a:r>
            <a:r>
              <a:rPr lang="fr-CA" altLang="ko-KR" b="1" dirty="0">
                <a:ea typeface="ＭＳ Ｐゴシック" pitchFamily="34" charset="-128"/>
              </a:rPr>
              <a:t> </a:t>
            </a:r>
            <a:r>
              <a:rPr lang="fr-CA" altLang="ko-KR" dirty="0">
                <a:ea typeface="ＭＳ Ｐゴシック" pitchFamily="34" charset="-128"/>
              </a:rPr>
              <a:t> 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Générer des échantillons complets à partir de la distribution spécifiée par le RB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Rejeter tous les échantillons qui ne correspondent pas à l’observation </a:t>
            </a:r>
            <a:r>
              <a:rPr lang="fr-CA" altLang="ko-KR" b="1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. 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Estimer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X=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 en comptant combien de fois X=x se produit dans les échantillons restant. </a:t>
            </a:r>
          </a:p>
          <a:p>
            <a:pPr eaLnBrk="1" hangingPunct="1"/>
            <a:r>
              <a:rPr lang="fr-CA" altLang="ko-KR" dirty="0" err="1">
                <a:ea typeface="ＭＳ Ｐゴシック" pitchFamily="34" charset="-128"/>
              </a:rPr>
              <a:t>Autremet</a:t>
            </a:r>
            <a:r>
              <a:rPr lang="fr-CA" altLang="ko-KR" dirty="0">
                <a:ea typeface="ＭＳ Ｐゴシック" pitchFamily="34" charset="-128"/>
              </a:rPr>
              <a:t> dit: </a:t>
            </a:r>
          </a:p>
          <a:p>
            <a:pPr marL="0" indent="0" eaLnBrk="1" hangingPunct="1">
              <a:buNone/>
            </a:pPr>
            <a:r>
              <a:rPr lang="fr-CA" altLang="ko-KR" sz="1800" i="1" dirty="0">
                <a:ea typeface="ＭＳ Ｐゴシック" pitchFamily="34" charset="-128"/>
              </a:rPr>
              <a:t>             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X=</a:t>
            </a:r>
            <a:r>
              <a:rPr lang="fr-CA" altLang="ko-KR" sz="1800" i="1" dirty="0" err="1">
                <a:ea typeface="ＭＳ Ｐゴシック" pitchFamily="34" charset="-128"/>
              </a:rPr>
              <a:t>x</a:t>
            </a:r>
            <a:r>
              <a:rPr lang="fr-CA" altLang="ko-KR" sz="1800" dirty="0" err="1">
                <a:ea typeface="ＭＳ Ｐゴシック" pitchFamily="34" charset="-128"/>
              </a:rPr>
              <a:t>|</a:t>
            </a:r>
            <a:r>
              <a:rPr lang="fr-CA" altLang="ko-KR" sz="1800" i="1" dirty="0" err="1">
                <a:ea typeface="ＭＳ Ｐゴシック" pitchFamily="34" charset="-128"/>
              </a:rPr>
              <a:t>e</a:t>
            </a:r>
            <a:r>
              <a:rPr lang="fr-CA" altLang="ko-KR" sz="1800" dirty="0">
                <a:ea typeface="ＭＳ Ｐゴシック" pitchFamily="34" charset="-128"/>
              </a:rPr>
              <a:t>) = α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y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X=x</a:t>
            </a:r>
            <a:r>
              <a:rPr lang="fr-CA" altLang="ko-KR" sz="1800" dirty="0">
                <a:ea typeface="ＭＳ Ｐゴシック" pitchFamily="34" charset="-128"/>
              </a:rPr>
              <a:t>, </a:t>
            </a:r>
            <a:r>
              <a:rPr lang="fr-CA" altLang="ko-KR" sz="1800" i="1" dirty="0">
                <a:ea typeface="ＭＳ Ｐゴシック" pitchFamily="34" charset="-128"/>
              </a:rPr>
              <a:t>e</a:t>
            </a:r>
            <a:r>
              <a:rPr lang="fr-CA" altLang="ko-KR" sz="1800" dirty="0">
                <a:ea typeface="ＭＳ Ｐゴシック" pitchFamily="34" charset="-128"/>
              </a:rPr>
              <a:t>, </a:t>
            </a:r>
            <a:r>
              <a:rPr lang="fr-CA" altLang="ko-KR" sz="1800" i="1" dirty="0">
                <a:ea typeface="ＭＳ Ｐゴシック" pitchFamily="34" charset="-128"/>
              </a:rPr>
              <a:t>y</a:t>
            </a:r>
            <a:r>
              <a:rPr lang="fr-CA" altLang="ko-KR" sz="1800" dirty="0">
                <a:ea typeface="ＭＳ Ｐゴシック" pitchFamily="34" charset="-128"/>
              </a:rPr>
              <a:t>)  ≈ </a:t>
            </a:r>
            <a:r>
              <a:rPr lang="fr-CA" altLang="ko-KR" sz="1800" dirty="0" err="1">
                <a:ea typeface="ＭＳ Ｐゴシック" pitchFamily="34" charset="-128"/>
              </a:rPr>
              <a:t>freq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 err="1">
                <a:ea typeface="ＭＳ Ｐゴシック" pitchFamily="34" charset="-128"/>
              </a:rPr>
              <a:t>x</a:t>
            </a:r>
            <a:r>
              <a:rPr lang="fr-CA" altLang="ko-KR" sz="1800" dirty="0" err="1">
                <a:ea typeface="ＭＳ Ｐゴシック" pitchFamily="34" charset="-128"/>
              </a:rPr>
              <a:t>,</a:t>
            </a:r>
            <a:r>
              <a:rPr lang="fr-CA" altLang="ko-KR" sz="1800" i="1" dirty="0" err="1">
                <a:ea typeface="ＭＳ Ｐゴシック" pitchFamily="34" charset="-128"/>
              </a:rPr>
              <a:t>e</a:t>
            </a:r>
            <a:r>
              <a:rPr lang="fr-CA" altLang="ko-KR" sz="1800" dirty="0">
                <a:ea typeface="ＭＳ Ｐゴシック" pitchFamily="34" charset="-128"/>
              </a:rPr>
              <a:t>) / 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x</a:t>
            </a:r>
            <a:r>
              <a:rPr lang="fr-CA" altLang="ko-KR" sz="1800" i="1" baseline="-25000" dirty="0">
                <a:ea typeface="ＭＳ Ｐゴシック" pitchFamily="34" charset="-128"/>
              </a:rPr>
              <a:t>’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dirty="0" err="1">
                <a:ea typeface="ＭＳ Ｐゴシック" pitchFamily="34" charset="-128"/>
              </a:rPr>
              <a:t>freq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 err="1">
                <a:ea typeface="ＭＳ Ｐゴシック" pitchFamily="34" charset="-128"/>
              </a:rPr>
              <a:t>x’</a:t>
            </a:r>
            <a:r>
              <a:rPr lang="fr-CA" altLang="ko-KR" sz="1800" dirty="0" err="1">
                <a:ea typeface="ＭＳ Ｐゴシック" pitchFamily="34" charset="-128"/>
              </a:rPr>
              <a:t>,</a:t>
            </a:r>
            <a:r>
              <a:rPr lang="fr-CA" altLang="ko-KR" sz="1800" i="1" dirty="0" err="1">
                <a:ea typeface="ＭＳ Ｐゴシック" pitchFamily="34" charset="-128"/>
              </a:rPr>
              <a:t>e</a:t>
            </a:r>
            <a:r>
              <a:rPr lang="fr-CA" altLang="ko-KR" sz="1800" dirty="0">
                <a:ea typeface="ＭＳ Ｐゴシック" pitchFamily="34" charset="-128"/>
              </a:rPr>
              <a:t>) = </a:t>
            </a:r>
            <a:r>
              <a:rPr lang="fr-CA" altLang="ko-KR" sz="1800" dirty="0" err="1">
                <a:ea typeface="ＭＳ Ｐゴシック" pitchFamily="34" charset="-128"/>
              </a:rPr>
              <a:t>freq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 err="1">
                <a:ea typeface="ＭＳ Ｐゴシック" pitchFamily="34" charset="-128"/>
              </a:rPr>
              <a:t>x</a:t>
            </a:r>
            <a:r>
              <a:rPr lang="fr-CA" altLang="ko-KR" sz="1800" dirty="0" err="1">
                <a:ea typeface="ＭＳ Ｐゴシック" pitchFamily="34" charset="-128"/>
              </a:rPr>
              <a:t>,</a:t>
            </a:r>
            <a:r>
              <a:rPr lang="fr-CA" altLang="ko-KR" sz="1800" i="1" dirty="0" err="1">
                <a:ea typeface="ＭＳ Ｐゴシック" pitchFamily="34" charset="-128"/>
              </a:rPr>
              <a:t>e</a:t>
            </a:r>
            <a:r>
              <a:rPr lang="fr-CA" altLang="ko-KR" sz="1800" dirty="0">
                <a:ea typeface="ＭＳ Ｐゴシック" pitchFamily="34" charset="-128"/>
              </a:rPr>
              <a:t>) /  </a:t>
            </a:r>
            <a:r>
              <a:rPr lang="fr-CA" altLang="ko-KR" sz="1800" dirty="0" err="1">
                <a:ea typeface="ＭＳ Ｐゴシック" pitchFamily="34" charset="-128"/>
              </a:rPr>
              <a:t>freq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e</a:t>
            </a:r>
            <a:r>
              <a:rPr lang="fr-CA" altLang="ko-KR" sz="1800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None/>
            </a:pPr>
            <a:endParaRPr lang="fr-CA" altLang="ko-KR" sz="1800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Cette technique est appelée </a:t>
            </a:r>
            <a:r>
              <a:rPr lang="fr-CA" altLang="ko-KR" b="1" dirty="0">
                <a:ea typeface="ＭＳ Ｐゴシック" pitchFamily="34" charset="-128"/>
              </a:rPr>
              <a:t>méthode de rejet</a:t>
            </a:r>
            <a:r>
              <a:rPr lang="fr-CA" altLang="ko-KR" dirty="0">
                <a:ea typeface="ＭＳ Ｐゴシック" pitchFamily="34" charset="-128"/>
              </a:rPr>
              <a:t> (</a:t>
            </a:r>
            <a:r>
              <a:rPr lang="fr-CA" altLang="ko-KR" b="1" i="1" dirty="0">
                <a:ea typeface="ＭＳ Ｐゴシック" pitchFamily="34" charset="-128"/>
              </a:rPr>
              <a:t>rejection </a:t>
            </a:r>
            <a:r>
              <a:rPr lang="fr-CA" altLang="ko-KR" b="1" i="1" dirty="0" err="1">
                <a:ea typeface="ＭＳ Ｐゴシック" pitchFamily="34" charset="-128"/>
              </a:rPr>
              <a:t>sampling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le problème avec cette méthode est que si E=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 est très rare selon le RB, il y aura peu d’échantillons qui correspondront à cette observation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d’autres méthodes sont plus efficaces et nécessitent moins d’échantillons pour obtenir une bonne estimation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voir la section 14.5 dans le livre</a:t>
            </a:r>
          </a:p>
        </p:txBody>
      </p:sp>
      <p:sp>
        <p:nvSpPr>
          <p:cNvPr id="52228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2229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223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5895726-9A1F-481C-B96E-FE6193635526}" type="slidenum">
              <a:rPr lang="en-US" smtClean="0">
                <a:latin typeface="Calibri" pitchFamily="34" charset="0"/>
              </a:rPr>
              <a:pPr/>
              <a:t>55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56323" name="Espace réservé de la date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6324" name="Espace réservé du pied de page 20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6325" name="Espace réservé du numéro de diapositive 2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B12C3422-A3CA-4427-AF18-58D0DDCC4611}" type="slidenum">
              <a:rPr lang="en-US" smtClean="0">
                <a:latin typeface="Calibri" pitchFamily="34" charset="0"/>
              </a:rPr>
              <a:pPr/>
              <a:t>56</a:t>
            </a:fld>
            <a:endParaRPr lang="en-US">
              <a:latin typeface="Calibri" pitchFamily="34" charset="0"/>
            </a:endParaRPr>
          </a:p>
        </p:txBody>
      </p:sp>
      <p:pic>
        <p:nvPicPr>
          <p:cNvPr id="56326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8" t="5238" r="22221" b="22659"/>
          <a:stretch>
            <a:fillRect/>
          </a:stretch>
        </p:blipFill>
        <p:spPr bwMode="auto">
          <a:xfrm>
            <a:off x="7939088" y="0"/>
            <a:ext cx="1204912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Tableau 19"/>
          <p:cNvGraphicFramePr>
            <a:graphicFrameLocks noGrp="1"/>
          </p:cNvGraphicFramePr>
          <p:nvPr/>
        </p:nvGraphicFramePr>
        <p:xfrm>
          <a:off x="239713" y="3086100"/>
          <a:ext cx="5384800" cy="3446462"/>
        </p:xfrm>
        <a:graphic>
          <a:graphicData uri="http://schemas.openxmlformats.org/drawingml/2006/table">
            <a:tbl>
              <a:tblPr/>
              <a:tblGrid>
                <a:gridCol w="430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#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rand()&lt;0.2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rand()&lt;P(H|F,M)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rand()&lt;0.6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rand()&lt;P(T|H,O)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72">
                <a:tc grid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Average of </a:t>
                      </a:r>
                      <a:r>
                        <a:rPr kumimoji="0" lang="en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T</a:t>
                      </a:r>
                      <a:r>
                        <a:rPr kumimoji="0" lang="en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=</a:t>
                      </a:r>
                      <a:r>
                        <a:rPr kumimoji="0" lang="en-CA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6/8 = </a:t>
                      </a:r>
                      <a:r>
                        <a:rPr kumimoji="0" lang="en-CA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0.75</a:t>
                      </a:r>
                      <a:endParaRPr kumimoji="0" lang="en-CA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6398" name="ZoneTexte 20"/>
          <p:cNvSpPr txBox="1">
            <a:spLocks noChangeArrowheads="1"/>
          </p:cNvSpPr>
          <p:nvPr/>
        </p:nvSpPr>
        <p:spPr bwMode="auto">
          <a:xfrm>
            <a:off x="5740400" y="4740275"/>
            <a:ext cx="148431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fr-CA" dirty="0">
                <a:solidFill>
                  <a:srgbClr val="000000"/>
                </a:solidFill>
                <a:latin typeface="Calibri" pitchFamily="34" charset="0"/>
              </a:rPr>
              <a:t>Plus qu</a:t>
            </a:r>
            <a:r>
              <a:rPr lang="fr-CA" altLang="fr-FR" dirty="0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fr-CA" dirty="0">
                <a:solidFill>
                  <a:srgbClr val="000000"/>
                </a:solidFill>
                <a:latin typeface="Calibri" pitchFamily="34" charset="0"/>
              </a:rPr>
              <a:t>il y a d</a:t>
            </a:r>
            <a:r>
              <a:rPr lang="fr-CA" altLang="fr-FR" dirty="0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fr-CA" dirty="0">
                <a:solidFill>
                  <a:srgbClr val="000000"/>
                </a:solidFill>
                <a:latin typeface="Calibri" pitchFamily="34" charset="0"/>
              </a:rPr>
              <a:t>échantillons, plus l</a:t>
            </a:r>
            <a:r>
              <a:rPr lang="fr-CA" altLang="fr-FR" dirty="0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fr-CA" dirty="0">
                <a:solidFill>
                  <a:srgbClr val="000000"/>
                </a:solidFill>
                <a:latin typeface="Calibri" pitchFamily="34" charset="0"/>
              </a:rPr>
              <a:t>erreur d</a:t>
            </a:r>
            <a:r>
              <a:rPr lang="fr-CA" altLang="fr-FR" dirty="0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fr-CA" dirty="0">
                <a:solidFill>
                  <a:srgbClr val="000000"/>
                </a:solidFill>
                <a:latin typeface="Calibri" pitchFamily="34" charset="0"/>
              </a:rPr>
              <a:t>estimation est faible.</a:t>
            </a:r>
          </a:p>
        </p:txBody>
      </p:sp>
      <p:sp>
        <p:nvSpPr>
          <p:cNvPr id="56399" name="TextBox 40"/>
          <p:cNvSpPr txBox="1">
            <a:spLocks noChangeArrowheads="1"/>
          </p:cNvSpPr>
          <p:nvPr/>
        </p:nvSpPr>
        <p:spPr bwMode="auto">
          <a:xfrm>
            <a:off x="330200" y="1084263"/>
            <a:ext cx="2957513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fr-CA" sz="1600" b="1" u="sng">
                <a:solidFill>
                  <a:srgbClr val="000000"/>
                </a:solidFill>
                <a:latin typeface="Calibri" pitchFamily="34" charset="0"/>
              </a:rPr>
              <a:t>Requête</a:t>
            </a:r>
            <a:r>
              <a:rPr lang="fr-FR" sz="1600" u="sng">
                <a:solidFill>
                  <a:srgbClr val="000000"/>
                </a:solidFill>
                <a:latin typeface="Calibri" pitchFamily="34" charset="0"/>
              </a:rPr>
              <a:t> :</a:t>
            </a:r>
            <a:endParaRPr lang="fr-CA" sz="1600" u="sng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fr-CA" sz="1600">
                <a:solidFill>
                  <a:srgbClr val="000000"/>
                </a:solidFill>
                <a:latin typeface="Calibri" pitchFamily="34" charset="0"/>
              </a:rPr>
              <a:t>	Calculer </a:t>
            </a:r>
            <a:r>
              <a:rPr lang="fr-CA" sz="1600" i="1">
                <a:solidFill>
                  <a:srgbClr val="000000"/>
                </a:solidFill>
                <a:latin typeface="Calibri" pitchFamily="34" charset="0"/>
              </a:rPr>
              <a:t>P</a:t>
            </a:r>
            <a:r>
              <a:rPr lang="fr-CA" sz="160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fr-CA" sz="1600" i="1">
                <a:solidFill>
                  <a:srgbClr val="000000"/>
                </a:solidFill>
                <a:latin typeface="Calibri" pitchFamily="34" charset="0"/>
              </a:rPr>
              <a:t>T</a:t>
            </a:r>
            <a:r>
              <a:rPr lang="fr-CA" sz="1600">
                <a:solidFill>
                  <a:srgbClr val="000000"/>
                </a:solidFill>
                <a:latin typeface="Calibri" pitchFamily="34" charset="0"/>
              </a:rPr>
              <a:t>=</a:t>
            </a:r>
            <a:r>
              <a:rPr lang="fr-CA" sz="1600" i="1">
                <a:solidFill>
                  <a:srgbClr val="000000"/>
                </a:solidFill>
                <a:latin typeface="Calibri" pitchFamily="34" charset="0"/>
              </a:rPr>
              <a:t>vrai</a:t>
            </a:r>
            <a:r>
              <a:rPr lang="fr-CA" sz="1600">
                <a:solidFill>
                  <a:srgbClr val="000000"/>
                </a:solidFill>
                <a:latin typeface="Calibri" pitchFamily="34" charset="0"/>
              </a:rPr>
              <a:t>|</a:t>
            </a:r>
            <a:r>
              <a:rPr lang="fr-CA" sz="1600" i="1">
                <a:solidFill>
                  <a:srgbClr val="000000"/>
                </a:solidFill>
                <a:latin typeface="Calibri" pitchFamily="34" charset="0"/>
              </a:rPr>
              <a:t>M</a:t>
            </a:r>
            <a:r>
              <a:rPr lang="fr-CA" sz="1600">
                <a:solidFill>
                  <a:srgbClr val="000000"/>
                </a:solidFill>
                <a:latin typeface="Calibri" pitchFamily="34" charset="0"/>
              </a:rPr>
              <a:t>=</a:t>
            </a:r>
            <a:r>
              <a:rPr lang="fr-CA" sz="1600" i="1">
                <a:solidFill>
                  <a:srgbClr val="000000"/>
                </a:solidFill>
                <a:latin typeface="Calibri" pitchFamily="34" charset="0"/>
              </a:rPr>
              <a:t>vrai</a:t>
            </a:r>
            <a:r>
              <a:rPr lang="fr-CA" sz="160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eaLnBrk="1" hangingPunct="1"/>
            <a:r>
              <a:rPr lang="fr-CA" sz="1600" u="sng">
                <a:solidFill>
                  <a:srgbClr val="000000"/>
                </a:solidFill>
                <a:latin typeface="Calibri" pitchFamily="34" charset="0"/>
              </a:rPr>
              <a:t>Variables connues</a:t>
            </a:r>
            <a:r>
              <a:rPr lang="fr-FR" sz="1600" u="sng">
                <a:solidFill>
                  <a:srgbClr val="000000"/>
                </a:solidFill>
                <a:latin typeface="Calibri" pitchFamily="34" charset="0"/>
              </a:rPr>
              <a:t> :</a:t>
            </a:r>
            <a:endParaRPr lang="fr-CA" sz="1600" u="sng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fr-CA" sz="1600">
                <a:solidFill>
                  <a:srgbClr val="000000"/>
                </a:solidFill>
                <a:latin typeface="Calibri" pitchFamily="34" charset="0"/>
              </a:rPr>
              <a:t>	 </a:t>
            </a:r>
            <a:r>
              <a:rPr lang="fr-CA" sz="1600" i="1">
                <a:solidFill>
                  <a:srgbClr val="000000"/>
                </a:solidFill>
                <a:latin typeface="Calibri" pitchFamily="34" charset="0"/>
              </a:rPr>
              <a:t>M</a:t>
            </a:r>
            <a:r>
              <a:rPr lang="fr-CA" sz="1600">
                <a:solidFill>
                  <a:srgbClr val="000000"/>
                </a:solidFill>
                <a:latin typeface="Calibri" pitchFamily="34" charset="0"/>
              </a:rPr>
              <a:t> = </a:t>
            </a:r>
            <a:r>
              <a:rPr lang="fr-CA" sz="1600" i="1">
                <a:solidFill>
                  <a:srgbClr val="000000"/>
                </a:solidFill>
                <a:latin typeface="Calibri" pitchFamily="34" charset="0"/>
              </a:rPr>
              <a:t>vrai</a:t>
            </a:r>
          </a:p>
          <a:p>
            <a:pPr eaLnBrk="1" hangingPunct="1"/>
            <a:r>
              <a:rPr lang="fr-CA" sz="1600" u="sng">
                <a:solidFill>
                  <a:srgbClr val="000000"/>
                </a:solidFill>
                <a:latin typeface="Calibri" pitchFamily="34" charset="0"/>
              </a:rPr>
              <a:t>Variables inconnues</a:t>
            </a:r>
            <a:r>
              <a:rPr lang="fr-FR" sz="1600" u="sng">
                <a:solidFill>
                  <a:srgbClr val="000000"/>
                </a:solidFill>
                <a:latin typeface="Calibri" pitchFamily="34" charset="0"/>
              </a:rPr>
              <a:t> :</a:t>
            </a:r>
            <a:endParaRPr lang="fr-CA" sz="2000" u="sng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fr-CA" sz="160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fr-CA" sz="1600" i="1">
                <a:solidFill>
                  <a:srgbClr val="000000"/>
                </a:solidFill>
                <a:latin typeface="Calibri" pitchFamily="34" charset="0"/>
              </a:rPr>
              <a:t>H</a:t>
            </a:r>
          </a:p>
          <a:p>
            <a:pPr eaLnBrk="1" hangingPunct="1"/>
            <a:r>
              <a:rPr lang="fr-CA" sz="160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fr-CA" sz="1600" i="1">
                <a:solidFill>
                  <a:srgbClr val="000000"/>
                </a:solidFill>
                <a:latin typeface="Calibri" pitchFamily="34" charset="0"/>
              </a:rPr>
              <a:t>O</a:t>
            </a:r>
          </a:p>
          <a:p>
            <a:pPr eaLnBrk="1" hangingPunct="1"/>
            <a:r>
              <a:rPr lang="fr-CA" sz="160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fr-CA" sz="1600" i="1">
                <a:solidFill>
                  <a:srgbClr val="000000"/>
                </a:solidFill>
                <a:latin typeface="Calibri" pitchFamily="34" charset="0"/>
              </a:rPr>
              <a:t>F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3600450" y="2106613"/>
          <a:ext cx="684213" cy="581025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47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     P(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5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0.2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Ellipse 3"/>
          <p:cNvSpPr>
            <a:spLocks noChangeArrowheads="1"/>
          </p:cNvSpPr>
          <p:nvPr/>
        </p:nvSpPr>
        <p:spPr bwMode="auto">
          <a:xfrm>
            <a:off x="5307013" y="1500188"/>
            <a:ext cx="1381125" cy="476250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M</a:t>
            </a:r>
          </a:p>
        </p:txBody>
      </p:sp>
      <p:sp>
        <p:nvSpPr>
          <p:cNvPr id="24" name="Ellipse 4"/>
          <p:cNvSpPr>
            <a:spLocks noChangeArrowheads="1"/>
          </p:cNvSpPr>
          <p:nvPr/>
        </p:nvSpPr>
        <p:spPr bwMode="auto">
          <a:xfrm>
            <a:off x="5307013" y="2632075"/>
            <a:ext cx="1163637" cy="476250"/>
          </a:xfrm>
          <a:prstGeom prst="ellipse">
            <a:avLst/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9525">
            <a:solidFill>
              <a:srgbClr val="F6924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H</a:t>
            </a:r>
          </a:p>
        </p:txBody>
      </p:sp>
      <p:cxnSp>
        <p:nvCxnSpPr>
          <p:cNvPr id="25" name="Connecteur droit avec flèche 6"/>
          <p:cNvCxnSpPr>
            <a:cxnSpLocks noChangeShapeType="1"/>
            <a:stCxn id="23" idx="4"/>
            <a:endCxn id="24" idx="0"/>
          </p:cNvCxnSpPr>
          <p:nvPr/>
        </p:nvCxnSpPr>
        <p:spPr bwMode="auto">
          <a:xfrm rot="5400000">
            <a:off x="5615781" y="2250282"/>
            <a:ext cx="655637" cy="1079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Ellipse 10"/>
          <p:cNvSpPr>
            <a:spLocks noChangeArrowheads="1"/>
          </p:cNvSpPr>
          <p:nvPr/>
        </p:nvSpPr>
        <p:spPr bwMode="auto">
          <a:xfrm>
            <a:off x="6688138" y="3884613"/>
            <a:ext cx="1163637" cy="476250"/>
          </a:xfrm>
          <a:prstGeom prst="ellipse">
            <a:avLst/>
          </a:prstGeom>
          <a:gradFill rotWithShape="1"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1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 err="1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T</a:t>
            </a:r>
            <a:endParaRPr lang="fr-CA" sz="1100" i="1" dirty="0">
              <a:solidFill>
                <a:srgbClr val="000000"/>
              </a:solidFill>
              <a:latin typeface="Times New Roman" charset="0"/>
              <a:ea typeface="ＭＳ Ｐゴシック" charset="-128"/>
            </a:endParaRPr>
          </a:p>
        </p:txBody>
      </p:sp>
      <p:sp>
        <p:nvSpPr>
          <p:cNvPr id="27" name="Ellipse 11"/>
          <p:cNvSpPr>
            <a:spLocks noChangeArrowheads="1"/>
          </p:cNvSpPr>
          <p:nvPr/>
        </p:nvSpPr>
        <p:spPr bwMode="auto">
          <a:xfrm>
            <a:off x="7305675" y="3138488"/>
            <a:ext cx="1563688" cy="476250"/>
          </a:xfrm>
          <a:prstGeom prst="ellipse">
            <a:avLst/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9525">
            <a:solidFill>
              <a:srgbClr val="F6924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O</a:t>
            </a:r>
          </a:p>
        </p:txBody>
      </p:sp>
      <p:cxnSp>
        <p:nvCxnSpPr>
          <p:cNvPr id="41" name="Connecteur droit avec flèche 12"/>
          <p:cNvCxnSpPr>
            <a:cxnSpLocks noChangeShapeType="1"/>
            <a:stCxn id="24" idx="4"/>
            <a:endCxn id="26" idx="1"/>
          </p:cNvCxnSpPr>
          <p:nvPr/>
        </p:nvCxnSpPr>
        <p:spPr bwMode="auto">
          <a:xfrm rot="16200000" flipH="1">
            <a:off x="5950744" y="3047206"/>
            <a:ext cx="846138" cy="9683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Connecteur droit avec flèche 15"/>
          <p:cNvCxnSpPr>
            <a:cxnSpLocks noChangeShapeType="1"/>
            <a:stCxn id="27" idx="4"/>
          </p:cNvCxnSpPr>
          <p:nvPr/>
        </p:nvCxnSpPr>
        <p:spPr bwMode="auto">
          <a:xfrm flipH="1">
            <a:off x="7688263" y="3614738"/>
            <a:ext cx="400050" cy="3460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Ellipse 4"/>
          <p:cNvSpPr>
            <a:spLocks noChangeArrowheads="1"/>
          </p:cNvSpPr>
          <p:nvPr/>
        </p:nvSpPr>
        <p:spPr bwMode="auto">
          <a:xfrm>
            <a:off x="3930650" y="1500188"/>
            <a:ext cx="1163638" cy="476250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CA" sz="1100" i="1" dirty="0">
                <a:solidFill>
                  <a:prstClr val="black"/>
                </a:solidFill>
                <a:latin typeface="+mn-lt"/>
                <a:ea typeface="+mn-ea"/>
              </a:rPr>
              <a:t>F</a:t>
            </a:r>
          </a:p>
        </p:txBody>
      </p:sp>
      <p:cxnSp>
        <p:nvCxnSpPr>
          <p:cNvPr id="44" name="Connecteur droit avec flèche 6"/>
          <p:cNvCxnSpPr>
            <a:cxnSpLocks noChangeShapeType="1"/>
            <a:stCxn id="43" idx="4"/>
            <a:endCxn id="24" idx="1"/>
          </p:cNvCxnSpPr>
          <p:nvPr/>
        </p:nvCxnSpPr>
        <p:spPr bwMode="auto">
          <a:xfrm rot="16200000" flipH="1">
            <a:off x="4631531" y="1856582"/>
            <a:ext cx="725487" cy="9652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5" name="Table 25"/>
          <p:cNvGraphicFramePr>
            <a:graphicFrameLocks noGrp="1"/>
          </p:cNvGraphicFramePr>
          <p:nvPr/>
        </p:nvGraphicFramePr>
        <p:xfrm>
          <a:off x="7419975" y="4508500"/>
          <a:ext cx="1400175" cy="1539875"/>
        </p:xfrm>
        <a:graphic>
          <a:graphicData uri="http://schemas.openxmlformats.org/drawingml/2006/table">
            <a:tbl>
              <a:tblPr/>
              <a:tblGrid>
                <a:gridCol w="303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T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|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6" name="Table 26"/>
          <p:cNvGraphicFramePr>
            <a:graphicFrameLocks noGrp="1"/>
          </p:cNvGraphicFramePr>
          <p:nvPr/>
        </p:nvGraphicFramePr>
        <p:xfrm>
          <a:off x="6804025" y="1112838"/>
          <a:ext cx="1611313" cy="1371600"/>
        </p:xfrm>
        <a:graphic>
          <a:graphicData uri="http://schemas.openxmlformats.org/drawingml/2006/table">
            <a:tbl>
              <a:tblPr/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   P(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|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M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7" name="Table 39"/>
          <p:cNvGraphicFramePr>
            <a:graphicFrameLocks noGrp="1"/>
          </p:cNvGraphicFramePr>
          <p:nvPr/>
        </p:nvGraphicFramePr>
        <p:xfrm>
          <a:off x="8366125" y="2557463"/>
          <a:ext cx="684213" cy="581025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47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     P(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5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0.6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08305" y="6210920"/>
            <a:ext cx="227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</a:t>
            </a:r>
            <a:r>
              <a:rPr lang="en-CA" dirty="0" err="1">
                <a:solidFill>
                  <a:srgbClr val="FF0000"/>
                </a:solidFill>
              </a:rPr>
              <a:t>Vrai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err="1">
                <a:solidFill>
                  <a:srgbClr val="FF0000"/>
                </a:solidFill>
              </a:rPr>
              <a:t>réponse</a:t>
            </a:r>
            <a:r>
              <a:rPr lang="en-CA" dirty="0">
                <a:solidFill>
                  <a:srgbClr val="FF0000"/>
                </a:solidFill>
              </a:rPr>
              <a:t> : 0.71</a:t>
            </a:r>
            <a:r>
              <a:rPr lang="en-CA" dirty="0"/>
              <a:t>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  <a:ea typeface="ＭＳ Ｐゴシック" pitchFamily="34" charset="-128"/>
              </a:rPr>
              <a:t>Construction d</a:t>
            </a:r>
            <a:r>
              <a:rPr lang="fr-CA" altLang="fr-FR" dirty="0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en-US" altLang="ja-JP" dirty="0">
                <a:latin typeface="Arial" pitchFamily="34" charset="0"/>
                <a:ea typeface="ＭＳ Ｐゴシック" pitchFamily="34" charset="-128"/>
              </a:rPr>
              <a:t>un RB</a:t>
            </a:r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100000"/>
            </a:pPr>
            <a:r>
              <a:rPr lang="fr-CA" dirty="0">
                <a:ea typeface="ＭＳ Ｐゴシック" pitchFamily="34" charset="-128"/>
              </a:rPr>
              <a:t>Comment bâtir un RB afin de modéliser un environnement/problème donné?</a:t>
            </a:r>
          </a:p>
          <a:p>
            <a:pPr eaLnBrk="1" hangingPunct="1">
              <a:buSzPct val="100000"/>
            </a:pPr>
            <a:endParaRPr lang="fr-CA" i="1" dirty="0">
              <a:ea typeface="ＭＳ Ｐゴシック" pitchFamily="34" charset="-128"/>
            </a:endParaRPr>
          </a:p>
          <a:p>
            <a:pPr eaLnBrk="1" hangingPunct="1">
              <a:buSzPct val="100000"/>
            </a:pPr>
            <a:r>
              <a:rPr lang="fr-CA" dirty="0">
                <a:ea typeface="ＭＳ Ｐゴシック" pitchFamily="34" charset="-128"/>
              </a:rPr>
              <a:t>On a besoin de spécifier 2 choses:</a:t>
            </a:r>
          </a:p>
          <a:p>
            <a:pPr marL="800100" lvl="1" indent="-342900" eaLnBrk="1" hangingPunct="1">
              <a:buSzPct val="100000"/>
              <a:buFont typeface="+mj-lt"/>
              <a:buAutoNum type="arabicPeriod"/>
            </a:pPr>
            <a:r>
              <a:rPr lang="fr-CA" dirty="0">
                <a:ea typeface="ＭＳ Ｐゴシック" pitchFamily="34" charset="-128"/>
              </a:rPr>
              <a:t>La structure (graphe) du réseau (quelles indépendances peut-on supporter)</a:t>
            </a:r>
          </a:p>
          <a:p>
            <a:pPr marL="800100" lvl="1" indent="-342900" eaLnBrk="1" hangingPunct="1">
              <a:buSzPct val="100000"/>
              <a:buFont typeface="+mj-lt"/>
              <a:buAutoNum type="arabicPeriod"/>
            </a:pPr>
            <a:r>
              <a:rPr lang="fr-CA" dirty="0">
                <a:ea typeface="ＭＳ Ｐゴシック" pitchFamily="34" charset="-128"/>
              </a:rPr>
              <a:t>Les table de probabilités (quelles relations entre les variables de l’environnement?)</a:t>
            </a:r>
          </a:p>
          <a:p>
            <a:pPr eaLnBrk="1" hangingPunct="1">
              <a:buSzPct val="100000"/>
            </a:pPr>
            <a:endParaRPr lang="fr-CA" i="1" dirty="0">
              <a:ea typeface="ＭＳ Ｐゴシック" pitchFamily="34" charset="-128"/>
            </a:endParaRPr>
          </a:p>
        </p:txBody>
      </p:sp>
      <p:sp>
        <p:nvSpPr>
          <p:cNvPr id="58373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8374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8375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E98BEF4-58D3-4B4C-92FA-4EF453C3361E}" type="slidenum">
              <a:rPr lang="en-US" smtClean="0">
                <a:latin typeface="Calibri" pitchFamily="34" charset="0"/>
              </a:rPr>
              <a:pPr/>
              <a:t>57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05578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Spécifier les tables de probabilités d’un RB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Si on a un ensemble de données </a:t>
            </a:r>
            <a:r>
              <a:rPr lang="fr-CA" altLang="ko-KR" b="1" dirty="0">
                <a:ea typeface="ＭＳ Ｐゴシック" pitchFamily="34" charset="-128"/>
              </a:rPr>
              <a:t>où tous les nœuds </a:t>
            </a:r>
            <a:r>
              <a:rPr lang="fr-CA" altLang="ko-KR" b="1" i="1" dirty="0">
                <a:ea typeface="ＭＳ Ｐゴシック" pitchFamily="34" charset="-128"/>
              </a:rPr>
              <a:t>X</a:t>
            </a:r>
            <a:r>
              <a:rPr lang="fr-CA" altLang="ko-KR" b="1" i="1" baseline="-25000" dirty="0">
                <a:ea typeface="ＭＳ Ｐゴシック" pitchFamily="34" charset="-128"/>
              </a:rPr>
              <a:t>i</a:t>
            </a:r>
            <a:r>
              <a:rPr lang="fr-CA" altLang="ko-KR" b="1" dirty="0">
                <a:ea typeface="ＭＳ Ｐゴシック" pitchFamily="34" charset="-128"/>
              </a:rPr>
              <a:t> sont observés</a:t>
            </a:r>
            <a:r>
              <a:rPr lang="fr-CA" altLang="ko-KR" dirty="0">
                <a:ea typeface="ＭＳ Ｐゴシック" pitchFamily="34" charset="-128"/>
              </a:rPr>
              <a:t>, c’est facile :</a:t>
            </a:r>
            <a:br>
              <a:rPr lang="fr-CA" altLang="ko-KR" dirty="0">
                <a:ea typeface="ＭＳ Ｐゴシック" pitchFamily="34" charset="-128"/>
              </a:rPr>
            </a:b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dirty="0">
                <a:ea typeface="ＭＳ Ｐゴシック" pitchFamily="34" charset="-128"/>
              </a:rPr>
              <a:t>			</a:t>
            </a:r>
            <a:r>
              <a:rPr lang="fr-CA" i="1" dirty="0">
                <a:ea typeface="ＭＳ Ｐゴシック" pitchFamily="34" charset="-128"/>
              </a:rPr>
              <a:t>P</a:t>
            </a:r>
            <a:r>
              <a:rPr lang="fr-CA" dirty="0">
                <a:ea typeface="ＭＳ Ｐゴシック" pitchFamily="34" charset="-128"/>
              </a:rPr>
              <a:t>(</a:t>
            </a:r>
            <a:r>
              <a:rPr lang="fr-CA" i="1" dirty="0">
                <a:ea typeface="ＭＳ Ｐゴシック" pitchFamily="34" charset="-128"/>
              </a:rPr>
              <a:t>X</a:t>
            </a:r>
            <a:r>
              <a:rPr lang="fr-CA" i="1" baseline="-25000" dirty="0">
                <a:ea typeface="ＭＳ Ｐゴシック" pitchFamily="34" charset="-128"/>
              </a:rPr>
              <a:t>i </a:t>
            </a:r>
            <a:r>
              <a:rPr lang="fr-CA" dirty="0">
                <a:ea typeface="ＭＳ Ｐゴシック" pitchFamily="34" charset="-128"/>
              </a:rPr>
              <a:t>= </a:t>
            </a:r>
            <a:r>
              <a:rPr lang="fr-CA" i="1" dirty="0">
                <a:ea typeface="ＭＳ Ｐゴシック" pitchFamily="34" charset="-128"/>
              </a:rPr>
              <a:t>x</a:t>
            </a:r>
            <a:r>
              <a:rPr lang="fr-CA" dirty="0">
                <a:ea typeface="ＭＳ Ｐゴシック" pitchFamily="34" charset="-128"/>
              </a:rPr>
              <a:t>| </a:t>
            </a:r>
            <a:r>
              <a:rPr lang="fr-CA" i="1" dirty="0">
                <a:ea typeface="ＭＳ Ｐゴシック" pitchFamily="34" charset="-128"/>
              </a:rPr>
              <a:t>Parents</a:t>
            </a:r>
            <a:r>
              <a:rPr lang="fr-CA" dirty="0">
                <a:ea typeface="ＭＳ Ｐゴシック" pitchFamily="34" charset="-128"/>
              </a:rPr>
              <a:t>(</a:t>
            </a:r>
            <a:r>
              <a:rPr lang="fr-CA" i="1" dirty="0">
                <a:ea typeface="ＭＳ Ｐゴシック" pitchFamily="34" charset="-128"/>
              </a:rPr>
              <a:t>X</a:t>
            </a:r>
            <a:r>
              <a:rPr lang="fr-CA" i="1" baseline="-25000" dirty="0">
                <a:ea typeface="ＭＳ Ｐゴシック" pitchFamily="34" charset="-128"/>
              </a:rPr>
              <a:t>i</a:t>
            </a:r>
            <a:r>
              <a:rPr lang="fr-CA" dirty="0">
                <a:ea typeface="ＭＳ Ｐゴシック" pitchFamily="34" charset="-128"/>
              </a:rPr>
              <a:t>) = </a:t>
            </a:r>
            <a:r>
              <a:rPr lang="fr-CA" i="1" dirty="0">
                <a:ea typeface="ＭＳ Ｐゴシック" pitchFamily="34" charset="-128"/>
              </a:rPr>
              <a:t>p</a:t>
            </a:r>
            <a:r>
              <a:rPr lang="fr-CA" dirty="0">
                <a:ea typeface="ＭＳ Ｐゴシック" pitchFamily="34" charset="-128"/>
              </a:rPr>
              <a:t> ) </a:t>
            </a:r>
            <a:r>
              <a:rPr lang="fr-CA" altLang="ko-KR" dirty="0">
                <a:ea typeface="ＭＳ Ｐゴシック" pitchFamily="34" charset="-128"/>
              </a:rPr>
              <a:t>≈ </a:t>
            </a:r>
            <a:r>
              <a:rPr lang="fr-CA" altLang="ko-KR" dirty="0" err="1">
                <a:ea typeface="ＭＳ Ｐゴシック" pitchFamily="34" charset="-128"/>
              </a:rPr>
              <a:t>freq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) / 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’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dirty="0" err="1">
                <a:ea typeface="ＭＳ Ｐゴシック" pitchFamily="34" charset="-128"/>
              </a:rPr>
              <a:t>freq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x’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)</a:t>
            </a:r>
            <a:br>
              <a:rPr lang="fr-CA" altLang="ko-KR" dirty="0">
                <a:ea typeface="ＭＳ Ｐゴシック" pitchFamily="34" charset="-128"/>
              </a:rPr>
            </a:br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On fait ce calcul pour toutes les valeurs x de </a:t>
            </a:r>
            <a:r>
              <a:rPr lang="fr-CA" i="1" dirty="0">
                <a:ea typeface="ＭＳ Ｐゴシック" pitchFamily="34" charset="-128"/>
              </a:rPr>
              <a:t>X</a:t>
            </a:r>
            <a:r>
              <a:rPr lang="fr-CA" i="1" baseline="-25000" dirty="0">
                <a:ea typeface="ＭＳ Ｐゴシック" pitchFamily="34" charset="-128"/>
              </a:rPr>
              <a:t>i </a:t>
            </a:r>
            <a:r>
              <a:rPr lang="fr-CA" i="1" dirty="0">
                <a:ea typeface="ＭＳ Ｐゴシック" pitchFamily="34" charset="-128"/>
              </a:rPr>
              <a:t> </a:t>
            </a:r>
            <a:r>
              <a:rPr lang="fr-CA" dirty="0">
                <a:ea typeface="ＭＳ Ｐゴシック" pitchFamily="34" charset="-128"/>
              </a:rPr>
              <a:t>et toutes les valeurs </a:t>
            </a:r>
            <a:r>
              <a:rPr lang="fr-CA" i="1" dirty="0">
                <a:ea typeface="ＭＳ Ｐゴシック" pitchFamily="34" charset="-128"/>
              </a:rPr>
              <a:t>p </a:t>
            </a:r>
            <a:r>
              <a:rPr lang="fr-CA" dirty="0">
                <a:ea typeface="ＭＳ Ｐゴシック" pitchFamily="34" charset="-128"/>
              </a:rPr>
              <a:t>de ses parents possibles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pour éviter d’avoir de probabilités à 0, on peut initialiser </a:t>
            </a:r>
            <a:r>
              <a:rPr lang="fr-CA" altLang="ko-KR" dirty="0" err="1">
                <a:ea typeface="ＭＳ Ｐゴシック" pitchFamily="34" charset="-128"/>
              </a:rPr>
              <a:t>freq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) = δ à une petite constante δ    (ex. : δ=1)</a:t>
            </a:r>
          </a:p>
        </p:txBody>
      </p:sp>
      <p:sp>
        <p:nvSpPr>
          <p:cNvPr id="6656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656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656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EE06F23-9491-4738-8D47-6A5B7848E7C4}" type="slidenum">
              <a:rPr lang="en-US" smtClean="0">
                <a:latin typeface="Calibri" pitchFamily="34" charset="0"/>
              </a:rPr>
              <a:pPr/>
              <a:t>58</a:t>
            </a:fld>
            <a:endParaRPr lang="en-US"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49336" y="4629614"/>
            <a:ext cx="3788010" cy="1542584"/>
            <a:chOff x="2783219" y="4549698"/>
            <a:chExt cx="3788010" cy="1542584"/>
          </a:xfrm>
        </p:grpSpPr>
        <p:sp>
          <p:nvSpPr>
            <p:cNvPr id="8" name="Oval 7"/>
            <p:cNvSpPr/>
            <p:nvPr/>
          </p:nvSpPr>
          <p:spPr>
            <a:xfrm>
              <a:off x="4092497" y="4549698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80886" y="471071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Carie</a:t>
              </a:r>
              <a:endParaRPr lang="en-CA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783219" y="5393473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/>
            <p:cNvSpPr/>
            <p:nvPr/>
          </p:nvSpPr>
          <p:spPr>
            <a:xfrm>
              <a:off x="5116985" y="5400907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95238" y="5561928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MalDeDents</a:t>
              </a:r>
              <a:endParaRPr lang="en-CA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95405" y="5561928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Croche</a:t>
              </a:r>
              <a:endParaRPr lang="en-CA" dirty="0"/>
            </a:p>
          </p:txBody>
        </p:sp>
        <p:cxnSp>
          <p:nvCxnSpPr>
            <p:cNvPr id="14" name="Straight Arrow Connector 13"/>
            <p:cNvCxnSpPr>
              <a:stCxn id="8" idx="3"/>
            </p:cNvCxnSpPr>
            <p:nvPr/>
          </p:nvCxnSpPr>
          <p:spPr>
            <a:xfrm flipH="1">
              <a:off x="3735659" y="5139823"/>
              <a:ext cx="569807" cy="2536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5"/>
              <a:endCxn id="11" idx="0"/>
            </p:cNvCxnSpPr>
            <p:nvPr/>
          </p:nvCxnSpPr>
          <p:spPr>
            <a:xfrm>
              <a:off x="5333772" y="5139823"/>
              <a:ext cx="510335" cy="261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2563712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1444" y="218882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66086" y="874944"/>
            <a:ext cx="8229600" cy="4525963"/>
          </a:xfrm>
        </p:spPr>
        <p:txBody>
          <a:bodyPr/>
          <a:lstStyle/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Supposons que l’on souhaite diagnostiquer une carie à l’aide du RB suivant:</a:t>
            </a:r>
          </a:p>
          <a:p>
            <a:pPr lvl="1" eaLnBrk="1" hangingPunct="1"/>
            <a:r>
              <a:rPr lang="fr-CA" altLang="ko-KR" b="1" i="1" dirty="0" err="1">
                <a:ea typeface="ＭＳ Ｐゴシック" pitchFamily="34" charset="-128"/>
              </a:rPr>
              <a:t>MalDeDents</a:t>
            </a:r>
            <a:r>
              <a:rPr lang="fr-CA" altLang="ko-KR" dirty="0">
                <a:ea typeface="ＭＳ Ｐゴシック" pitchFamily="34" charset="-128"/>
              </a:rPr>
              <a:t>: le patient a mal aux dents</a:t>
            </a:r>
          </a:p>
          <a:p>
            <a:pPr lvl="1" eaLnBrk="1" hangingPunct="1"/>
            <a:r>
              <a:rPr lang="fr-CA" altLang="ko-KR" b="1" i="1" dirty="0">
                <a:ea typeface="ＭＳ Ｐゴシック" pitchFamily="34" charset="-128"/>
              </a:rPr>
              <a:t>Croche</a:t>
            </a:r>
            <a:r>
              <a:rPr lang="fr-CA" altLang="ko-KR" dirty="0">
                <a:ea typeface="ＭＳ Ｐゴシック" pitchFamily="34" charset="-128"/>
              </a:rPr>
              <a:t>: la sonde s’accroche dans les dents</a:t>
            </a:r>
          </a:p>
          <a:p>
            <a:pPr lvl="1" eaLnBrk="1" hangingPunct="1"/>
            <a:r>
              <a:rPr lang="fr-CA" altLang="ko-KR" b="1" i="1" dirty="0">
                <a:ea typeface="ＭＳ Ｐゴシック" pitchFamily="34" charset="-128"/>
              </a:rPr>
              <a:t>Carie</a:t>
            </a:r>
            <a:r>
              <a:rPr lang="fr-CA" altLang="ko-KR" dirty="0">
                <a:ea typeface="ＭＳ Ｐゴシック" pitchFamily="34" charset="-128"/>
              </a:rPr>
              <a:t>: le patient a une carie</a:t>
            </a:r>
          </a:p>
          <a:p>
            <a:pPr marL="457200" lvl="1" indent="0" eaLnBrk="1" hangingPunct="1"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Supposons qu’on collecte un ensemble de données sur 120 patients où</a:t>
            </a:r>
            <a:endParaRPr lang="fr-CA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70 des 120 patients avaient une carie</a:t>
            </a:r>
          </a:p>
          <a:p>
            <a:pPr lvl="1" eaLnBrk="1" hangingPunct="1"/>
            <a:endParaRPr lang="fr-CA" altLang="ko-KR" dirty="0">
              <a:ea typeface="ＭＳ Ｐゴシック" pitchFamily="34" charset="-128"/>
            </a:endParaRPr>
          </a:p>
          <a:p>
            <a:pPr marL="457200" lvl="1" indent="0" eaLnBrk="1" hangingPunct="1">
              <a:buNone/>
            </a:pPr>
            <a:r>
              <a:rPr lang="fr-CA" altLang="ko-KR" i="1" dirty="0">
                <a:ea typeface="ＭＳ Ｐゴシック" pitchFamily="34" charset="-128"/>
              </a:rPr>
              <a:t>P(Carie=vrai)=(70+1)/(70+1+50+1)=0.52</a:t>
            </a:r>
          </a:p>
        </p:txBody>
      </p:sp>
      <p:sp>
        <p:nvSpPr>
          <p:cNvPr id="6656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656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656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EE06F23-9491-4738-8D47-6A5B7848E7C4}" type="slidenum">
              <a:rPr lang="en-US" smtClean="0">
                <a:latin typeface="Calibri" pitchFamily="34" charset="0"/>
              </a:rPr>
              <a:pPr/>
              <a:t>59</a:t>
            </a:fld>
            <a:endParaRPr lang="en-US"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16938" y="3698488"/>
            <a:ext cx="3788010" cy="1542584"/>
            <a:chOff x="2783219" y="4549698"/>
            <a:chExt cx="3788010" cy="1542584"/>
          </a:xfrm>
        </p:grpSpPr>
        <p:sp>
          <p:nvSpPr>
            <p:cNvPr id="8" name="Oval 7"/>
            <p:cNvSpPr/>
            <p:nvPr/>
          </p:nvSpPr>
          <p:spPr>
            <a:xfrm>
              <a:off x="4092497" y="4549698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80886" y="471071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 err="1"/>
                <a:t>Carie</a:t>
              </a:r>
              <a:endParaRPr lang="en-CA" i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783219" y="5393473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/>
            </a:p>
          </p:txBody>
        </p:sp>
        <p:sp>
          <p:nvSpPr>
            <p:cNvPr id="11" name="Oval 10"/>
            <p:cNvSpPr/>
            <p:nvPr/>
          </p:nvSpPr>
          <p:spPr>
            <a:xfrm>
              <a:off x="5116985" y="5400907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95238" y="5561928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 err="1"/>
                <a:t>MalDeDents</a:t>
              </a:r>
              <a:endParaRPr lang="en-CA" i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95405" y="5561928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 err="1"/>
                <a:t>Croche</a:t>
              </a:r>
              <a:endParaRPr lang="en-CA" i="1" dirty="0"/>
            </a:p>
          </p:txBody>
        </p:sp>
        <p:cxnSp>
          <p:nvCxnSpPr>
            <p:cNvPr id="14" name="Straight Arrow Connector 13"/>
            <p:cNvCxnSpPr>
              <a:stCxn id="8" idx="3"/>
            </p:cNvCxnSpPr>
            <p:nvPr/>
          </p:nvCxnSpPr>
          <p:spPr>
            <a:xfrm flipH="1">
              <a:off x="3735659" y="5139823"/>
              <a:ext cx="569807" cy="2536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5"/>
              <a:endCxn id="11" idx="0"/>
            </p:cNvCxnSpPr>
            <p:nvPr/>
          </p:nvCxnSpPr>
          <p:spPr>
            <a:xfrm>
              <a:off x="5333772" y="5139823"/>
              <a:ext cx="510335" cy="261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Applications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01444" y="1369356"/>
            <a:ext cx="4580966" cy="1396895"/>
          </a:xfrm>
        </p:spPr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Diagnostique : P(</a:t>
            </a:r>
            <a:r>
              <a:rPr lang="fr-CA" altLang="ko-KR" dirty="0">
                <a:solidFill>
                  <a:srgbClr val="FF0000"/>
                </a:solidFill>
                <a:ea typeface="ＭＳ Ｐゴシック" pitchFamily="34" charset="-128"/>
              </a:rPr>
              <a:t>Causes </a:t>
            </a:r>
            <a:r>
              <a:rPr lang="fr-CA" altLang="ko-KR" dirty="0">
                <a:ea typeface="ＭＳ Ｐゴシック" pitchFamily="34" charset="-128"/>
              </a:rPr>
              <a:t>| Symptômes)</a:t>
            </a: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Prédiction : P(</a:t>
            </a:r>
            <a:r>
              <a:rPr lang="fr-CA" altLang="ko-KR" dirty="0" err="1">
                <a:solidFill>
                  <a:srgbClr val="FF0000"/>
                </a:solidFill>
                <a:ea typeface="ＭＳ Ｐゴシック" pitchFamily="34" charset="-128"/>
              </a:rPr>
              <a:t>Symptomes</a:t>
            </a:r>
            <a:r>
              <a:rPr lang="fr-CA" altLang="ko-KR" dirty="0">
                <a:ea typeface="ＭＳ Ｐゴシック" pitchFamily="34" charset="-128"/>
              </a:rPr>
              <a:t> | Causes)</a:t>
            </a:r>
          </a:p>
          <a:p>
            <a:pPr eaLnBrk="1" hangingPunct="1">
              <a:spcBef>
                <a:spcPts val="0"/>
              </a:spcBef>
            </a:pPr>
            <a:r>
              <a:rPr lang="fr-CA" altLang="ko-KR" dirty="0">
                <a:ea typeface="ＭＳ Ｐゴシック" pitchFamily="34" charset="-128"/>
              </a:rPr>
              <a:t>Classification : max P(</a:t>
            </a:r>
            <a:r>
              <a:rPr lang="fr-CA" altLang="ko-KR" dirty="0">
                <a:solidFill>
                  <a:srgbClr val="FF0000"/>
                </a:solidFill>
                <a:ea typeface="ＭＳ Ｐゴシック" pitchFamily="34" charset="-128"/>
              </a:rPr>
              <a:t>Classe</a:t>
            </a:r>
            <a:r>
              <a:rPr lang="fr-CA" altLang="ko-KR" dirty="0">
                <a:ea typeface="ＭＳ Ｐゴシック" pitchFamily="34" charset="-128"/>
              </a:rPr>
              <a:t> |Données)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fr-CA" altLang="ko-KR" dirty="0">
                <a:ea typeface="ＭＳ Ｐゴシック" pitchFamily="34" charset="-128"/>
              </a:rPr>
              <a:t>                                 </a:t>
            </a:r>
            <a:r>
              <a:rPr lang="fr-CA" altLang="ko-KR" sz="1400" dirty="0">
                <a:ea typeface="ＭＳ Ｐゴシック" pitchFamily="34" charset="-128"/>
              </a:rPr>
              <a:t>classe</a:t>
            </a:r>
          </a:p>
          <a:p>
            <a:pPr marL="0" indent="0" eaLnBrk="1" hangingPunct="1">
              <a:buNone/>
            </a:pPr>
            <a:r>
              <a:rPr lang="fr-CA" altLang="ko-KR" dirty="0">
                <a:ea typeface="ＭＳ Ｐゴシック" pitchFamily="34" charset="-128"/>
              </a:rPr>
              <a:t>                                  </a:t>
            </a:r>
          </a:p>
        </p:txBody>
      </p:sp>
      <p:sp>
        <p:nvSpPr>
          <p:cNvPr id="8196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8197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819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CB2512F-E4E0-4340-8281-71541C2915A2}" type="slidenum">
              <a:rPr lang="en-US" smtClean="0">
                <a:latin typeface="Calibri" pitchFamily="34" charset="0"/>
              </a:rPr>
              <a:pPr/>
              <a:t>6</a:t>
            </a:fld>
            <a:endParaRPr lang="en-US">
              <a:latin typeface="Calibr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89813" y="846138"/>
            <a:ext cx="2523873" cy="2561527"/>
            <a:chOff x="5917600" y="1104979"/>
            <a:chExt cx="2628572" cy="2858854"/>
          </a:xfrm>
        </p:grpSpPr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6394644" y="1104979"/>
              <a:ext cx="1035844" cy="662954"/>
            </a:xfrm>
            <a:prstGeom prst="ellipse">
              <a:avLst/>
            </a:prstGeom>
            <a:solidFill>
              <a:srgbClr val="33CC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i="1" dirty="0">
                  <a:latin typeface="+mn-lt"/>
                  <a:ea typeface="ＭＳ Ｐゴシック" charset="0"/>
                  <a:cs typeface="ＭＳ Ｐゴシック" charset="0"/>
                </a:rPr>
                <a:t>Cause</a:t>
              </a:r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7201811" y="1710358"/>
              <a:ext cx="310028" cy="4348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 i="1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Oval 15"/>
            <p:cNvSpPr>
              <a:spLocks noChangeArrowheads="1"/>
            </p:cNvSpPr>
            <p:nvPr/>
          </p:nvSpPr>
          <p:spPr bwMode="auto">
            <a:xfrm>
              <a:off x="5917600" y="2207594"/>
              <a:ext cx="1028700" cy="594654"/>
            </a:xfrm>
            <a:prstGeom prst="ellipse">
              <a:avLst/>
            </a:prstGeom>
            <a:solidFill>
              <a:srgbClr val="33CC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i="1" dirty="0">
                  <a:latin typeface="+mn-lt"/>
                  <a:ea typeface="ＭＳ Ｐゴシック" charset="0"/>
                  <a:cs typeface="ＭＳ Ｐゴシック" charset="0"/>
                </a:rPr>
                <a:t>C1</a:t>
              </a:r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 flipH="1">
              <a:off x="6515816" y="1710358"/>
              <a:ext cx="190500" cy="497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 i="1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Oval 15"/>
            <p:cNvSpPr>
              <a:spLocks noChangeArrowheads="1"/>
            </p:cNvSpPr>
            <p:nvPr/>
          </p:nvSpPr>
          <p:spPr bwMode="auto">
            <a:xfrm>
              <a:off x="7150294" y="2145255"/>
              <a:ext cx="1028700" cy="594654"/>
            </a:xfrm>
            <a:prstGeom prst="ellipse">
              <a:avLst/>
            </a:prstGeom>
            <a:solidFill>
              <a:srgbClr val="33CC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i="1" dirty="0">
                  <a:latin typeface="+mn-lt"/>
                  <a:ea typeface="ＭＳ Ｐゴシック" charset="0"/>
                  <a:cs typeface="ＭＳ Ｐゴシック" charset="0"/>
                </a:rPr>
                <a:t>C2</a:t>
              </a:r>
            </a:p>
          </p:txBody>
        </p:sp>
        <p:sp>
          <p:nvSpPr>
            <p:cNvPr id="36" name="Oval 15"/>
            <p:cNvSpPr>
              <a:spLocks noChangeArrowheads="1"/>
            </p:cNvSpPr>
            <p:nvPr/>
          </p:nvSpPr>
          <p:spPr bwMode="auto">
            <a:xfrm>
              <a:off x="5932004" y="3369179"/>
              <a:ext cx="1028700" cy="594654"/>
            </a:xfrm>
            <a:prstGeom prst="ellipse">
              <a:avLst/>
            </a:prstGeom>
            <a:solidFill>
              <a:srgbClr val="33CC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i="1" dirty="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7510328" y="3095006"/>
              <a:ext cx="1035844" cy="662954"/>
            </a:xfrm>
            <a:prstGeom prst="ellipse">
              <a:avLst/>
            </a:prstGeom>
            <a:solidFill>
              <a:srgbClr val="33CC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i="1" dirty="0">
                  <a:latin typeface="+mn-lt"/>
                  <a:ea typeface="ＭＳ Ｐゴシック" charset="0"/>
                  <a:cs typeface="ＭＳ Ｐゴシック" charset="0"/>
                </a:rPr>
                <a:t>Symptom</a:t>
              </a:r>
            </a:p>
          </p:txBody>
        </p:sp>
        <p:sp>
          <p:nvSpPr>
            <p:cNvPr id="38" name="Line 17"/>
            <p:cNvSpPr>
              <a:spLocks noChangeShapeType="1"/>
            </p:cNvSpPr>
            <p:nvPr/>
          </p:nvSpPr>
          <p:spPr bwMode="auto">
            <a:xfrm flipH="1">
              <a:off x="6466275" y="2798454"/>
              <a:ext cx="0" cy="593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 i="1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6611065" y="2780837"/>
              <a:ext cx="900773" cy="5883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 i="1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7873236" y="2695034"/>
              <a:ext cx="0" cy="4348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 i="1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922" y="2722727"/>
            <a:ext cx="1398586" cy="1043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0896" y="3766287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Commerce électronique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29A078-921C-48FB-9A62-6A9ECBC3BA75}"/>
              </a:ext>
            </a:extLst>
          </p:cNvPr>
          <p:cNvGrpSpPr/>
          <p:nvPr/>
        </p:nvGrpSpPr>
        <p:grpSpPr>
          <a:xfrm>
            <a:off x="457200" y="4000504"/>
            <a:ext cx="7696200" cy="2343150"/>
            <a:chOff x="457200" y="4000504"/>
            <a:chExt cx="7696200" cy="23431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000504"/>
              <a:ext cx="7696200" cy="234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40BEA7-FB15-4795-821F-7B004EB5BDD9}"/>
                </a:ext>
              </a:extLst>
            </p:cNvPr>
            <p:cNvGrpSpPr/>
            <p:nvPr/>
          </p:nvGrpSpPr>
          <p:grpSpPr>
            <a:xfrm>
              <a:off x="2340244" y="4401519"/>
              <a:ext cx="1983783" cy="1864426"/>
              <a:chOff x="2340244" y="4401519"/>
              <a:chExt cx="1983783" cy="186442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E2B762A-3641-49AA-B55F-0C19E2A2EA4F}"/>
                  </a:ext>
                </a:extLst>
              </p:cNvPr>
              <p:cNvSpPr/>
              <p:nvPr/>
            </p:nvSpPr>
            <p:spPr>
              <a:xfrm>
                <a:off x="2340244" y="4401519"/>
                <a:ext cx="1983783" cy="10871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4BAA8FE-DDB9-4B29-8DC7-A8A582669CF4}"/>
                  </a:ext>
                </a:extLst>
              </p:cNvPr>
              <p:cNvSpPr/>
              <p:nvPr/>
            </p:nvSpPr>
            <p:spPr>
              <a:xfrm>
                <a:off x="3332135" y="5470748"/>
                <a:ext cx="680769" cy="7951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602751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1444" y="218882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66086" y="874944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Supposons  maintenant que dans mes données de 120 patients, 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Parmi les 70  qui avaient une carie</a:t>
            </a:r>
          </a:p>
          <a:p>
            <a:pPr lvl="2" eaLnBrk="1" hangingPunct="1"/>
            <a:r>
              <a:rPr lang="fr-CA" altLang="ko-KR" sz="1800" dirty="0">
                <a:ea typeface="ＭＳ Ｐゴシック" pitchFamily="34" charset="-128"/>
              </a:rPr>
              <a:t>65 avaient mal aux dents</a:t>
            </a:r>
          </a:p>
          <a:p>
            <a:pPr lvl="2" eaLnBrk="1" hangingPunct="1"/>
            <a:r>
              <a:rPr lang="fr-CA" altLang="ko-KR" sz="1800" dirty="0">
                <a:ea typeface="ＭＳ Ｐゴシック" pitchFamily="34" charset="-128"/>
              </a:rPr>
              <a:t>51 ont la sonde qui s’accrochait</a:t>
            </a:r>
          </a:p>
          <a:p>
            <a:pPr lvl="1" eaLnBrk="1" hangingPunct="1"/>
            <a:endParaRPr lang="fr-CA" altLang="ko-KR" dirty="0">
              <a:ea typeface="ＭＳ Ｐゴシック" pitchFamily="34" charset="-128"/>
            </a:endParaRPr>
          </a:p>
          <a:p>
            <a:pPr marL="457200" lvl="1" indent="0" eaLnBrk="1" hangingPunct="1">
              <a:buNone/>
            </a:pPr>
            <a:r>
              <a:rPr lang="fr-CA" altLang="ko-KR" i="1" dirty="0">
                <a:ea typeface="ＭＳ Ｐゴシック" pitchFamily="34" charset="-128"/>
              </a:rPr>
              <a:t>P(</a:t>
            </a:r>
            <a:r>
              <a:rPr lang="fr-CA" altLang="ko-KR" i="1" dirty="0" err="1">
                <a:ea typeface="ＭＳ Ｐゴシック" pitchFamily="34" charset="-128"/>
              </a:rPr>
              <a:t>MalDeDents</a:t>
            </a:r>
            <a:r>
              <a:rPr lang="fr-CA" altLang="ko-KR" i="1" dirty="0">
                <a:ea typeface="ＭＳ Ｐゴシック" pitchFamily="34" charset="-128"/>
              </a:rPr>
              <a:t>=</a:t>
            </a:r>
            <a:r>
              <a:rPr lang="fr-CA" altLang="ko-KR" i="1" dirty="0" err="1">
                <a:ea typeface="ＭＳ Ｐゴシック" pitchFamily="34" charset="-128"/>
              </a:rPr>
              <a:t>vrai|Carrie</a:t>
            </a:r>
            <a:r>
              <a:rPr lang="fr-CA" altLang="ko-KR" i="1" dirty="0">
                <a:ea typeface="ＭＳ Ｐゴシック" pitchFamily="34" charset="-128"/>
              </a:rPr>
              <a:t>=Vrai)=(65+1)/(65+1+5+1)=0.92</a:t>
            </a:r>
          </a:p>
          <a:p>
            <a:pPr marL="457200" lvl="1" indent="0" eaLnBrk="1" hangingPunct="1">
              <a:buNone/>
            </a:pPr>
            <a:r>
              <a:rPr lang="fr-CA" altLang="ko-KR" i="1" dirty="0">
                <a:ea typeface="ＭＳ Ｐゴシック" pitchFamily="34" charset="-128"/>
              </a:rPr>
              <a:t>P(Croche=</a:t>
            </a:r>
            <a:r>
              <a:rPr lang="fr-CA" altLang="ko-KR" i="1" dirty="0" err="1">
                <a:ea typeface="ＭＳ Ｐゴシック" pitchFamily="34" charset="-128"/>
              </a:rPr>
              <a:t>vrai|Carie</a:t>
            </a:r>
            <a:r>
              <a:rPr lang="fr-CA" altLang="ko-KR" i="1" dirty="0">
                <a:ea typeface="ＭＳ Ｐゴシック" pitchFamily="34" charset="-128"/>
              </a:rPr>
              <a:t>=vrai)=(51+1)/(51 + 1 + 19 + 1)=0.72</a:t>
            </a:r>
          </a:p>
        </p:txBody>
      </p:sp>
      <p:sp>
        <p:nvSpPr>
          <p:cNvPr id="6656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656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656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EE06F23-9491-4738-8D47-6A5B7848E7C4}" type="slidenum">
              <a:rPr lang="en-US" smtClean="0">
                <a:latin typeface="Calibri" pitchFamily="34" charset="0"/>
              </a:rPr>
              <a:pPr/>
              <a:t>60</a:t>
            </a:fld>
            <a:endParaRPr lang="en-US"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16938" y="3698488"/>
            <a:ext cx="3788010" cy="1542584"/>
            <a:chOff x="2783219" y="4549698"/>
            <a:chExt cx="3788010" cy="1542584"/>
          </a:xfrm>
        </p:grpSpPr>
        <p:sp>
          <p:nvSpPr>
            <p:cNvPr id="8" name="Oval 7"/>
            <p:cNvSpPr/>
            <p:nvPr/>
          </p:nvSpPr>
          <p:spPr>
            <a:xfrm>
              <a:off x="4092497" y="4549698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80886" y="471071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 err="1"/>
                <a:t>Carie</a:t>
              </a:r>
              <a:endParaRPr lang="en-CA" i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783219" y="5393473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/>
            </a:p>
          </p:txBody>
        </p:sp>
        <p:sp>
          <p:nvSpPr>
            <p:cNvPr id="11" name="Oval 10"/>
            <p:cNvSpPr/>
            <p:nvPr/>
          </p:nvSpPr>
          <p:spPr>
            <a:xfrm>
              <a:off x="5116985" y="5400907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95238" y="5561928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 err="1"/>
                <a:t>MalDeDents</a:t>
              </a:r>
              <a:endParaRPr lang="en-CA" i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95405" y="5561928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 err="1"/>
                <a:t>Croche</a:t>
              </a:r>
              <a:endParaRPr lang="en-CA" i="1" dirty="0"/>
            </a:p>
          </p:txBody>
        </p:sp>
        <p:cxnSp>
          <p:nvCxnSpPr>
            <p:cNvPr id="14" name="Straight Arrow Connector 13"/>
            <p:cNvCxnSpPr>
              <a:stCxn id="8" idx="3"/>
            </p:cNvCxnSpPr>
            <p:nvPr/>
          </p:nvCxnSpPr>
          <p:spPr>
            <a:xfrm flipH="1">
              <a:off x="3735659" y="5139823"/>
              <a:ext cx="569807" cy="2536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5"/>
              <a:endCxn id="11" idx="0"/>
            </p:cNvCxnSpPr>
            <p:nvPr/>
          </p:nvCxnSpPr>
          <p:spPr>
            <a:xfrm>
              <a:off x="5333772" y="5139823"/>
              <a:ext cx="510335" cy="261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6618365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1444" y="218882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66086" y="874944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Supposons que dans mes données de 120 patients, 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Parmi les 50  qui n’avaient pas de carie</a:t>
            </a:r>
          </a:p>
          <a:p>
            <a:pPr lvl="2" eaLnBrk="1" hangingPunct="1"/>
            <a:r>
              <a:rPr lang="fr-CA" altLang="ko-KR" sz="1800" dirty="0">
                <a:ea typeface="ＭＳ Ｐゴシック" pitchFamily="34" charset="-128"/>
              </a:rPr>
              <a:t>10 avaient mal aux dents</a:t>
            </a:r>
          </a:p>
          <a:p>
            <a:pPr lvl="2" eaLnBrk="1" hangingPunct="1"/>
            <a:r>
              <a:rPr lang="fr-CA" altLang="ko-KR" sz="1800" dirty="0">
                <a:ea typeface="ＭＳ Ｐゴシック" pitchFamily="34" charset="-128"/>
              </a:rPr>
              <a:t>La sonde ne s’accrochait pour aucun d’eux</a:t>
            </a:r>
          </a:p>
          <a:p>
            <a:pPr lvl="1" eaLnBrk="1" hangingPunct="1"/>
            <a:endParaRPr lang="fr-CA" altLang="ko-KR" dirty="0">
              <a:ea typeface="ＭＳ Ｐゴシック" pitchFamily="34" charset="-128"/>
            </a:endParaRPr>
          </a:p>
          <a:p>
            <a:pPr marL="457200" lvl="1" indent="0" eaLnBrk="1" hangingPunct="1">
              <a:buNone/>
            </a:pPr>
            <a:r>
              <a:rPr lang="fr-CA" altLang="ko-KR" i="1" dirty="0">
                <a:ea typeface="ＭＳ Ｐゴシック" pitchFamily="34" charset="-128"/>
              </a:rPr>
              <a:t>P(</a:t>
            </a:r>
            <a:r>
              <a:rPr lang="fr-CA" altLang="ko-KR" i="1" dirty="0" err="1">
                <a:ea typeface="ＭＳ Ｐゴシック" pitchFamily="34" charset="-128"/>
              </a:rPr>
              <a:t>MalDeDents</a:t>
            </a:r>
            <a:r>
              <a:rPr lang="fr-CA" altLang="ko-KR" i="1" dirty="0">
                <a:ea typeface="ＭＳ Ｐゴシック" pitchFamily="34" charset="-128"/>
              </a:rPr>
              <a:t>=</a:t>
            </a:r>
            <a:r>
              <a:rPr lang="fr-CA" altLang="ko-KR" i="1" dirty="0" err="1">
                <a:ea typeface="ＭＳ Ｐゴシック" pitchFamily="34" charset="-128"/>
              </a:rPr>
              <a:t>vrai|Carrie</a:t>
            </a:r>
            <a:r>
              <a:rPr lang="fr-CA" altLang="ko-KR" i="1" dirty="0">
                <a:ea typeface="ＭＳ Ｐゴシック" pitchFamily="34" charset="-128"/>
              </a:rPr>
              <a:t>=faux)=(10+1)/(10+1+42+1)=0.20</a:t>
            </a:r>
          </a:p>
          <a:p>
            <a:pPr marL="457200" lvl="1" indent="0" eaLnBrk="1" hangingPunct="1">
              <a:buNone/>
            </a:pPr>
            <a:r>
              <a:rPr lang="fr-CA" altLang="ko-KR" i="1" dirty="0">
                <a:ea typeface="ＭＳ Ｐゴシック" pitchFamily="34" charset="-128"/>
              </a:rPr>
              <a:t>P(Croche=</a:t>
            </a:r>
            <a:r>
              <a:rPr lang="fr-CA" altLang="ko-KR" i="1" dirty="0" err="1">
                <a:ea typeface="ＭＳ Ｐゴシック" pitchFamily="34" charset="-128"/>
              </a:rPr>
              <a:t>vrai|Carie</a:t>
            </a:r>
            <a:r>
              <a:rPr lang="fr-CA" altLang="ko-KR" i="1" dirty="0">
                <a:ea typeface="ＭＳ Ｐゴシック" pitchFamily="34" charset="-128"/>
              </a:rPr>
              <a:t>=faux)=(0+1)/(0 + 1 + 50 + 1)=0.02</a:t>
            </a:r>
          </a:p>
        </p:txBody>
      </p:sp>
      <p:sp>
        <p:nvSpPr>
          <p:cNvPr id="6656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656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656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EE06F23-9491-4738-8D47-6A5B7848E7C4}" type="slidenum">
              <a:rPr lang="en-US" smtClean="0">
                <a:latin typeface="Calibri" pitchFamily="34" charset="0"/>
              </a:rPr>
              <a:pPr/>
              <a:t>61</a:t>
            </a:fld>
            <a:endParaRPr lang="en-US"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16938" y="3698488"/>
            <a:ext cx="3788010" cy="1542584"/>
            <a:chOff x="2783219" y="4549698"/>
            <a:chExt cx="3788010" cy="1542584"/>
          </a:xfrm>
        </p:grpSpPr>
        <p:sp>
          <p:nvSpPr>
            <p:cNvPr id="8" name="Oval 7"/>
            <p:cNvSpPr/>
            <p:nvPr/>
          </p:nvSpPr>
          <p:spPr>
            <a:xfrm>
              <a:off x="4092497" y="4549698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80886" y="471071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 err="1"/>
                <a:t>Carie</a:t>
              </a:r>
              <a:endParaRPr lang="en-CA" i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783219" y="5393473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/>
            </a:p>
          </p:txBody>
        </p:sp>
        <p:sp>
          <p:nvSpPr>
            <p:cNvPr id="11" name="Oval 10"/>
            <p:cNvSpPr/>
            <p:nvPr/>
          </p:nvSpPr>
          <p:spPr>
            <a:xfrm>
              <a:off x="5116985" y="5400907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95238" y="5561928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 err="1"/>
                <a:t>MalDeDents</a:t>
              </a:r>
              <a:endParaRPr lang="en-CA" i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95405" y="5561928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 err="1"/>
                <a:t>Croche</a:t>
              </a:r>
              <a:endParaRPr lang="en-CA" i="1" dirty="0"/>
            </a:p>
          </p:txBody>
        </p:sp>
        <p:cxnSp>
          <p:nvCxnSpPr>
            <p:cNvPr id="14" name="Straight Arrow Connector 13"/>
            <p:cNvCxnSpPr>
              <a:stCxn id="8" idx="3"/>
            </p:cNvCxnSpPr>
            <p:nvPr/>
          </p:nvCxnSpPr>
          <p:spPr>
            <a:xfrm flipH="1">
              <a:off x="3735659" y="5139823"/>
              <a:ext cx="569807" cy="2536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5"/>
              <a:endCxn id="11" idx="0"/>
            </p:cNvCxnSpPr>
            <p:nvPr/>
          </p:nvCxnSpPr>
          <p:spPr>
            <a:xfrm>
              <a:off x="5333772" y="5139823"/>
              <a:ext cx="510335" cy="261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9715324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Spécifier les tables de probabilités d’un RB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Si on a un ensemble de données où certaines des variables ne sont pas observées, on doit utiliser des méthodes plus sophistiquées.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Algorithme EM (voir section 20.3.2)</a:t>
            </a:r>
          </a:p>
        </p:txBody>
      </p:sp>
      <p:sp>
        <p:nvSpPr>
          <p:cNvPr id="67588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7589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759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72C919F-9531-4C2E-94C7-1A7D5436BD71}" type="slidenum">
              <a:rPr lang="en-US" smtClean="0">
                <a:latin typeface="Calibri" pitchFamily="34" charset="0"/>
              </a:rPr>
              <a:pPr/>
              <a:t>62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689559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  <a:ea typeface="ＭＳ Ｐゴシック" pitchFamily="34" charset="-128"/>
              </a:rPr>
              <a:t>Construction </a:t>
            </a:r>
            <a:r>
              <a:rPr lang="en-CA" dirty="0">
                <a:latin typeface="Arial" pitchFamily="34" charset="0"/>
                <a:ea typeface="ＭＳ Ｐゴシック" pitchFamily="34" charset="-128"/>
              </a:rPr>
              <a:t>de la structure du</a:t>
            </a:r>
            <a:r>
              <a:rPr lang="en-US" altLang="ja-JP" dirty="0">
                <a:latin typeface="Arial" pitchFamily="34" charset="0"/>
                <a:ea typeface="ＭＳ Ｐゴシック" pitchFamily="34" charset="-128"/>
              </a:rPr>
              <a:t> RB</a:t>
            </a:r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SzPct val="100000"/>
              <a:buFont typeface="Calibri" pitchFamily="34" charset="0"/>
              <a:buAutoNum type="arabicPeriod"/>
            </a:pPr>
            <a:r>
              <a:rPr lang="fr-CA">
                <a:ea typeface="ＭＳ Ｐゴシック" pitchFamily="34" charset="-128"/>
              </a:rPr>
              <a:t>Choisir un ordre des variables 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1</a:t>
            </a:r>
            <a:r>
              <a:rPr lang="fr-CA">
                <a:ea typeface="ＭＳ Ｐゴシック" pitchFamily="34" charset="-128"/>
              </a:rPr>
              <a:t>, … ,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n</a:t>
            </a:r>
            <a:endParaRPr lang="fr-CA" i="1">
              <a:ea typeface="ＭＳ Ｐゴシック" pitchFamily="34" charset="-128"/>
            </a:endParaRPr>
          </a:p>
          <a:p>
            <a:pPr marL="457200" indent="-457200" eaLnBrk="1" hangingPunct="1">
              <a:buSzPct val="100000"/>
              <a:buFont typeface="Calibri" pitchFamily="34" charset="0"/>
              <a:buAutoNum type="arabicPeriod"/>
            </a:pPr>
            <a:r>
              <a:rPr lang="fr-CA">
                <a:ea typeface="ＭＳ Ｐゴシック" pitchFamily="34" charset="-128"/>
              </a:rPr>
              <a:t>Pour  i = 1 to </a:t>
            </a:r>
            <a:r>
              <a:rPr lang="fr-CA" i="1">
                <a:ea typeface="ＭＳ Ｐゴシック" pitchFamily="34" charset="-128"/>
              </a:rPr>
              <a:t>n</a:t>
            </a:r>
            <a:r>
              <a:rPr lang="fr-FR">
                <a:ea typeface="ＭＳ Ｐゴシック" pitchFamily="34" charset="-128"/>
              </a:rPr>
              <a:t> :</a:t>
            </a:r>
            <a:endParaRPr lang="fr-CA">
              <a:ea typeface="ＭＳ Ｐゴシック" pitchFamily="34" charset="-128"/>
            </a:endParaRPr>
          </a:p>
          <a:p>
            <a:pPr lvl="1" eaLnBrk="1" hangingPunct="1"/>
            <a:r>
              <a:rPr lang="fr-CA">
                <a:ea typeface="ＭＳ Ｐゴシック" pitchFamily="34" charset="-128"/>
              </a:rPr>
              <a:t>ajouter 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i</a:t>
            </a:r>
            <a:r>
              <a:rPr lang="fr-CA">
                <a:ea typeface="ＭＳ Ｐゴシック" pitchFamily="34" charset="-128"/>
              </a:rPr>
              <a:t> au réseau</a:t>
            </a:r>
          </a:p>
          <a:p>
            <a:pPr lvl="1" eaLnBrk="1" hangingPunct="1"/>
            <a:r>
              <a:rPr lang="fr-CA">
                <a:ea typeface="ＭＳ Ｐゴシック" pitchFamily="34" charset="-128"/>
              </a:rPr>
              <a:t>choisir les parents 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1</a:t>
            </a:r>
            <a:r>
              <a:rPr lang="fr-CA">
                <a:ea typeface="ＭＳ Ｐゴシック" pitchFamily="34" charset="-128"/>
              </a:rPr>
              <a:t>, … ,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i-1</a:t>
            </a:r>
            <a:r>
              <a:rPr lang="fr-CA">
                <a:ea typeface="ＭＳ Ｐゴシック" pitchFamily="34" charset="-128"/>
              </a:rPr>
              <a:t> tels que 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i</a:t>
            </a:r>
            <a:r>
              <a:rPr lang="fr-CA">
                <a:ea typeface="ＭＳ Ｐゴシック" pitchFamily="34" charset="-128"/>
              </a:rPr>
              <a:t> | </a:t>
            </a:r>
            <a:r>
              <a:rPr lang="fr-CA" i="1">
                <a:ea typeface="ＭＳ Ｐゴシック" pitchFamily="34" charset="-128"/>
              </a:rPr>
              <a:t>Parents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i</a:t>
            </a:r>
            <a:r>
              <a:rPr lang="fr-CA">
                <a:ea typeface="ＭＳ Ｐゴシック" pitchFamily="34" charset="-128"/>
              </a:rPr>
              <a:t>))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i</a:t>
            </a:r>
            <a:r>
              <a:rPr lang="fr-CA">
                <a:ea typeface="ＭＳ Ｐゴシック" pitchFamily="34" charset="-128"/>
              </a:rPr>
              <a:t> | 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1</a:t>
            </a:r>
            <a:r>
              <a:rPr lang="fr-CA">
                <a:ea typeface="ＭＳ Ｐゴシック" pitchFamily="34" charset="-128"/>
              </a:rPr>
              <a:t>, ... 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i-1</a:t>
            </a:r>
            <a:r>
              <a:rPr lang="fr-CA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fr-CA">
                <a:ea typeface="ＭＳ Ｐゴシック" pitchFamily="34" charset="-128"/>
              </a:rPr>
              <a:t>ce choix garantit que</a:t>
            </a:r>
            <a:r>
              <a:rPr lang="fr-FR">
                <a:ea typeface="ＭＳ Ｐゴシック" pitchFamily="34" charset="-128"/>
              </a:rPr>
              <a:t> :</a:t>
            </a:r>
            <a:endParaRPr lang="fr-CA">
              <a:ea typeface="ＭＳ Ｐゴシック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fr-CA">
                <a:ea typeface="ＭＳ Ｐゴシック" pitchFamily="34" charset="-128"/>
              </a:rPr>
              <a:t>	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1</a:t>
            </a:r>
            <a:r>
              <a:rPr lang="fr-CA">
                <a:ea typeface="ＭＳ Ｐゴシック" pitchFamily="34" charset="-128"/>
              </a:rPr>
              <a:t>, … ,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n</a:t>
            </a:r>
            <a:r>
              <a:rPr lang="fr-CA">
                <a:ea typeface="ＭＳ Ｐゴシック" pitchFamily="34" charset="-128"/>
              </a:rPr>
              <a:t>) 	=  </a:t>
            </a:r>
            <a:r>
              <a:rPr lang="fr-CA">
                <a:ea typeface="ＭＳ Ｐゴシック" pitchFamily="34" charset="-128"/>
                <a:sym typeface="Symbol" pitchFamily="18" charset="2"/>
              </a:rPr>
              <a:t></a:t>
            </a:r>
            <a:r>
              <a:rPr lang="fr-CA" baseline="-25000">
                <a:ea typeface="ＭＳ Ｐゴシック" pitchFamily="34" charset="-128"/>
              </a:rPr>
              <a:t>i =1</a:t>
            </a:r>
            <a:r>
              <a:rPr lang="fr-CA">
                <a:ea typeface="ＭＳ Ｐゴシック" pitchFamily="34" charset="-128"/>
              </a:rPr>
              <a:t>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i</a:t>
            </a:r>
            <a:r>
              <a:rPr lang="fr-CA">
                <a:ea typeface="ＭＳ Ｐゴシック" pitchFamily="34" charset="-128"/>
              </a:rPr>
              <a:t> | 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1</a:t>
            </a:r>
            <a:r>
              <a:rPr lang="fr-CA">
                <a:ea typeface="ＭＳ Ｐゴシック" pitchFamily="34" charset="-128"/>
              </a:rPr>
              <a:t>, … , 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i-1</a:t>
            </a:r>
            <a:r>
              <a:rPr lang="fr-CA">
                <a:ea typeface="ＭＳ Ｐゴシック" pitchFamily="34" charset="-128"/>
              </a:rPr>
              <a:t>)    (</a:t>
            </a:r>
            <a:r>
              <a:rPr lang="fr-CA" i="1">
                <a:ea typeface="ＭＳ Ｐゴシック" pitchFamily="34" charset="-128"/>
              </a:rPr>
              <a:t>chain rule</a:t>
            </a:r>
            <a:r>
              <a:rPr lang="fr-CA">
                <a:ea typeface="ＭＳ Ｐゴシック" pitchFamily="34" charset="-128"/>
              </a:rPr>
              <a:t>)</a:t>
            </a:r>
          </a:p>
          <a:p>
            <a:pPr marL="457200" indent="-457200" eaLnBrk="1" hangingPunct="1">
              <a:buFont typeface="Lucida Grande" charset="0"/>
              <a:buNone/>
            </a:pPr>
            <a:r>
              <a:rPr lang="fr-CA">
                <a:ea typeface="ＭＳ Ｐゴシック" pitchFamily="34" charset="-128"/>
              </a:rPr>
              <a:t>					</a:t>
            </a:r>
            <a:r>
              <a:rPr lang="fr-CA" sz="1800">
                <a:ea typeface="ＭＳ Ｐゴシック" pitchFamily="34" charset="-128"/>
              </a:rPr>
              <a:t>=  </a:t>
            </a:r>
            <a:r>
              <a:rPr lang="fr-CA" sz="1800">
                <a:ea typeface="ＭＳ Ｐゴシック" pitchFamily="34" charset="-128"/>
                <a:sym typeface="Symbol" pitchFamily="18" charset="2"/>
              </a:rPr>
              <a:t></a:t>
            </a:r>
            <a:r>
              <a:rPr lang="fr-CA" sz="1800" baseline="-25000">
                <a:ea typeface="ＭＳ Ｐゴシック" pitchFamily="34" charset="-128"/>
              </a:rPr>
              <a:t>i =1 </a:t>
            </a:r>
            <a:r>
              <a:rPr lang="fr-CA" sz="1800" i="1">
                <a:ea typeface="ＭＳ Ｐゴシック" pitchFamily="34" charset="-128"/>
              </a:rPr>
              <a:t>P</a:t>
            </a:r>
            <a:r>
              <a:rPr lang="fr-CA" sz="1800">
                <a:ea typeface="ＭＳ Ｐゴシック" pitchFamily="34" charset="-128"/>
              </a:rPr>
              <a:t>(</a:t>
            </a:r>
            <a:r>
              <a:rPr lang="fr-CA" sz="1800" i="1">
                <a:ea typeface="ＭＳ Ｐゴシック" pitchFamily="34" charset="-128"/>
              </a:rPr>
              <a:t>X</a:t>
            </a:r>
            <a:r>
              <a:rPr lang="fr-CA" sz="1800" i="1" baseline="-25000">
                <a:ea typeface="ＭＳ Ｐゴシック" pitchFamily="34" charset="-128"/>
              </a:rPr>
              <a:t>i</a:t>
            </a:r>
            <a:r>
              <a:rPr lang="fr-CA" sz="1800">
                <a:ea typeface="ＭＳ Ｐゴシック" pitchFamily="34" charset="-128"/>
              </a:rPr>
              <a:t> | </a:t>
            </a:r>
            <a:r>
              <a:rPr lang="fr-CA" sz="1800" i="1">
                <a:ea typeface="ＭＳ Ｐゴシック" pitchFamily="34" charset="-128"/>
              </a:rPr>
              <a:t>Parents</a:t>
            </a:r>
            <a:r>
              <a:rPr lang="fr-CA" sz="1800">
                <a:ea typeface="ＭＳ Ｐゴシック" pitchFamily="34" charset="-128"/>
              </a:rPr>
              <a:t>(</a:t>
            </a:r>
            <a:r>
              <a:rPr lang="fr-CA" sz="1800" i="1">
                <a:ea typeface="ＭＳ Ｐゴシック" pitchFamily="34" charset="-128"/>
              </a:rPr>
              <a:t>X</a:t>
            </a:r>
            <a:r>
              <a:rPr lang="fr-CA" sz="1800" i="1" baseline="-25000">
                <a:ea typeface="ＭＳ Ｐゴシック" pitchFamily="34" charset="-128"/>
              </a:rPr>
              <a:t>i</a:t>
            </a:r>
            <a:r>
              <a:rPr lang="fr-CA" sz="1800">
                <a:ea typeface="ＭＳ Ｐゴシック" pitchFamily="34" charset="-128"/>
              </a:rPr>
              <a:t>))   (par construction)</a:t>
            </a:r>
          </a:p>
          <a:p>
            <a:pPr marL="457200" indent="-457200" eaLnBrk="1" hangingPunct="1">
              <a:buFont typeface="Lucida Grande" charset="0"/>
              <a:buNone/>
            </a:pPr>
            <a:endParaRPr lang="fr-CA" sz="1800">
              <a:ea typeface="ＭＳ Ｐゴシック" pitchFamily="34" charset="-128"/>
            </a:endParaRPr>
          </a:p>
          <a:p>
            <a:pPr marL="457200" indent="-457200" eaLnBrk="1" hangingPunct="1"/>
            <a:r>
              <a:rPr lang="fr-CA" altLang="ko-KR">
                <a:ea typeface="ＭＳ Ｐゴシック" pitchFamily="34" charset="-128"/>
              </a:rPr>
              <a:t>Pour construire un bon RB, sa structure doit refléter les indépendances conditionnelles du problème</a:t>
            </a:r>
          </a:p>
          <a:p>
            <a:pPr marL="457200" indent="-45720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457200" indent="-457200" eaLnBrk="1" hangingPunct="1"/>
            <a:r>
              <a:rPr lang="fr-CA" altLang="ko-KR">
                <a:ea typeface="ＭＳ Ｐゴシック" pitchFamily="34" charset="-128"/>
              </a:rPr>
              <a:t>Dans quel ordre ajouter les nœuds au réseau?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mettre les « causes racines » d’abord, ensuite les nœuds qu’ils influencent directement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140075" y="3606800"/>
            <a:ext cx="279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+mn-lt"/>
              </a:rPr>
              <a:t>n</a:t>
            </a:r>
          </a:p>
        </p:txBody>
      </p:sp>
      <p:sp>
        <p:nvSpPr>
          <p:cNvPr id="58373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8374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8375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E98BEF4-58D3-4B4C-92FA-4EF453C3361E}" type="slidenum">
              <a:rPr lang="en-US" smtClean="0">
                <a:latin typeface="Calibri" pitchFamily="34" charset="0"/>
              </a:rPr>
              <a:pPr/>
              <a:t>63</a:t>
            </a:fld>
            <a:endParaRPr lang="en-US">
              <a:latin typeface="Calibri" pitchFamily="34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687676" y="3251199"/>
            <a:ext cx="279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+mn-lt"/>
              </a:rPr>
              <a:t>n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>
                <a:ea typeface="ＭＳ Ｐゴシック" pitchFamily="34" charset="-128"/>
              </a:rPr>
              <a:t>Supposons qu</a:t>
            </a:r>
            <a:r>
              <a:rPr lang="fr-CA" altLang="fr-FR">
                <a:ea typeface="ＭＳ Ｐゴシック" pitchFamily="34" charset="-128"/>
              </a:rPr>
              <a:t>’</a:t>
            </a:r>
            <a:r>
              <a:rPr lang="fr-CA">
                <a:ea typeface="ＭＳ Ｐゴシック" pitchFamily="34" charset="-128"/>
              </a:rPr>
              <a:t>on ordonne les variables comme suit</a:t>
            </a:r>
            <a:r>
              <a:rPr lang="fr-FR">
                <a:ea typeface="ＭＳ Ｐゴシック" pitchFamily="34" charset="-128"/>
              </a:rPr>
              <a:t> :</a:t>
            </a:r>
            <a:r>
              <a:rPr lang="fr-CA">
                <a:ea typeface="ＭＳ Ｐゴシック" pitchFamily="34" charset="-128"/>
              </a:rPr>
              <a:t> 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S</a:t>
            </a:r>
            <a:endParaRPr lang="fr-CA">
              <a:ea typeface="ＭＳ Ｐゴシック" pitchFamily="34" charset="-128"/>
            </a:endParaRPr>
          </a:p>
          <a:p>
            <a:pPr eaLnBrk="1" hangingPunct="1"/>
            <a:endParaRPr lang="fr-CA">
              <a:ea typeface="ＭＳ Ｐゴシック" pitchFamily="34" charset="-128"/>
            </a:endParaRPr>
          </a:p>
          <a:p>
            <a:pPr eaLnBrk="1" hangingPunct="1"/>
            <a:endParaRPr lang="fr-CA">
              <a:ea typeface="ＭＳ Ｐゴシック" pitchFamily="34" charset="-128"/>
            </a:endParaRPr>
          </a:p>
          <a:p>
            <a:pPr eaLnBrk="1" hangingPunct="1">
              <a:buFont typeface="Lucida Grande" charset="0"/>
              <a:buNone/>
            </a:pPr>
            <a:endParaRPr lang="fr-CA">
              <a:ea typeface="ＭＳ Ｐゴシック" pitchFamily="34" charset="-128"/>
            </a:endParaRP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)?
</a:t>
            </a:r>
          </a:p>
          <a:p>
            <a:pPr eaLnBrk="1" hangingPunct="1"/>
            <a:endParaRPr lang="fr-CA">
              <a:ea typeface="ＭＳ Ｐゴシック" pitchFamily="34" charset="-128"/>
            </a:endParaRPr>
          </a:p>
        </p:txBody>
      </p:sp>
      <p:sp>
        <p:nvSpPr>
          <p:cNvPr id="18438" name="Oval 12"/>
          <p:cNvSpPr>
            <a:spLocks noChangeArrowheads="1"/>
          </p:cNvSpPr>
          <p:nvPr/>
        </p:nvSpPr>
        <p:spPr bwMode="auto">
          <a:xfrm>
            <a:off x="7539038" y="2806700"/>
            <a:ext cx="1162050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JeanAppelle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8439" name="Oval 13"/>
          <p:cNvSpPr>
            <a:spLocks noChangeArrowheads="1"/>
          </p:cNvSpPr>
          <p:nvPr/>
        </p:nvSpPr>
        <p:spPr bwMode="auto">
          <a:xfrm>
            <a:off x="5872163" y="2211388"/>
            <a:ext cx="1298575" cy="46196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MarieAppelle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9398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9399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940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51216DA-6130-475A-804E-EAC17A671F62}" type="slidenum">
              <a:rPr lang="en-US" smtClean="0">
                <a:latin typeface="Calibri" pitchFamily="34" charset="0"/>
              </a:rPr>
              <a:pPr/>
              <a:t>64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>
                <a:ea typeface="ＭＳ Ｐゴシック" pitchFamily="34" charset="-128"/>
              </a:rPr>
              <a:t>Supposons qu</a:t>
            </a:r>
            <a:r>
              <a:rPr lang="fr-CA" altLang="fr-FR">
                <a:ea typeface="ＭＳ Ｐゴシック" pitchFamily="34" charset="-128"/>
              </a:rPr>
              <a:t>’</a:t>
            </a:r>
            <a:r>
              <a:rPr lang="fr-CA">
                <a:ea typeface="ＭＳ Ｐゴシック" pitchFamily="34" charset="-128"/>
              </a:rPr>
              <a:t>on ordonne les variables comme suit</a:t>
            </a:r>
            <a:r>
              <a:rPr lang="fr-FR">
                <a:ea typeface="ＭＳ Ｐゴシック" pitchFamily="34" charset="-128"/>
              </a:rPr>
              <a:t> :</a:t>
            </a:r>
            <a:r>
              <a:rPr lang="fr-CA">
                <a:ea typeface="ＭＳ Ｐゴシック" pitchFamily="34" charset="-128"/>
              </a:rPr>
              <a:t> 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S</a:t>
            </a:r>
          </a:p>
          <a:p>
            <a:pPr eaLnBrk="1" hangingPunct="1"/>
            <a:endParaRPr lang="fr-CA">
              <a:ea typeface="ＭＳ Ｐゴシック" pitchFamily="34" charset="-128"/>
            </a:endParaRPr>
          </a:p>
          <a:p>
            <a:pPr eaLnBrk="1" hangingPunct="1"/>
            <a:endParaRPr lang="fr-CA">
              <a:ea typeface="ＭＳ Ｐゴシック" pitchFamily="34" charset="-128"/>
            </a:endParaRPr>
          </a:p>
          <a:p>
            <a:pPr eaLnBrk="1" hangingPunct="1">
              <a:buFont typeface="Lucida Grande" charset="0"/>
              <a:buNone/>
            </a:pPr>
            <a:endParaRPr lang="fr-CA">
              <a:ea typeface="ＭＳ Ｐゴシック" pitchFamily="34" charset="-128"/>
            </a:endParaRP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)?</a:t>
            </a:r>
          </a:p>
          <a:p>
            <a:pPr eaLnBrk="1" hangingPunct="1"/>
            <a:endParaRPr lang="fr-CA">
              <a:ea typeface="ＭＳ Ｐゴシック" pitchFamily="34" charset="-128"/>
            </a:endParaRPr>
          </a:p>
          <a:p>
            <a:pPr eaLnBrk="1" hangingPunct="1"/>
            <a:endParaRPr lang="fr-CA">
              <a:ea typeface="ＭＳ Ｐゴシック" pitchFamily="34" charset="-128"/>
            </a:endParaRPr>
          </a:p>
        </p:txBody>
      </p:sp>
      <p:sp>
        <p:nvSpPr>
          <p:cNvPr id="19462" name="Oval 7"/>
          <p:cNvSpPr>
            <a:spLocks noChangeArrowheads="1"/>
          </p:cNvSpPr>
          <p:nvPr/>
        </p:nvSpPr>
        <p:spPr bwMode="auto">
          <a:xfrm>
            <a:off x="6291263" y="338772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Alarme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9463" name="Oval 8"/>
          <p:cNvSpPr>
            <a:spLocks noChangeArrowheads="1"/>
          </p:cNvSpPr>
          <p:nvPr/>
        </p:nvSpPr>
        <p:spPr bwMode="auto">
          <a:xfrm>
            <a:off x="7539038" y="2806700"/>
            <a:ext cx="1162050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JeanAppelle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9464" name="Oval 9"/>
          <p:cNvSpPr>
            <a:spLocks noChangeArrowheads="1"/>
          </p:cNvSpPr>
          <p:nvPr/>
        </p:nvSpPr>
        <p:spPr bwMode="auto">
          <a:xfrm>
            <a:off x="5872163" y="2211388"/>
            <a:ext cx="1298575" cy="46196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MarieAppelle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9465" name="Line 39"/>
          <p:cNvSpPr>
            <a:spLocks noChangeShapeType="1"/>
          </p:cNvSpPr>
          <p:nvPr/>
        </p:nvSpPr>
        <p:spPr bwMode="auto">
          <a:xfrm>
            <a:off x="6831013" y="2643188"/>
            <a:ext cx="735012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042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042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042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D757B0E-C1AC-4FDE-BB6A-4636E46C9E73}" type="slidenum">
              <a:rPr lang="en-US" smtClean="0">
                <a:latin typeface="Calibri" pitchFamily="34" charset="0"/>
              </a:rPr>
              <a:pPr/>
              <a:t>65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>
                <a:ea typeface="ＭＳ Ｐゴシック" pitchFamily="34" charset="-128"/>
              </a:rPr>
              <a:t>Supposons qu</a:t>
            </a:r>
            <a:r>
              <a:rPr lang="fr-CA" altLang="fr-FR">
                <a:ea typeface="ＭＳ Ｐゴシック" pitchFamily="34" charset="-128"/>
              </a:rPr>
              <a:t>’</a:t>
            </a:r>
            <a:r>
              <a:rPr lang="fr-CA">
                <a:ea typeface="ＭＳ Ｐゴシック" pitchFamily="34" charset="-128"/>
              </a:rPr>
              <a:t>on ordonne les variables comme suit</a:t>
            </a:r>
            <a:r>
              <a:rPr lang="fr-FR">
                <a:ea typeface="ＭＳ Ｐゴシック" pitchFamily="34" charset="-128"/>
              </a:rPr>
              <a:t> :</a:t>
            </a:r>
            <a:r>
              <a:rPr lang="fr-CA">
                <a:ea typeface="ＭＳ Ｐゴシック" pitchFamily="34" charset="-128"/>
              </a:rPr>
              <a:t> 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S</a:t>
            </a:r>
            <a:endParaRPr lang="fr-CA">
              <a:ea typeface="ＭＳ Ｐゴシック" pitchFamily="34" charset="-128"/>
            </a:endParaRPr>
          </a:p>
          <a:p>
            <a:pPr eaLnBrk="1" hangingPunct="1"/>
            <a:endParaRPr lang="fr-CA">
              <a:ea typeface="ＭＳ Ｐゴシック" pitchFamily="34" charset="-128"/>
            </a:endParaRPr>
          </a:p>
          <a:p>
            <a:pPr eaLnBrk="1" hangingPunct="1"/>
            <a:endParaRPr lang="fr-CA">
              <a:ea typeface="ＭＳ Ｐゴシック" pitchFamily="34" charset="-128"/>
            </a:endParaRPr>
          </a:p>
          <a:p>
            <a:pPr eaLnBrk="1" hangingPunct="1"/>
            <a:endParaRPr lang="fr-CA">
              <a:ea typeface="ＭＳ Ｐゴシック" pitchFamily="34" charset="-128"/>
            </a:endParaRP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)? 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)?</a:t>
            </a: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4916488" y="4295775"/>
            <a:ext cx="1320800" cy="508000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Cambriolage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0485" name="Oval 6"/>
          <p:cNvSpPr>
            <a:spLocks noChangeArrowheads="1"/>
          </p:cNvSpPr>
          <p:nvPr/>
        </p:nvSpPr>
        <p:spPr bwMode="auto">
          <a:xfrm>
            <a:off x="6291263" y="338772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Alarme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0486" name="Oval 7"/>
          <p:cNvSpPr>
            <a:spLocks noChangeArrowheads="1"/>
          </p:cNvSpPr>
          <p:nvPr/>
        </p:nvSpPr>
        <p:spPr bwMode="auto">
          <a:xfrm>
            <a:off x="7539038" y="2806700"/>
            <a:ext cx="1162050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JeanAppelle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0487" name="Oval 8"/>
          <p:cNvSpPr>
            <a:spLocks noChangeArrowheads="1"/>
          </p:cNvSpPr>
          <p:nvPr/>
        </p:nvSpPr>
        <p:spPr bwMode="auto">
          <a:xfrm>
            <a:off x="5872163" y="2211388"/>
            <a:ext cx="1298575" cy="46196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MarieAppelle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0488" name="Line 39"/>
          <p:cNvSpPr>
            <a:spLocks noChangeShapeType="1"/>
          </p:cNvSpPr>
          <p:nvPr/>
        </p:nvSpPr>
        <p:spPr bwMode="auto">
          <a:xfrm>
            <a:off x="6831013" y="2643188"/>
            <a:ext cx="735012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0489" name="Line 41"/>
          <p:cNvSpPr>
            <a:spLocks noChangeShapeType="1"/>
          </p:cNvSpPr>
          <p:nvPr/>
        </p:nvSpPr>
        <p:spPr bwMode="auto">
          <a:xfrm>
            <a:off x="6296025" y="2670175"/>
            <a:ext cx="16510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0490" name="Line 40"/>
          <p:cNvSpPr>
            <a:spLocks noChangeShapeType="1"/>
          </p:cNvSpPr>
          <p:nvPr/>
        </p:nvSpPr>
        <p:spPr bwMode="auto">
          <a:xfrm flipH="1">
            <a:off x="7134225" y="3182938"/>
            <a:ext cx="573088" cy="261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51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1452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1453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092C699-8B5C-4E7B-AC2E-67DDEC1FF969}" type="slidenum">
              <a:rPr lang="en-US" smtClean="0">
                <a:latin typeface="Calibri" pitchFamily="34" charset="0"/>
              </a:rPr>
              <a:pPr/>
              <a:t>66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>
                <a:ea typeface="ＭＳ Ｐゴシック" pitchFamily="34" charset="-128"/>
              </a:rPr>
              <a:t>Supposons qu</a:t>
            </a:r>
            <a:r>
              <a:rPr lang="fr-CA" altLang="fr-FR">
                <a:ea typeface="ＭＳ Ｐゴシック" pitchFamily="34" charset="-128"/>
              </a:rPr>
              <a:t>’</a:t>
            </a:r>
            <a:r>
              <a:rPr lang="fr-CA">
                <a:ea typeface="ＭＳ Ｐゴシック" pitchFamily="34" charset="-128"/>
              </a:rPr>
              <a:t>on ordonne les variables comme suit</a:t>
            </a:r>
            <a:r>
              <a:rPr lang="fr-FR">
                <a:ea typeface="ＭＳ Ｐゴシック" pitchFamily="34" charset="-128"/>
              </a:rPr>
              <a:t> :</a:t>
            </a:r>
            <a:r>
              <a:rPr lang="fr-CA">
                <a:ea typeface="ＭＳ Ｐゴシック" pitchFamily="34" charset="-128"/>
              </a:rPr>
              <a:t> 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S</a:t>
            </a:r>
            <a:endParaRPr lang="en-US">
              <a:ea typeface="ＭＳ Ｐゴシック" pitchFamily="34" charset="-128"/>
            </a:endParaRPr>
          </a:p>
          <a:p>
            <a:pPr eaLnBrk="1" hangingPunct="1"/>
            <a:endParaRPr lang="en-US">
              <a:ea typeface="ＭＳ Ｐゴシック" pitchFamily="34" charset="-128"/>
            </a:endParaRPr>
          </a:p>
          <a:p>
            <a:pPr eaLnBrk="1" hangingPunct="1"/>
            <a:endParaRPr lang="en-US">
              <a:ea typeface="ＭＳ Ｐゴシック" pitchFamily="34" charset="-128"/>
            </a:endParaRPr>
          </a:p>
          <a:p>
            <a:pPr eaLnBrk="1" hangingPunct="1"/>
            <a:endParaRPr lang="en-US">
              <a:ea typeface="ＭＳ Ｐゴシック" pitchFamily="34" charset="-128"/>
            </a:endParaRP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Oui</a:t>
            </a:r>
            <a:r>
              <a:rPr lang="fr-CA">
                <a:ea typeface="ＭＳ Ｐゴシック" pitchFamily="34" charset="-128"/>
              </a:rPr>
              <a:t> 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)? </a:t>
            </a:r>
            <a:endParaRPr lang="fr-CA" b="1">
              <a:ea typeface="ＭＳ Ｐゴシック" pitchFamily="34" charset="-128"/>
            </a:endParaRPr>
          </a:p>
          <a:p>
            <a:pPr eaLnBrk="1" hangingPunct="1"/>
            <a:r>
              <a:rPr lang="en-US" i="1">
                <a:ea typeface="ＭＳ Ｐゴシック" pitchFamily="34" charset="-128"/>
              </a:rPr>
              <a:t>P</a:t>
            </a:r>
            <a:r>
              <a:rPr lang="en-US">
                <a:ea typeface="ＭＳ Ｐゴシック" pitchFamily="34" charset="-128"/>
              </a:rPr>
              <a:t>(</a:t>
            </a:r>
            <a:r>
              <a:rPr lang="en-US" i="1">
                <a:ea typeface="ＭＳ Ｐゴシック" pitchFamily="34" charset="-128"/>
              </a:rPr>
              <a:t>S</a:t>
            </a:r>
            <a:r>
              <a:rPr lang="en-US">
                <a:ea typeface="ＭＳ Ｐゴシック" pitchFamily="34" charset="-128"/>
              </a:rPr>
              <a:t>|</a:t>
            </a:r>
            <a:r>
              <a:rPr lang="en-US" i="1">
                <a:ea typeface="ＭＳ Ｐゴシック" pitchFamily="34" charset="-128"/>
              </a:rPr>
              <a:t>C</a:t>
            </a:r>
            <a:r>
              <a:rPr lang="en-US">
                <a:ea typeface="ＭＳ Ｐゴシック" pitchFamily="34" charset="-128"/>
              </a:rPr>
              <a:t>,</a:t>
            </a:r>
            <a:r>
              <a:rPr lang="en-US" i="1">
                <a:ea typeface="ＭＳ Ｐゴシック" pitchFamily="34" charset="-128"/>
              </a:rPr>
              <a:t>A</a:t>
            </a:r>
            <a:r>
              <a:rPr lang="en-US">
                <a:ea typeface="ＭＳ Ｐゴシック" pitchFamily="34" charset="-128"/>
              </a:rPr>
              <a:t>,</a:t>
            </a:r>
            <a:r>
              <a:rPr lang="en-US" i="1">
                <a:ea typeface="ＭＳ Ｐゴシック" pitchFamily="34" charset="-128"/>
              </a:rPr>
              <a:t>J</a:t>
            </a:r>
            <a:r>
              <a:rPr lang="en-US">
                <a:ea typeface="ＭＳ Ｐゴシック" pitchFamily="34" charset="-128"/>
              </a:rPr>
              <a:t>,</a:t>
            </a:r>
            <a:r>
              <a:rPr lang="en-US" i="1">
                <a:ea typeface="ＭＳ Ｐゴシック" pitchFamily="34" charset="-128"/>
              </a:rPr>
              <a:t>M</a:t>
            </a:r>
            <a:r>
              <a:rPr lang="en-US">
                <a:ea typeface="ＭＳ Ｐゴシック" pitchFamily="34" charset="-128"/>
              </a:rPr>
              <a:t>) = </a:t>
            </a:r>
            <a:r>
              <a:rPr lang="en-US" i="1">
                <a:ea typeface="ＭＳ Ｐゴシック" pitchFamily="34" charset="-128"/>
              </a:rPr>
              <a:t>P</a:t>
            </a:r>
            <a:r>
              <a:rPr lang="en-US">
                <a:ea typeface="ＭＳ Ｐゴシック" pitchFamily="34" charset="-128"/>
              </a:rPr>
              <a:t>(</a:t>
            </a:r>
            <a:r>
              <a:rPr lang="en-US" i="1">
                <a:ea typeface="ＭＳ Ｐゴシック" pitchFamily="34" charset="-128"/>
              </a:rPr>
              <a:t>S</a:t>
            </a:r>
            <a:r>
              <a:rPr lang="en-US">
                <a:ea typeface="ＭＳ Ｐゴシック" pitchFamily="34" charset="-128"/>
              </a:rPr>
              <a:t>|</a:t>
            </a:r>
            <a:r>
              <a:rPr lang="en-US" i="1">
                <a:ea typeface="ＭＳ Ｐゴシック" pitchFamily="34" charset="-128"/>
              </a:rPr>
              <a:t>A</a:t>
            </a:r>
            <a:r>
              <a:rPr lang="en-US">
                <a:ea typeface="ＭＳ Ｐゴシック" pitchFamily="34" charset="-128"/>
              </a:rPr>
              <a:t>)?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S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S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)? 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21510" name="Oval 7"/>
          <p:cNvSpPr>
            <a:spLocks noChangeArrowheads="1"/>
          </p:cNvSpPr>
          <p:nvPr/>
        </p:nvSpPr>
        <p:spPr bwMode="auto">
          <a:xfrm>
            <a:off x="4916488" y="4295775"/>
            <a:ext cx="1320800" cy="508000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Cambriolage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2469" name="Oval 8"/>
          <p:cNvSpPr>
            <a:spLocks noChangeArrowheads="1"/>
          </p:cNvSpPr>
          <p:nvPr/>
        </p:nvSpPr>
        <p:spPr bwMode="auto">
          <a:xfrm>
            <a:off x="7394575" y="4349750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fr-CA" sz="1700" i="1">
                <a:solidFill>
                  <a:srgbClr val="000099"/>
                </a:solidFill>
                <a:latin typeface="Calibri" pitchFamily="34" charset="0"/>
              </a:rPr>
              <a:t>Séisme</a:t>
            </a:r>
            <a:endParaRPr lang="en-US" sz="1700" i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1512" name="Oval 9"/>
          <p:cNvSpPr>
            <a:spLocks noChangeArrowheads="1"/>
          </p:cNvSpPr>
          <p:nvPr/>
        </p:nvSpPr>
        <p:spPr bwMode="auto">
          <a:xfrm>
            <a:off x="6291263" y="338772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Alarme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7539038" y="2806700"/>
            <a:ext cx="1162050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JeanAppelle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4" name="Oval 11"/>
          <p:cNvSpPr>
            <a:spLocks noChangeArrowheads="1"/>
          </p:cNvSpPr>
          <p:nvPr/>
        </p:nvSpPr>
        <p:spPr bwMode="auto">
          <a:xfrm>
            <a:off x="5872163" y="2211388"/>
            <a:ext cx="1298575" cy="46196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MarieAppelle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5" name="Line 39"/>
          <p:cNvSpPr>
            <a:spLocks noChangeShapeType="1"/>
          </p:cNvSpPr>
          <p:nvPr/>
        </p:nvSpPr>
        <p:spPr bwMode="auto">
          <a:xfrm>
            <a:off x="6831013" y="2643188"/>
            <a:ext cx="735012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6" name="Line 40"/>
          <p:cNvSpPr>
            <a:spLocks noChangeShapeType="1"/>
          </p:cNvSpPr>
          <p:nvPr/>
        </p:nvSpPr>
        <p:spPr bwMode="auto">
          <a:xfrm flipH="1">
            <a:off x="5683250" y="3675063"/>
            <a:ext cx="604838" cy="611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7" name="Line 41"/>
          <p:cNvSpPr>
            <a:spLocks noChangeShapeType="1"/>
          </p:cNvSpPr>
          <p:nvPr/>
        </p:nvSpPr>
        <p:spPr bwMode="auto">
          <a:xfrm>
            <a:off x="6296025" y="2670175"/>
            <a:ext cx="16510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8" name="Line 40"/>
          <p:cNvSpPr>
            <a:spLocks noChangeShapeType="1"/>
          </p:cNvSpPr>
          <p:nvPr/>
        </p:nvSpPr>
        <p:spPr bwMode="auto">
          <a:xfrm flipH="1">
            <a:off x="7134225" y="3182938"/>
            <a:ext cx="573088" cy="261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2477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2478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2479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D280E7D-4320-420A-A269-C564824C87CD}" type="slidenum">
              <a:rPr lang="en-US" smtClean="0">
                <a:latin typeface="Calibri" pitchFamily="34" charset="0"/>
              </a:rPr>
              <a:pPr/>
              <a:t>67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>
                <a:ea typeface="ＭＳ Ｐゴシック" pitchFamily="34" charset="-128"/>
              </a:rPr>
              <a:t>Supposons qu</a:t>
            </a:r>
            <a:r>
              <a:rPr lang="fr-CA" altLang="fr-FR">
                <a:ea typeface="ＭＳ Ｐゴシック" pitchFamily="34" charset="-128"/>
              </a:rPr>
              <a:t>’</a:t>
            </a:r>
            <a:r>
              <a:rPr lang="fr-CA">
                <a:ea typeface="ＭＳ Ｐゴシック" pitchFamily="34" charset="-128"/>
              </a:rPr>
              <a:t>on ordonne les variables comme suit</a:t>
            </a:r>
            <a:r>
              <a:rPr lang="fr-FR">
                <a:ea typeface="ＭＳ Ｐゴシック" pitchFamily="34" charset="-128"/>
              </a:rPr>
              <a:t> :</a:t>
            </a:r>
            <a:r>
              <a:rPr lang="fr-CA">
                <a:ea typeface="ＭＳ Ｐゴシック" pitchFamily="34" charset="-128"/>
              </a:rPr>
              <a:t> 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S</a:t>
            </a:r>
            <a:endParaRPr lang="en-US">
              <a:ea typeface="ＭＳ Ｐゴシック" pitchFamily="34" charset="-128"/>
            </a:endParaRPr>
          </a:p>
          <a:p>
            <a:pPr eaLnBrk="1" hangingPunct="1"/>
            <a:endParaRPr lang="en-US">
              <a:ea typeface="ＭＳ Ｐゴシック" pitchFamily="34" charset="-128"/>
            </a:endParaRPr>
          </a:p>
          <a:p>
            <a:pPr eaLnBrk="1" hangingPunct="1"/>
            <a:endParaRPr lang="en-US">
              <a:ea typeface="ＭＳ Ｐゴシック" pitchFamily="34" charset="-128"/>
            </a:endParaRPr>
          </a:p>
          <a:p>
            <a:pPr eaLnBrk="1" hangingPunct="1"/>
            <a:endParaRPr lang="en-US">
              <a:ea typeface="ＭＳ Ｐゴシック" pitchFamily="34" charset="-128"/>
            </a:endParaRP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Oui</a:t>
            </a:r>
            <a:r>
              <a:rPr lang="fr-CA">
                <a:ea typeface="ＭＳ Ｐゴシック" pitchFamily="34" charset="-128"/>
              </a:rPr>
              <a:t> 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en-US" i="1">
                <a:ea typeface="ＭＳ Ｐゴシック" pitchFamily="34" charset="-128"/>
              </a:rPr>
              <a:t>P</a:t>
            </a:r>
            <a:r>
              <a:rPr lang="en-US">
                <a:ea typeface="ＭＳ Ｐゴシック" pitchFamily="34" charset="-128"/>
              </a:rPr>
              <a:t>(</a:t>
            </a:r>
            <a:r>
              <a:rPr lang="en-US" i="1">
                <a:ea typeface="ＭＳ Ｐゴシック" pitchFamily="34" charset="-128"/>
              </a:rPr>
              <a:t>S</a:t>
            </a:r>
            <a:r>
              <a:rPr lang="en-US">
                <a:ea typeface="ＭＳ Ｐゴシック" pitchFamily="34" charset="-128"/>
              </a:rPr>
              <a:t>|</a:t>
            </a:r>
            <a:r>
              <a:rPr lang="en-US" i="1">
                <a:ea typeface="ＭＳ Ｐゴシック" pitchFamily="34" charset="-128"/>
              </a:rPr>
              <a:t>C</a:t>
            </a:r>
            <a:r>
              <a:rPr lang="en-US">
                <a:ea typeface="ＭＳ Ｐゴシック" pitchFamily="34" charset="-128"/>
              </a:rPr>
              <a:t>,</a:t>
            </a:r>
            <a:r>
              <a:rPr lang="en-US" i="1">
                <a:ea typeface="ＭＳ Ｐゴシック" pitchFamily="34" charset="-128"/>
              </a:rPr>
              <a:t>A</a:t>
            </a:r>
            <a:r>
              <a:rPr lang="en-US">
                <a:ea typeface="ＭＳ Ｐゴシック" pitchFamily="34" charset="-128"/>
              </a:rPr>
              <a:t>,</a:t>
            </a:r>
            <a:r>
              <a:rPr lang="en-US" i="1">
                <a:ea typeface="ＭＳ Ｐゴシック" pitchFamily="34" charset="-128"/>
              </a:rPr>
              <a:t>J</a:t>
            </a:r>
            <a:r>
              <a:rPr lang="en-US">
                <a:ea typeface="ＭＳ Ｐゴシック" pitchFamily="34" charset="-128"/>
              </a:rPr>
              <a:t>,</a:t>
            </a:r>
            <a:r>
              <a:rPr lang="en-US" i="1">
                <a:ea typeface="ＭＳ Ｐゴシック" pitchFamily="34" charset="-128"/>
              </a:rPr>
              <a:t>M</a:t>
            </a:r>
            <a:r>
              <a:rPr lang="en-US">
                <a:ea typeface="ＭＳ Ｐゴシック" pitchFamily="34" charset="-128"/>
              </a:rPr>
              <a:t>) = </a:t>
            </a:r>
            <a:r>
              <a:rPr lang="en-US" i="1">
                <a:ea typeface="ＭＳ Ｐゴシック" pitchFamily="34" charset="-128"/>
              </a:rPr>
              <a:t>P</a:t>
            </a:r>
            <a:r>
              <a:rPr lang="en-US">
                <a:ea typeface="ＭＳ Ｐゴシック" pitchFamily="34" charset="-128"/>
              </a:rPr>
              <a:t>(</a:t>
            </a:r>
            <a:r>
              <a:rPr lang="en-US" i="1">
                <a:ea typeface="ＭＳ Ｐゴシック" pitchFamily="34" charset="-128"/>
              </a:rPr>
              <a:t>S</a:t>
            </a:r>
            <a:r>
              <a:rPr lang="en-US">
                <a:ea typeface="ＭＳ Ｐゴシック" pitchFamily="34" charset="-128"/>
              </a:rPr>
              <a:t>|</a:t>
            </a:r>
            <a:r>
              <a:rPr lang="en-US" i="1">
                <a:ea typeface="ＭＳ Ｐゴシック" pitchFamily="34" charset="-128"/>
              </a:rPr>
              <a:t>A</a:t>
            </a:r>
            <a:r>
              <a:rPr lang="en-US">
                <a:ea typeface="ＭＳ Ｐゴシック" pitchFamily="34" charset="-128"/>
              </a:rPr>
              <a:t>)?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S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S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)? 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21510" name="Oval 7"/>
          <p:cNvSpPr>
            <a:spLocks noChangeArrowheads="1"/>
          </p:cNvSpPr>
          <p:nvPr/>
        </p:nvSpPr>
        <p:spPr bwMode="auto">
          <a:xfrm>
            <a:off x="4916488" y="4295775"/>
            <a:ext cx="1320800" cy="508000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Cambriolage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3493" name="Oval 8"/>
          <p:cNvSpPr>
            <a:spLocks noChangeArrowheads="1"/>
          </p:cNvSpPr>
          <p:nvPr/>
        </p:nvSpPr>
        <p:spPr bwMode="auto">
          <a:xfrm>
            <a:off x="7394575" y="4349750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fr-CA" sz="1700" i="1">
                <a:solidFill>
                  <a:srgbClr val="000099"/>
                </a:solidFill>
                <a:latin typeface="Calibri" pitchFamily="34" charset="0"/>
              </a:rPr>
              <a:t>Séisme</a:t>
            </a:r>
            <a:endParaRPr lang="en-US" sz="1700" i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1512" name="Oval 9"/>
          <p:cNvSpPr>
            <a:spLocks noChangeArrowheads="1"/>
          </p:cNvSpPr>
          <p:nvPr/>
        </p:nvSpPr>
        <p:spPr bwMode="auto">
          <a:xfrm>
            <a:off x="6291263" y="338772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Alarme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7539038" y="2806700"/>
            <a:ext cx="1162050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JeanAppelle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4" name="Oval 11"/>
          <p:cNvSpPr>
            <a:spLocks noChangeArrowheads="1"/>
          </p:cNvSpPr>
          <p:nvPr/>
        </p:nvSpPr>
        <p:spPr bwMode="auto">
          <a:xfrm>
            <a:off x="5872163" y="2211388"/>
            <a:ext cx="1298575" cy="46196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MarieAppelle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5" name="Line 39"/>
          <p:cNvSpPr>
            <a:spLocks noChangeShapeType="1"/>
          </p:cNvSpPr>
          <p:nvPr/>
        </p:nvSpPr>
        <p:spPr bwMode="auto">
          <a:xfrm>
            <a:off x="6831013" y="2643188"/>
            <a:ext cx="735012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6" name="Line 40"/>
          <p:cNvSpPr>
            <a:spLocks noChangeShapeType="1"/>
          </p:cNvSpPr>
          <p:nvPr/>
        </p:nvSpPr>
        <p:spPr bwMode="auto">
          <a:xfrm flipH="1">
            <a:off x="5683250" y="3675063"/>
            <a:ext cx="604838" cy="611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7" name="Line 41"/>
          <p:cNvSpPr>
            <a:spLocks noChangeShapeType="1"/>
          </p:cNvSpPr>
          <p:nvPr/>
        </p:nvSpPr>
        <p:spPr bwMode="auto">
          <a:xfrm>
            <a:off x="6296025" y="2670175"/>
            <a:ext cx="16510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8" name="Line 40"/>
          <p:cNvSpPr>
            <a:spLocks noChangeShapeType="1"/>
          </p:cNvSpPr>
          <p:nvPr/>
        </p:nvSpPr>
        <p:spPr bwMode="auto">
          <a:xfrm flipH="1">
            <a:off x="7134225" y="3182938"/>
            <a:ext cx="573088" cy="261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3501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3502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3503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EFE3307-D026-4EB0-A96D-89FCF86C5382}" type="slidenum">
              <a:rPr lang="en-US" smtClean="0">
                <a:latin typeface="Calibri" pitchFamily="34" charset="0"/>
              </a:rPr>
              <a:pPr/>
              <a:t>68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>
                <a:ea typeface="ＭＳ Ｐゴシック" pitchFamily="34" charset="-128"/>
              </a:rPr>
              <a:t>Supposons qu</a:t>
            </a:r>
            <a:r>
              <a:rPr lang="fr-CA" altLang="fr-FR">
                <a:ea typeface="ＭＳ Ｐゴシック" pitchFamily="34" charset="-128"/>
              </a:rPr>
              <a:t>’</a:t>
            </a:r>
            <a:r>
              <a:rPr lang="fr-CA">
                <a:ea typeface="ＭＳ Ｐゴシック" pitchFamily="34" charset="-128"/>
              </a:rPr>
              <a:t>on ordonne les variables comme suit</a:t>
            </a:r>
            <a:r>
              <a:rPr lang="fr-FR">
                <a:ea typeface="ＭＳ Ｐゴシック" pitchFamily="34" charset="-128"/>
              </a:rPr>
              <a:t> :</a:t>
            </a:r>
            <a:r>
              <a:rPr lang="fr-CA">
                <a:ea typeface="ＭＳ Ｐゴシック" pitchFamily="34" charset="-128"/>
              </a:rPr>
              <a:t> 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S</a:t>
            </a:r>
            <a:endParaRPr lang="fr-CA">
              <a:ea typeface="ＭＳ Ｐゴシック" pitchFamily="34" charset="-128"/>
            </a:endParaRPr>
          </a:p>
          <a:p>
            <a:pPr eaLnBrk="1" hangingPunct="1"/>
            <a:endParaRPr lang="fr-CA">
              <a:ea typeface="ＭＳ Ｐゴシック" pitchFamily="34" charset="-128"/>
            </a:endParaRPr>
          </a:p>
          <a:p>
            <a:pPr eaLnBrk="1" hangingPunct="1"/>
            <a:endParaRPr lang="fr-CA">
              <a:ea typeface="ＭＳ Ｐゴシック" pitchFamily="34" charset="-128"/>
            </a:endParaRPr>
          </a:p>
          <a:p>
            <a:pPr eaLnBrk="1" hangingPunct="1"/>
            <a:endParaRPr lang="fr-CA">
              <a:ea typeface="ＭＳ Ｐゴシック" pitchFamily="34" charset="-128"/>
            </a:endParaRP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Oui</a:t>
            </a:r>
            <a:r>
              <a:rPr lang="fr-CA">
                <a:ea typeface="ＭＳ Ｐゴシック" pitchFamily="34" charset="-128"/>
              </a:rPr>
              <a:t> 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en-US" i="1">
                <a:ea typeface="ＭＳ Ｐゴシック" pitchFamily="34" charset="-128"/>
              </a:rPr>
              <a:t>P</a:t>
            </a:r>
            <a:r>
              <a:rPr lang="en-US">
                <a:ea typeface="ＭＳ Ｐゴシック" pitchFamily="34" charset="-128"/>
              </a:rPr>
              <a:t>(</a:t>
            </a:r>
            <a:r>
              <a:rPr lang="en-US" i="1">
                <a:ea typeface="ＭＳ Ｐゴシック" pitchFamily="34" charset="-128"/>
              </a:rPr>
              <a:t>S</a:t>
            </a:r>
            <a:r>
              <a:rPr lang="en-US">
                <a:ea typeface="ＭＳ Ｐゴシック" pitchFamily="34" charset="-128"/>
              </a:rPr>
              <a:t>|</a:t>
            </a:r>
            <a:r>
              <a:rPr lang="en-US" i="1">
                <a:ea typeface="ＭＳ Ｐゴシック" pitchFamily="34" charset="-128"/>
              </a:rPr>
              <a:t>C</a:t>
            </a:r>
            <a:r>
              <a:rPr lang="en-US">
                <a:ea typeface="ＭＳ Ｐゴシック" pitchFamily="34" charset="-128"/>
              </a:rPr>
              <a:t>,</a:t>
            </a:r>
            <a:r>
              <a:rPr lang="en-US" i="1">
                <a:ea typeface="ＭＳ Ｐゴシック" pitchFamily="34" charset="-128"/>
              </a:rPr>
              <a:t>A</a:t>
            </a:r>
            <a:r>
              <a:rPr lang="en-US">
                <a:ea typeface="ＭＳ Ｐゴシック" pitchFamily="34" charset="-128"/>
              </a:rPr>
              <a:t>,</a:t>
            </a:r>
            <a:r>
              <a:rPr lang="en-US" i="1">
                <a:ea typeface="ＭＳ Ｐゴシック" pitchFamily="34" charset="-128"/>
              </a:rPr>
              <a:t>J</a:t>
            </a:r>
            <a:r>
              <a:rPr lang="en-US">
                <a:ea typeface="ＭＳ Ｐゴシック" pitchFamily="34" charset="-128"/>
              </a:rPr>
              <a:t>,</a:t>
            </a:r>
            <a:r>
              <a:rPr lang="en-US" i="1">
                <a:ea typeface="ＭＳ Ｐゴシック" pitchFamily="34" charset="-128"/>
              </a:rPr>
              <a:t>M</a:t>
            </a:r>
            <a:r>
              <a:rPr lang="en-US">
                <a:ea typeface="ＭＳ Ｐゴシック" pitchFamily="34" charset="-128"/>
              </a:rPr>
              <a:t>) = </a:t>
            </a:r>
            <a:r>
              <a:rPr lang="en-US" i="1">
                <a:ea typeface="ＭＳ Ｐゴシック" pitchFamily="34" charset="-128"/>
              </a:rPr>
              <a:t>P</a:t>
            </a:r>
            <a:r>
              <a:rPr lang="en-US">
                <a:ea typeface="ＭＳ Ｐゴシック" pitchFamily="34" charset="-128"/>
              </a:rPr>
              <a:t>(</a:t>
            </a:r>
            <a:r>
              <a:rPr lang="en-US" i="1">
                <a:ea typeface="ＭＳ Ｐゴシック" pitchFamily="34" charset="-128"/>
              </a:rPr>
              <a:t>S</a:t>
            </a:r>
            <a:r>
              <a:rPr lang="en-US">
                <a:ea typeface="ＭＳ Ｐゴシック" pitchFamily="34" charset="-128"/>
              </a:rPr>
              <a:t>|</a:t>
            </a:r>
            <a:r>
              <a:rPr lang="en-US" i="1">
                <a:ea typeface="ＭＳ Ｐゴシック" pitchFamily="34" charset="-128"/>
              </a:rPr>
              <a:t>A</a:t>
            </a:r>
            <a:r>
              <a:rPr lang="en-US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S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S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Oui</a:t>
            </a:r>
          </a:p>
        </p:txBody>
      </p:sp>
      <p:sp>
        <p:nvSpPr>
          <p:cNvPr id="22534" name="Oval 7"/>
          <p:cNvSpPr>
            <a:spLocks noChangeArrowheads="1"/>
          </p:cNvSpPr>
          <p:nvPr/>
        </p:nvSpPr>
        <p:spPr bwMode="auto">
          <a:xfrm>
            <a:off x="4916488" y="4295775"/>
            <a:ext cx="1320800" cy="508000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Cambriolage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4517" name="Oval 8"/>
          <p:cNvSpPr>
            <a:spLocks noChangeArrowheads="1"/>
          </p:cNvSpPr>
          <p:nvPr/>
        </p:nvSpPr>
        <p:spPr bwMode="auto">
          <a:xfrm>
            <a:off x="7394575" y="4349750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fr-CA" sz="1700" i="1">
                <a:solidFill>
                  <a:srgbClr val="000099"/>
                </a:solidFill>
                <a:latin typeface="Calibri" pitchFamily="34" charset="0"/>
              </a:rPr>
              <a:t>Séisme</a:t>
            </a:r>
            <a:endParaRPr lang="en-US" sz="1700" i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2536" name="Oval 9"/>
          <p:cNvSpPr>
            <a:spLocks noChangeArrowheads="1"/>
          </p:cNvSpPr>
          <p:nvPr/>
        </p:nvSpPr>
        <p:spPr bwMode="auto">
          <a:xfrm>
            <a:off x="6291263" y="338772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Alarme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2537" name="Oval 10"/>
          <p:cNvSpPr>
            <a:spLocks noChangeArrowheads="1"/>
          </p:cNvSpPr>
          <p:nvPr/>
        </p:nvSpPr>
        <p:spPr bwMode="auto">
          <a:xfrm>
            <a:off x="7539038" y="2806700"/>
            <a:ext cx="1162050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JeanAppelle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2538" name="Oval 11"/>
          <p:cNvSpPr>
            <a:spLocks noChangeArrowheads="1"/>
          </p:cNvSpPr>
          <p:nvPr/>
        </p:nvSpPr>
        <p:spPr bwMode="auto">
          <a:xfrm>
            <a:off x="5872163" y="2211388"/>
            <a:ext cx="1298575" cy="46196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MarieAppelle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2539" name="Line 39"/>
          <p:cNvSpPr>
            <a:spLocks noChangeShapeType="1"/>
          </p:cNvSpPr>
          <p:nvPr/>
        </p:nvSpPr>
        <p:spPr bwMode="auto">
          <a:xfrm>
            <a:off x="6831013" y="2643188"/>
            <a:ext cx="735012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2541" name="Line 41"/>
          <p:cNvSpPr>
            <a:spLocks noChangeShapeType="1"/>
          </p:cNvSpPr>
          <p:nvPr/>
        </p:nvSpPr>
        <p:spPr bwMode="auto">
          <a:xfrm>
            <a:off x="7143750" y="3786188"/>
            <a:ext cx="681038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2542" name="Line 41"/>
          <p:cNvSpPr>
            <a:spLocks noChangeShapeType="1"/>
          </p:cNvSpPr>
          <p:nvPr/>
        </p:nvSpPr>
        <p:spPr bwMode="auto">
          <a:xfrm>
            <a:off x="6296025" y="2670175"/>
            <a:ext cx="16510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2543" name="Line 40"/>
          <p:cNvSpPr>
            <a:spLocks noChangeShapeType="1"/>
          </p:cNvSpPr>
          <p:nvPr/>
        </p:nvSpPr>
        <p:spPr bwMode="auto">
          <a:xfrm flipH="1">
            <a:off x="7134225" y="3182938"/>
            <a:ext cx="573088" cy="261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2544" name="Line 38"/>
          <p:cNvSpPr>
            <a:spLocks noChangeShapeType="1"/>
          </p:cNvSpPr>
          <p:nvPr/>
        </p:nvSpPr>
        <p:spPr bwMode="auto">
          <a:xfrm>
            <a:off x="6219825" y="4521200"/>
            <a:ext cx="1216025" cy="46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4526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4527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452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59F16BB-339E-4B83-B6E2-C02A6A3F6A61}" type="slidenum">
              <a:rPr lang="en-US" smtClean="0">
                <a:latin typeface="Calibri" pitchFamily="34" charset="0"/>
              </a:rPr>
              <a:pPr/>
              <a:t>69</a:t>
            </a:fld>
            <a:endParaRPr lang="en-US">
              <a:latin typeface="Calibri" pitchFamily="34" charset="0"/>
            </a:endParaRPr>
          </a:p>
        </p:txBody>
      </p:sp>
      <p:sp>
        <p:nvSpPr>
          <p:cNvPr id="18" name="Line 40"/>
          <p:cNvSpPr>
            <a:spLocks noChangeShapeType="1"/>
          </p:cNvSpPr>
          <p:nvPr/>
        </p:nvSpPr>
        <p:spPr bwMode="auto">
          <a:xfrm flipH="1">
            <a:off x="5683250" y="3675063"/>
            <a:ext cx="604838" cy="611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B579-DC45-40B9-A844-1FA18A66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RB pour évaluation des applications pour l’assurance auto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C40C4-5884-4405-8ED7-661B7213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68CCB-20FE-4501-8077-7EA0C82C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 Hugo Lrochelle et Froduald Kabanza</a:t>
            </a: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D1358-9103-419A-AA28-99F20ABC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7</a:t>
            </a:fld>
            <a:endParaRPr lang="fr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4908C-FF9C-4133-AF40-AB7D74C5E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57" y="1566669"/>
            <a:ext cx="7746286" cy="472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224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>
                <a:ea typeface="ＭＳ Ｐゴシック" pitchFamily="34" charset="-128"/>
              </a:rPr>
              <a:t>Déterminer l</a:t>
            </a:r>
            <a:r>
              <a:rPr lang="fr-CA" altLang="fr-FR" dirty="0">
                <a:ea typeface="ＭＳ Ｐゴシック" pitchFamily="34" charset="-128"/>
              </a:rPr>
              <a:t>’</a:t>
            </a:r>
            <a:r>
              <a:rPr lang="fr-CA" dirty="0">
                <a:ea typeface="ＭＳ Ｐゴシック" pitchFamily="34" charset="-128"/>
              </a:rPr>
              <a:t>indépendance conditionnelle est très difficile dans le sens non causal</a:t>
            </a:r>
          </a:p>
          <a:p>
            <a:pPr lvl="1" eaLnBrk="1" hangingPunct="1"/>
            <a:r>
              <a:rPr lang="fr-CA" dirty="0">
                <a:ea typeface="ＭＳ Ｐゴシック" pitchFamily="34" charset="-128"/>
              </a:rPr>
              <a:t>par exemple, en médecine, souvent les experts préfèrent donner des probabilités dans le sens causal (pathologie → symptôme) plutôt que dans le sens diagnostique</a:t>
            </a:r>
          </a:p>
          <a:p>
            <a:pPr lvl="1" eaLnBrk="1" hangingPunct="1"/>
            <a:endParaRPr lang="fr-CA" dirty="0">
              <a:ea typeface="ＭＳ Ｐゴシック" pitchFamily="34" charset="-128"/>
            </a:endParaRPr>
          </a:p>
          <a:p>
            <a:pPr eaLnBrk="1" hangingPunct="1"/>
            <a:r>
              <a:rPr lang="fr-CA" dirty="0">
                <a:ea typeface="ＭＳ Ｐゴシック" pitchFamily="34" charset="-128"/>
              </a:rPr>
              <a:t>Un réseau avec des dépendances diagnostiques (effet → cause) est généralement moins compacte</a:t>
            </a:r>
          </a:p>
          <a:p>
            <a:pPr lvl="1" eaLnBrk="1" hangingPunct="1"/>
            <a:r>
              <a:rPr lang="fr-CA" dirty="0">
                <a:ea typeface="ＭＳ Ｐゴシック" pitchFamily="34" charset="-128"/>
              </a:rPr>
              <a:t>dans le cas présent</a:t>
            </a:r>
            <a:r>
              <a:rPr lang="fr-FR" dirty="0">
                <a:ea typeface="ＭＳ Ｐゴシック" pitchFamily="34" charset="-128"/>
              </a:rPr>
              <a:t> :</a:t>
            </a:r>
            <a:r>
              <a:rPr lang="fr-CA" dirty="0">
                <a:ea typeface="ＭＳ Ｐゴシック" pitchFamily="34" charset="-128"/>
              </a:rPr>
              <a:t> 1 + 2 + 4 + 2 + 4 = 13 nombres pour représenter les tables de probabilité conditionnelle du réseau au lieu de 10 pour la première version</a:t>
            </a:r>
          </a:p>
        </p:txBody>
      </p:sp>
      <p:sp>
        <p:nvSpPr>
          <p:cNvPr id="65540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5541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5542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88EEC52-D1AB-442E-910D-86AB73D224A7}" type="slidenum">
              <a:rPr lang="en-US" smtClean="0">
                <a:latin typeface="Calibri" pitchFamily="34" charset="0"/>
              </a:rPr>
              <a:pPr/>
              <a:t>70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Génération automatique de la structure du RB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Quoi faire si on n’a pas accès à un expert pour nous donner un bon graphe de RB ?</a:t>
            </a: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On peut aussi tenter d’obtenir la structure du RB à partir de données, à l’aide de la recherche locale (par exemple </a:t>
            </a:r>
            <a:r>
              <a:rPr lang="fr-CA" altLang="ko-KR" i="1" dirty="0">
                <a:ea typeface="ＭＳ Ｐゴシック" pitchFamily="34" charset="-128"/>
              </a:rPr>
              <a:t>Hill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 err="1">
                <a:ea typeface="ＭＳ Ｐゴシック" pitchFamily="34" charset="-128"/>
              </a:rPr>
              <a:t>Climbing</a:t>
            </a:r>
            <a:r>
              <a:rPr lang="fr-CA" altLang="ko-KR" dirty="0">
                <a:ea typeface="ＭＳ Ｐゴシック" pitchFamily="34" charset="-128"/>
              </a:rPr>
              <a:t> que nous verrons plus tard dans le cours) :</a:t>
            </a:r>
          </a:p>
          <a:p>
            <a:pPr marL="800100" lvl="1" indent="-342900" eaLnBrk="1" hangingPunct="1">
              <a:buFont typeface="Calibri" pitchFamily="34" charset="0"/>
              <a:buAutoNum type="arabicPeriod"/>
            </a:pPr>
            <a:r>
              <a:rPr lang="fr-CA" altLang="ko-KR" dirty="0">
                <a:ea typeface="ＭＳ Ｐゴシック" pitchFamily="34" charset="-128"/>
              </a:rPr>
              <a:t>on débute avec un </a:t>
            </a:r>
            <a:r>
              <a:rPr lang="fr-CA" altLang="ko-KR" b="1" dirty="0">
                <a:ea typeface="ＭＳ Ｐゴシック" pitchFamily="34" charset="-128"/>
              </a:rPr>
              <a:t>graphe acyclique aléatoire </a:t>
            </a:r>
            <a:r>
              <a:rPr lang="fr-CA" altLang="ko-KR" dirty="0">
                <a:ea typeface="ＭＳ Ｐゴシック" pitchFamily="34" charset="-128"/>
              </a:rPr>
              <a:t>comme graphe courant</a:t>
            </a:r>
          </a:p>
          <a:p>
            <a:pPr marL="800100" lvl="1" indent="-342900" eaLnBrk="1" hangingPunct="1">
              <a:buFont typeface="Calibri" pitchFamily="34" charset="0"/>
              <a:buAutoNum type="arabicPeriod"/>
            </a:pPr>
            <a:r>
              <a:rPr lang="fr-CA" altLang="ko-KR" dirty="0">
                <a:ea typeface="ＭＳ Ｐゴシック" pitchFamily="34" charset="-128"/>
              </a:rPr>
              <a:t>on </a:t>
            </a:r>
            <a:r>
              <a:rPr lang="fr-CA" altLang="ko-KR" b="1" dirty="0">
                <a:ea typeface="ＭＳ Ｐゴシック" pitchFamily="34" charset="-128"/>
              </a:rPr>
              <a:t>obtient ses tables de probabilités </a:t>
            </a:r>
            <a:r>
              <a:rPr lang="fr-CA" altLang="ko-KR" dirty="0">
                <a:ea typeface="ＭＳ Ｐゴシック" pitchFamily="34" charset="-128"/>
              </a:rPr>
              <a:t>à partir des fréquences d’observation du graphe courant</a:t>
            </a:r>
          </a:p>
          <a:p>
            <a:pPr marL="800100" lvl="1" indent="-342900" eaLnBrk="1" hangingPunct="1">
              <a:buFont typeface="Calibri" pitchFamily="34" charset="0"/>
              <a:buAutoNum type="arabicPeriod"/>
            </a:pPr>
            <a:r>
              <a:rPr lang="fr-CA" altLang="ko-KR" dirty="0">
                <a:ea typeface="ＭＳ Ｐゴシック" pitchFamily="34" charset="-128"/>
              </a:rPr>
              <a:t>on utilise la recherche locale pour </a:t>
            </a:r>
            <a:r>
              <a:rPr lang="fr-CA" altLang="ko-KR" b="1" dirty="0">
                <a:ea typeface="ＭＳ Ｐゴシック" pitchFamily="34" charset="-128"/>
              </a:rPr>
              <a:t>générer des graphes successeurs </a:t>
            </a:r>
            <a:r>
              <a:rPr lang="fr-CA" altLang="ko-KR" dirty="0">
                <a:ea typeface="ＭＳ Ｐゴシック" pitchFamily="34" charset="-128"/>
              </a:rPr>
              <a:t>du graphe courant</a:t>
            </a:r>
          </a:p>
          <a:p>
            <a:pPr marL="1257300" lvl="2" indent="-342900" eaLnBrk="1" hangingPunct="1">
              <a:buFont typeface="Calibri" pitchFamily="34" charset="0"/>
              <a:buAutoNum type="arabicPeriod" startAt="4"/>
            </a:pPr>
            <a:r>
              <a:rPr lang="fr-CA" altLang="ko-KR" dirty="0">
                <a:ea typeface="ＭＳ Ｐゴシック" pitchFamily="34" charset="-128"/>
              </a:rPr>
              <a:t>on obtient les tables de probabilités du graphe successeur</a:t>
            </a:r>
          </a:p>
          <a:p>
            <a:pPr marL="1257300" lvl="2" indent="-342900" eaLnBrk="1" hangingPunct="1">
              <a:buFont typeface="Calibri" pitchFamily="34" charset="0"/>
              <a:buAutoNum type="arabicPeriod" startAt="4"/>
            </a:pPr>
            <a:r>
              <a:rPr lang="fr-CA" altLang="ko-KR" dirty="0">
                <a:ea typeface="ＭＳ Ｐゴシック" pitchFamily="34" charset="-128"/>
              </a:rPr>
              <a:t>on remplace le graphe courant par le successeur s’il est « meilleur »</a:t>
            </a:r>
          </a:p>
          <a:p>
            <a:pPr marL="800100" lvl="1" indent="-342900" eaLnBrk="1" hangingPunct="1">
              <a:buFont typeface="Calibri" pitchFamily="34" charset="0"/>
              <a:buAutoNum type="arabicPeriod" startAt="3"/>
            </a:pPr>
            <a:r>
              <a:rPr lang="fr-CA" altLang="ko-KR" dirty="0">
                <a:ea typeface="ＭＳ Ｐゴシック" pitchFamily="34" charset="-128"/>
              </a:rPr>
              <a:t>on retourne à </a:t>
            </a:r>
            <a:r>
              <a:rPr lang="fr-CA" altLang="ko-KR" dirty="0">
                <a:solidFill>
                  <a:srgbClr val="0000FF"/>
                </a:solidFill>
                <a:ea typeface="ＭＳ Ｐゴシック" pitchFamily="34" charset="-128"/>
              </a:rPr>
              <a:t>2.</a:t>
            </a:r>
            <a:r>
              <a:rPr lang="fr-CA" altLang="ko-KR" dirty="0">
                <a:ea typeface="ＭＳ Ｐゴシック" pitchFamily="34" charset="-128"/>
              </a:rPr>
              <a:t> jusqu’à un certain critère d’arrêt</a:t>
            </a:r>
          </a:p>
          <a:p>
            <a:pPr marL="1257300" lvl="2" indent="-342900"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</p:txBody>
      </p:sp>
      <p:sp>
        <p:nvSpPr>
          <p:cNvPr id="68612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8613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8614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A456852-66BE-4283-B8AB-CD0797EC6FC8}" type="slidenum">
              <a:rPr lang="en-US" smtClean="0">
                <a:latin typeface="Calibri" pitchFamily="34" charset="0"/>
              </a:rPr>
              <a:pPr/>
              <a:t>71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Génération automatique de la structure du RB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On génère des successeurs à partir des modifications au graphe suivantes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l’ajout d’un arc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la suppression d’un arc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l’inversion d’un arc</a:t>
            </a:r>
          </a:p>
        </p:txBody>
      </p:sp>
      <p:sp>
        <p:nvSpPr>
          <p:cNvPr id="69636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9637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963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C9ED803-4071-4F9C-94D1-EB5679BD10C4}" type="slidenum">
              <a:rPr lang="en-US" smtClean="0">
                <a:latin typeface="Calibri" pitchFamily="34" charset="0"/>
              </a:rPr>
              <a:pPr/>
              <a:t>72</a:t>
            </a:fld>
            <a:endParaRPr lang="en-US">
              <a:latin typeface="Calibri" pitchFamily="34" charset="0"/>
            </a:endParaRPr>
          </a:p>
        </p:txBody>
      </p:sp>
      <p:grpSp>
        <p:nvGrpSpPr>
          <p:cNvPr id="69639" name="Grouper 5"/>
          <p:cNvGrpSpPr>
            <a:grpSpLocks/>
          </p:cNvGrpSpPr>
          <p:nvPr/>
        </p:nvGrpSpPr>
        <p:grpSpPr bwMode="auto">
          <a:xfrm>
            <a:off x="3709988" y="3698875"/>
            <a:ext cx="1306512" cy="1239838"/>
            <a:chOff x="487363" y="3354388"/>
            <a:chExt cx="3784600" cy="2600325"/>
          </a:xfrm>
        </p:grpSpPr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487363" y="5438643"/>
              <a:ext cx="1319781" cy="50941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" name="Oval 8"/>
            <p:cNvSpPr>
              <a:spLocks noChangeArrowheads="1"/>
            </p:cNvSpPr>
            <p:nvPr/>
          </p:nvSpPr>
          <p:spPr bwMode="auto">
            <a:xfrm>
              <a:off x="2965977" y="5491914"/>
              <a:ext cx="1039271" cy="462799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" name="Oval 9"/>
            <p:cNvSpPr>
              <a:spLocks noChangeArrowheads="1"/>
            </p:cNvSpPr>
            <p:nvPr/>
          </p:nvSpPr>
          <p:spPr bwMode="auto">
            <a:xfrm>
              <a:off x="1862326" y="4529696"/>
              <a:ext cx="1039271" cy="462797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Oval 10"/>
            <p:cNvSpPr>
              <a:spLocks noChangeArrowheads="1"/>
            </p:cNvSpPr>
            <p:nvPr/>
          </p:nvSpPr>
          <p:spPr bwMode="auto">
            <a:xfrm>
              <a:off x="3108533" y="3950366"/>
              <a:ext cx="1163430" cy="462797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Oval 11"/>
            <p:cNvSpPr>
              <a:spLocks noChangeArrowheads="1"/>
            </p:cNvSpPr>
            <p:nvPr/>
          </p:nvSpPr>
          <p:spPr bwMode="auto">
            <a:xfrm>
              <a:off x="1443860" y="3354388"/>
              <a:ext cx="1296789" cy="462799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Line 39"/>
            <p:cNvSpPr>
              <a:spLocks noChangeShapeType="1"/>
            </p:cNvSpPr>
            <p:nvPr/>
          </p:nvSpPr>
          <p:spPr bwMode="auto">
            <a:xfrm>
              <a:off x="2400357" y="3787220"/>
              <a:ext cx="735767" cy="352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Line 41"/>
            <p:cNvSpPr>
              <a:spLocks noChangeShapeType="1"/>
            </p:cNvSpPr>
            <p:nvPr/>
          </p:nvSpPr>
          <p:spPr bwMode="auto">
            <a:xfrm>
              <a:off x="2713058" y="4929233"/>
              <a:ext cx="680584" cy="572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9" name="Line 41"/>
            <p:cNvSpPr>
              <a:spLocks noChangeShapeType="1"/>
            </p:cNvSpPr>
            <p:nvPr/>
          </p:nvSpPr>
          <p:spPr bwMode="auto">
            <a:xfrm>
              <a:off x="1866926" y="3813856"/>
              <a:ext cx="165548" cy="7657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Line 40"/>
            <p:cNvSpPr>
              <a:spLocks noChangeShapeType="1"/>
            </p:cNvSpPr>
            <p:nvPr/>
          </p:nvSpPr>
          <p:spPr bwMode="auto">
            <a:xfrm flipH="1">
              <a:off x="2703861" y="4326596"/>
              <a:ext cx="574817" cy="259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Line 38"/>
            <p:cNvSpPr>
              <a:spLocks noChangeShapeType="1"/>
            </p:cNvSpPr>
            <p:nvPr/>
          </p:nvSpPr>
          <p:spPr bwMode="auto">
            <a:xfrm>
              <a:off x="1788749" y="5665047"/>
              <a:ext cx="1218616" cy="46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" name="Line 40"/>
            <p:cNvSpPr>
              <a:spLocks noChangeShapeType="1"/>
            </p:cNvSpPr>
            <p:nvPr/>
          </p:nvSpPr>
          <p:spPr bwMode="auto">
            <a:xfrm flipH="1">
              <a:off x="1255318" y="4819359"/>
              <a:ext cx="602411" cy="609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9640" name="Grouper 58"/>
          <p:cNvGrpSpPr>
            <a:grpSpLocks/>
          </p:cNvGrpSpPr>
          <p:nvPr/>
        </p:nvGrpSpPr>
        <p:grpSpPr bwMode="auto">
          <a:xfrm>
            <a:off x="6465888" y="2549525"/>
            <a:ext cx="1306512" cy="1239838"/>
            <a:chOff x="4846638" y="2200275"/>
            <a:chExt cx="1306512" cy="1239837"/>
          </a:xfrm>
        </p:grpSpPr>
        <p:grpSp>
          <p:nvGrpSpPr>
            <p:cNvPr id="69672" name="Grouper 88"/>
            <p:cNvGrpSpPr>
              <a:grpSpLocks/>
            </p:cNvGrpSpPr>
            <p:nvPr/>
          </p:nvGrpSpPr>
          <p:grpSpPr bwMode="auto">
            <a:xfrm>
              <a:off x="4846638" y="2200275"/>
              <a:ext cx="1306512" cy="1239837"/>
              <a:chOff x="487363" y="3354388"/>
              <a:chExt cx="3784600" cy="2600325"/>
            </a:xfrm>
          </p:grpSpPr>
          <p:sp>
            <p:nvSpPr>
              <p:cNvPr id="90" name="Oval 7"/>
              <p:cNvSpPr>
                <a:spLocks noChangeArrowheads="1"/>
              </p:cNvSpPr>
              <p:nvPr/>
            </p:nvSpPr>
            <p:spPr bwMode="auto">
              <a:xfrm>
                <a:off x="487363" y="5438643"/>
                <a:ext cx="1319781" cy="509412"/>
              </a:xfrm>
              <a:prstGeom prst="ellips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00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1" name="Oval 8"/>
              <p:cNvSpPr>
                <a:spLocks noChangeArrowheads="1"/>
              </p:cNvSpPr>
              <p:nvPr/>
            </p:nvSpPr>
            <p:spPr bwMode="auto">
              <a:xfrm>
                <a:off x="2965977" y="5491914"/>
                <a:ext cx="1039271" cy="462799"/>
              </a:xfrm>
              <a:prstGeom prst="ellips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00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2" name="Oval 9"/>
              <p:cNvSpPr>
                <a:spLocks noChangeArrowheads="1"/>
              </p:cNvSpPr>
              <p:nvPr/>
            </p:nvSpPr>
            <p:spPr bwMode="auto">
              <a:xfrm>
                <a:off x="1862326" y="4529696"/>
                <a:ext cx="1039271" cy="462797"/>
              </a:xfrm>
              <a:prstGeom prst="ellips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00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Oval 10"/>
              <p:cNvSpPr>
                <a:spLocks noChangeArrowheads="1"/>
              </p:cNvSpPr>
              <p:nvPr/>
            </p:nvSpPr>
            <p:spPr bwMode="auto">
              <a:xfrm>
                <a:off x="3108533" y="3950366"/>
                <a:ext cx="1163430" cy="462797"/>
              </a:xfrm>
              <a:prstGeom prst="ellips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00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4" name="Oval 11"/>
              <p:cNvSpPr>
                <a:spLocks noChangeArrowheads="1"/>
              </p:cNvSpPr>
              <p:nvPr/>
            </p:nvSpPr>
            <p:spPr bwMode="auto">
              <a:xfrm>
                <a:off x="1443860" y="3354388"/>
                <a:ext cx="1296789" cy="462799"/>
              </a:xfrm>
              <a:prstGeom prst="ellips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00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5" name="Line 39"/>
              <p:cNvSpPr>
                <a:spLocks noChangeShapeType="1"/>
              </p:cNvSpPr>
              <p:nvPr/>
            </p:nvSpPr>
            <p:spPr bwMode="auto">
              <a:xfrm>
                <a:off x="2400357" y="3787220"/>
                <a:ext cx="735767" cy="352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 sz="10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Line 41"/>
              <p:cNvSpPr>
                <a:spLocks noChangeShapeType="1"/>
              </p:cNvSpPr>
              <p:nvPr/>
            </p:nvSpPr>
            <p:spPr bwMode="auto">
              <a:xfrm>
                <a:off x="2713058" y="4929233"/>
                <a:ext cx="680584" cy="5726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 sz="10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7" name="Line 41"/>
              <p:cNvSpPr>
                <a:spLocks noChangeShapeType="1"/>
              </p:cNvSpPr>
              <p:nvPr/>
            </p:nvSpPr>
            <p:spPr bwMode="auto">
              <a:xfrm>
                <a:off x="1866926" y="3813856"/>
                <a:ext cx="165548" cy="7657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 sz="10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Line 40"/>
              <p:cNvSpPr>
                <a:spLocks noChangeShapeType="1"/>
              </p:cNvSpPr>
              <p:nvPr/>
            </p:nvSpPr>
            <p:spPr bwMode="auto">
              <a:xfrm flipH="1">
                <a:off x="2703861" y="4326596"/>
                <a:ext cx="574817" cy="2596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 sz="10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9" name="Line 38"/>
              <p:cNvSpPr>
                <a:spLocks noChangeShapeType="1"/>
              </p:cNvSpPr>
              <p:nvPr/>
            </p:nvSpPr>
            <p:spPr bwMode="auto">
              <a:xfrm>
                <a:off x="1788749" y="5665047"/>
                <a:ext cx="1218616" cy="466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 sz="10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0" name="Line 40"/>
              <p:cNvSpPr>
                <a:spLocks noChangeShapeType="1"/>
              </p:cNvSpPr>
              <p:nvPr/>
            </p:nvSpPr>
            <p:spPr bwMode="auto">
              <a:xfrm flipH="1">
                <a:off x="1255318" y="4819359"/>
                <a:ext cx="602411" cy="609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 sz="10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01" name="Line 39"/>
            <p:cNvSpPr>
              <a:spLocks noChangeShapeType="1"/>
            </p:cNvSpPr>
            <p:nvPr/>
          </p:nvSpPr>
          <p:spPr bwMode="auto">
            <a:xfrm flipH="1">
              <a:off x="4953000" y="2349500"/>
              <a:ext cx="254000" cy="87312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9641" name="Grouper 101"/>
          <p:cNvGrpSpPr>
            <a:grpSpLocks/>
          </p:cNvGrpSpPr>
          <p:nvPr/>
        </p:nvGrpSpPr>
        <p:grpSpPr bwMode="auto">
          <a:xfrm>
            <a:off x="6556375" y="4946650"/>
            <a:ext cx="1306513" cy="1239838"/>
            <a:chOff x="487363" y="3354388"/>
            <a:chExt cx="3784600" cy="2600325"/>
          </a:xfrm>
        </p:grpSpPr>
        <p:sp>
          <p:nvSpPr>
            <p:cNvPr id="103" name="Oval 7"/>
            <p:cNvSpPr>
              <a:spLocks noChangeArrowheads="1"/>
            </p:cNvSpPr>
            <p:nvPr/>
          </p:nvSpPr>
          <p:spPr bwMode="auto">
            <a:xfrm>
              <a:off x="487363" y="5438643"/>
              <a:ext cx="1319782" cy="50941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4" name="Oval 8"/>
            <p:cNvSpPr>
              <a:spLocks noChangeArrowheads="1"/>
            </p:cNvSpPr>
            <p:nvPr/>
          </p:nvSpPr>
          <p:spPr bwMode="auto">
            <a:xfrm>
              <a:off x="2965978" y="5491914"/>
              <a:ext cx="1039270" cy="462799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5" name="Oval 9"/>
            <p:cNvSpPr>
              <a:spLocks noChangeArrowheads="1"/>
            </p:cNvSpPr>
            <p:nvPr/>
          </p:nvSpPr>
          <p:spPr bwMode="auto">
            <a:xfrm>
              <a:off x="1862328" y="4529696"/>
              <a:ext cx="1039270" cy="462797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6" name="Oval 10"/>
            <p:cNvSpPr>
              <a:spLocks noChangeArrowheads="1"/>
            </p:cNvSpPr>
            <p:nvPr/>
          </p:nvSpPr>
          <p:spPr bwMode="auto">
            <a:xfrm>
              <a:off x="3108531" y="3950366"/>
              <a:ext cx="1163432" cy="462797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7" name="Oval 11"/>
            <p:cNvSpPr>
              <a:spLocks noChangeArrowheads="1"/>
            </p:cNvSpPr>
            <p:nvPr/>
          </p:nvSpPr>
          <p:spPr bwMode="auto">
            <a:xfrm>
              <a:off x="1443859" y="3354388"/>
              <a:ext cx="1296788" cy="462799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" name="Line 39"/>
            <p:cNvSpPr>
              <a:spLocks noChangeShapeType="1"/>
            </p:cNvSpPr>
            <p:nvPr/>
          </p:nvSpPr>
          <p:spPr bwMode="auto">
            <a:xfrm>
              <a:off x="2400356" y="3787220"/>
              <a:ext cx="735766" cy="352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9" name="Line 41"/>
            <p:cNvSpPr>
              <a:spLocks noChangeShapeType="1"/>
            </p:cNvSpPr>
            <p:nvPr/>
          </p:nvSpPr>
          <p:spPr bwMode="auto">
            <a:xfrm>
              <a:off x="2713056" y="4929233"/>
              <a:ext cx="680584" cy="572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" name="Line 40"/>
            <p:cNvSpPr>
              <a:spLocks noChangeShapeType="1"/>
            </p:cNvSpPr>
            <p:nvPr/>
          </p:nvSpPr>
          <p:spPr bwMode="auto">
            <a:xfrm flipH="1">
              <a:off x="2703859" y="4326596"/>
              <a:ext cx="574819" cy="259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2" name="Line 38"/>
            <p:cNvSpPr>
              <a:spLocks noChangeShapeType="1"/>
            </p:cNvSpPr>
            <p:nvPr/>
          </p:nvSpPr>
          <p:spPr bwMode="auto">
            <a:xfrm>
              <a:off x="1788751" y="5665047"/>
              <a:ext cx="1218612" cy="46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" name="Line 40"/>
            <p:cNvSpPr>
              <a:spLocks noChangeShapeType="1"/>
            </p:cNvSpPr>
            <p:nvPr/>
          </p:nvSpPr>
          <p:spPr bwMode="auto">
            <a:xfrm flipH="1">
              <a:off x="1255321" y="4819359"/>
              <a:ext cx="602407" cy="609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9642" name="Grouper 113"/>
          <p:cNvGrpSpPr>
            <a:grpSpLocks/>
          </p:cNvGrpSpPr>
          <p:nvPr/>
        </p:nvGrpSpPr>
        <p:grpSpPr bwMode="auto">
          <a:xfrm>
            <a:off x="884238" y="4835525"/>
            <a:ext cx="1306512" cy="1239838"/>
            <a:chOff x="487363" y="3354388"/>
            <a:chExt cx="3784600" cy="2600325"/>
          </a:xfrm>
        </p:grpSpPr>
        <p:sp>
          <p:nvSpPr>
            <p:cNvPr id="115" name="Oval 7"/>
            <p:cNvSpPr>
              <a:spLocks noChangeArrowheads="1"/>
            </p:cNvSpPr>
            <p:nvPr/>
          </p:nvSpPr>
          <p:spPr bwMode="auto">
            <a:xfrm>
              <a:off x="487363" y="5438643"/>
              <a:ext cx="1319781" cy="50941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" name="Oval 8"/>
            <p:cNvSpPr>
              <a:spLocks noChangeArrowheads="1"/>
            </p:cNvSpPr>
            <p:nvPr/>
          </p:nvSpPr>
          <p:spPr bwMode="auto">
            <a:xfrm>
              <a:off x="2965977" y="5491914"/>
              <a:ext cx="1039271" cy="462799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" name="Oval 9"/>
            <p:cNvSpPr>
              <a:spLocks noChangeArrowheads="1"/>
            </p:cNvSpPr>
            <p:nvPr/>
          </p:nvSpPr>
          <p:spPr bwMode="auto">
            <a:xfrm>
              <a:off x="1862326" y="4529696"/>
              <a:ext cx="1039271" cy="462797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" name="Oval 10"/>
            <p:cNvSpPr>
              <a:spLocks noChangeArrowheads="1"/>
            </p:cNvSpPr>
            <p:nvPr/>
          </p:nvSpPr>
          <p:spPr bwMode="auto">
            <a:xfrm>
              <a:off x="3108533" y="3950366"/>
              <a:ext cx="1163430" cy="462797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" name="Oval 11"/>
            <p:cNvSpPr>
              <a:spLocks noChangeArrowheads="1"/>
            </p:cNvSpPr>
            <p:nvPr/>
          </p:nvSpPr>
          <p:spPr bwMode="auto">
            <a:xfrm>
              <a:off x="1443860" y="3354388"/>
              <a:ext cx="1296789" cy="462799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0" name="Line 39"/>
            <p:cNvSpPr>
              <a:spLocks noChangeShapeType="1"/>
            </p:cNvSpPr>
            <p:nvPr/>
          </p:nvSpPr>
          <p:spPr bwMode="auto">
            <a:xfrm>
              <a:off x="2400357" y="3787220"/>
              <a:ext cx="735767" cy="352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1" name="Line 41"/>
            <p:cNvSpPr>
              <a:spLocks noChangeShapeType="1"/>
            </p:cNvSpPr>
            <p:nvPr/>
          </p:nvSpPr>
          <p:spPr bwMode="auto">
            <a:xfrm>
              <a:off x="2713058" y="4929233"/>
              <a:ext cx="680584" cy="572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2" name="Line 41"/>
            <p:cNvSpPr>
              <a:spLocks noChangeShapeType="1"/>
            </p:cNvSpPr>
            <p:nvPr/>
          </p:nvSpPr>
          <p:spPr bwMode="auto">
            <a:xfrm>
              <a:off x="1866926" y="3813856"/>
              <a:ext cx="165548" cy="7657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3" name="Line 40"/>
            <p:cNvSpPr>
              <a:spLocks noChangeShapeType="1"/>
            </p:cNvSpPr>
            <p:nvPr/>
          </p:nvSpPr>
          <p:spPr bwMode="auto">
            <a:xfrm flipH="1">
              <a:off x="2703861" y="4326596"/>
              <a:ext cx="574817" cy="259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4" name="Line 38"/>
            <p:cNvSpPr>
              <a:spLocks noChangeShapeType="1"/>
            </p:cNvSpPr>
            <p:nvPr/>
          </p:nvSpPr>
          <p:spPr bwMode="auto">
            <a:xfrm>
              <a:off x="1788749" y="5665047"/>
              <a:ext cx="1218616" cy="46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5" name="Line 40"/>
            <p:cNvSpPr>
              <a:spLocks noChangeShapeType="1"/>
            </p:cNvSpPr>
            <p:nvPr/>
          </p:nvSpPr>
          <p:spPr bwMode="auto">
            <a:xfrm flipH="1">
              <a:off x="1255318" y="4819359"/>
              <a:ext cx="602411" cy="609296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0" name="Flèche vers la droite 59"/>
          <p:cNvSpPr>
            <a:spLocks noChangeArrowheads="1"/>
          </p:cNvSpPr>
          <p:nvPr/>
        </p:nvSpPr>
        <p:spPr bwMode="auto">
          <a:xfrm rot="-1380221">
            <a:off x="5176838" y="3521075"/>
            <a:ext cx="1195387" cy="355600"/>
          </a:xfrm>
          <a:prstGeom prst="rightArrow">
            <a:avLst>
              <a:gd name="adj1" fmla="val 50000"/>
              <a:gd name="adj2" fmla="val 50004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fr-FR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8" name="Flèche vers la droite 127"/>
          <p:cNvSpPr>
            <a:spLocks noChangeArrowheads="1"/>
          </p:cNvSpPr>
          <p:nvPr/>
        </p:nvSpPr>
        <p:spPr bwMode="auto">
          <a:xfrm rot="1346671">
            <a:off x="5265738" y="4832350"/>
            <a:ext cx="1195387" cy="355600"/>
          </a:xfrm>
          <a:prstGeom prst="rightArrow">
            <a:avLst>
              <a:gd name="adj1" fmla="val 50000"/>
              <a:gd name="adj2" fmla="val 50004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fr-FR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9" name="Flèche vers la droite 128"/>
          <p:cNvSpPr>
            <a:spLocks noChangeArrowheads="1"/>
          </p:cNvSpPr>
          <p:nvPr/>
        </p:nvSpPr>
        <p:spPr bwMode="auto">
          <a:xfrm rot="9761868">
            <a:off x="2354263" y="4794250"/>
            <a:ext cx="1195387" cy="355600"/>
          </a:xfrm>
          <a:prstGeom prst="rightArrow">
            <a:avLst>
              <a:gd name="adj1" fmla="val 50000"/>
              <a:gd name="adj2" fmla="val 50004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fr-FR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9646" name="Rectangle 60"/>
          <p:cNvSpPr>
            <a:spLocks noChangeArrowheads="1"/>
          </p:cNvSpPr>
          <p:nvPr/>
        </p:nvSpPr>
        <p:spPr bwMode="auto">
          <a:xfrm rot="-1401046">
            <a:off x="5330825" y="3514725"/>
            <a:ext cx="685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b="1">
                <a:latin typeface="Calibri" pitchFamily="34" charset="0"/>
              </a:rPr>
              <a:t>ajout</a:t>
            </a:r>
            <a:endParaRPr lang="fr-FR" b="1"/>
          </a:p>
        </p:txBody>
      </p:sp>
      <p:sp>
        <p:nvSpPr>
          <p:cNvPr id="69647" name="Rectangle 130"/>
          <p:cNvSpPr>
            <a:spLocks noChangeArrowheads="1"/>
          </p:cNvSpPr>
          <p:nvPr/>
        </p:nvSpPr>
        <p:spPr bwMode="auto">
          <a:xfrm rot="1345900">
            <a:off x="5207000" y="4810125"/>
            <a:ext cx="1335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b="1">
                <a:latin typeface="Calibri" pitchFamily="34" charset="0"/>
              </a:rPr>
              <a:t>suppression</a:t>
            </a:r>
            <a:endParaRPr lang="fr-FR" b="1"/>
          </a:p>
        </p:txBody>
      </p:sp>
      <p:sp>
        <p:nvSpPr>
          <p:cNvPr id="69648" name="Rectangle 131"/>
          <p:cNvSpPr>
            <a:spLocks noChangeArrowheads="1"/>
          </p:cNvSpPr>
          <p:nvPr/>
        </p:nvSpPr>
        <p:spPr bwMode="auto">
          <a:xfrm rot="-1036345">
            <a:off x="2443163" y="4740275"/>
            <a:ext cx="1069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b="1">
                <a:latin typeface="Calibri" pitchFamily="34" charset="0"/>
              </a:rPr>
              <a:t>inversion</a:t>
            </a:r>
            <a:endParaRPr lang="fr-FR" b="1"/>
          </a:p>
        </p:txBody>
      </p:sp>
      <p:sp>
        <p:nvSpPr>
          <p:cNvPr id="133" name="Flèche vers la droite 132"/>
          <p:cNvSpPr>
            <a:spLocks noChangeArrowheads="1"/>
          </p:cNvSpPr>
          <p:nvPr/>
        </p:nvSpPr>
        <p:spPr bwMode="auto">
          <a:xfrm rot="-9833586">
            <a:off x="2490788" y="3438525"/>
            <a:ext cx="1195387" cy="355600"/>
          </a:xfrm>
          <a:prstGeom prst="rightArrow">
            <a:avLst>
              <a:gd name="adj1" fmla="val 50000"/>
              <a:gd name="adj2" fmla="val 50004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fr-FR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9650" name="Rectangle 72"/>
          <p:cNvSpPr>
            <a:spLocks noChangeArrowheads="1"/>
          </p:cNvSpPr>
          <p:nvPr/>
        </p:nvSpPr>
        <p:spPr bwMode="auto">
          <a:xfrm>
            <a:off x="1644650" y="2990850"/>
            <a:ext cx="7635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sz="3600" b="1">
                <a:latin typeface="Calibri" pitchFamily="34" charset="0"/>
              </a:rPr>
              <a:t>. . .</a:t>
            </a:r>
            <a:endParaRPr lang="fr-FR" sz="3600" b="1"/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Génération automatique de la structure du RB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La fonction objectif à maximiser par la recherche locale est :</a:t>
            </a:r>
            <a:br>
              <a:rPr lang="fr-CA" altLang="ko-KR" dirty="0">
                <a:ea typeface="ＭＳ Ｐゴシック" pitchFamily="34" charset="-128"/>
              </a:rPr>
            </a:b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dirty="0">
                <a:ea typeface="ＭＳ Ｐゴシック" pitchFamily="34" charset="-128"/>
              </a:rPr>
              <a:t>       </a:t>
            </a:r>
            <a:r>
              <a:rPr lang="fr-CA" altLang="ko-KR" sz="2800" dirty="0">
                <a:ea typeface="ＭＳ Ｐゴシック" pitchFamily="34" charset="-128"/>
              </a:rPr>
              <a:t> </a:t>
            </a:r>
            <a:r>
              <a:rPr lang="fr-CA" altLang="ko-KR" sz="2800" dirty="0" err="1">
                <a:ea typeface="ＭＳ Ｐゴシック" pitchFamily="34" charset="-128"/>
              </a:rPr>
              <a:t>Σ</a:t>
            </a:r>
            <a:r>
              <a:rPr lang="fr-CA" altLang="ko-KR" sz="2800" baseline="-25000" dirty="0" err="1">
                <a:ea typeface="ＭＳ Ｐゴシック" pitchFamily="34" charset="-128"/>
              </a:rPr>
              <a:t>t</a:t>
            </a:r>
            <a:r>
              <a:rPr lang="fr-CA" altLang="ko-KR" sz="2800" dirty="0">
                <a:ea typeface="ＭＳ Ｐゴシック" pitchFamily="34" charset="-128"/>
              </a:rPr>
              <a:t> log  </a:t>
            </a:r>
            <a:r>
              <a:rPr lang="fr-CA" altLang="ko-KR" sz="2800" i="1" dirty="0">
                <a:ea typeface="ＭＳ Ｐゴシック" pitchFamily="34" charset="-128"/>
              </a:rPr>
              <a:t>P</a:t>
            </a:r>
            <a:r>
              <a:rPr lang="fr-CA" altLang="ko-KR" sz="2800" dirty="0">
                <a:ea typeface="ＭＳ Ｐゴシック" pitchFamily="34" charset="-128"/>
              </a:rPr>
              <a:t>(</a:t>
            </a:r>
            <a:r>
              <a:rPr lang="fr-CA" altLang="ko-KR" sz="2800" i="1" dirty="0">
                <a:ea typeface="ＭＳ Ｐゴシック" pitchFamily="34" charset="-128"/>
              </a:rPr>
              <a:t>X</a:t>
            </a:r>
            <a:r>
              <a:rPr lang="fr-CA" altLang="ko-KR" sz="2800" i="1" baseline="-25000" dirty="0">
                <a:ea typeface="ＭＳ Ｐゴシック" pitchFamily="34" charset="-128"/>
              </a:rPr>
              <a:t>1 </a:t>
            </a:r>
            <a:r>
              <a:rPr lang="fr-CA" altLang="ko-KR" sz="2800" dirty="0">
                <a:ea typeface="ＭＳ Ｐゴシック" pitchFamily="34" charset="-128"/>
              </a:rPr>
              <a:t>= </a:t>
            </a:r>
            <a:r>
              <a:rPr lang="fr-CA" altLang="ko-KR" sz="2800" i="1" dirty="0">
                <a:ea typeface="ＭＳ Ｐゴシック" pitchFamily="34" charset="-128"/>
              </a:rPr>
              <a:t>x</a:t>
            </a:r>
            <a:r>
              <a:rPr lang="fr-CA" altLang="ko-KR" sz="2800" i="1" baseline="-25000" dirty="0">
                <a:ea typeface="ＭＳ Ｐゴシック" pitchFamily="34" charset="-128"/>
              </a:rPr>
              <a:t>1</a:t>
            </a:r>
            <a:r>
              <a:rPr lang="fr-CA" altLang="ko-KR" sz="2800" i="1" baseline="30000" dirty="0">
                <a:ea typeface="ＭＳ Ｐゴシック" pitchFamily="34" charset="-128"/>
              </a:rPr>
              <a:t>t</a:t>
            </a:r>
            <a:r>
              <a:rPr lang="fr-CA" altLang="ko-KR" sz="2800" dirty="0">
                <a:ea typeface="ＭＳ Ｐゴシック" pitchFamily="34" charset="-128"/>
              </a:rPr>
              <a:t>,...,</a:t>
            </a:r>
            <a:r>
              <a:rPr lang="fr-CA" altLang="ko-KR" sz="2800" i="1" dirty="0" err="1">
                <a:ea typeface="ＭＳ Ｐゴシック" pitchFamily="34" charset="-128"/>
              </a:rPr>
              <a:t>X</a:t>
            </a:r>
            <a:r>
              <a:rPr lang="fr-CA" altLang="ko-KR" sz="2800" i="1" baseline="-25000" dirty="0" err="1">
                <a:ea typeface="ＭＳ Ｐゴシック" pitchFamily="34" charset="-128"/>
              </a:rPr>
              <a:t>n</a:t>
            </a:r>
            <a:r>
              <a:rPr lang="fr-CA" altLang="ko-KR" sz="2800" dirty="0">
                <a:ea typeface="ＭＳ Ｐゴシック" pitchFamily="34" charset="-128"/>
              </a:rPr>
              <a:t>=</a:t>
            </a:r>
            <a:r>
              <a:rPr lang="fr-CA" altLang="ko-KR" sz="2800" i="1" dirty="0" err="1">
                <a:ea typeface="ＭＳ Ｐゴシック" pitchFamily="34" charset="-128"/>
              </a:rPr>
              <a:t>x</a:t>
            </a:r>
            <a:r>
              <a:rPr lang="fr-CA" altLang="ko-KR" sz="2800" i="1" baseline="-25000" dirty="0" err="1">
                <a:ea typeface="ＭＳ Ｐゴシック" pitchFamily="34" charset="-128"/>
              </a:rPr>
              <a:t>n</a:t>
            </a:r>
            <a:r>
              <a:rPr lang="fr-CA" altLang="ko-KR" sz="2800" i="1" baseline="30000" dirty="0" err="1">
                <a:ea typeface="ＭＳ Ｐゴシック" pitchFamily="34" charset="-128"/>
              </a:rPr>
              <a:t>t</a:t>
            </a:r>
            <a:r>
              <a:rPr lang="fr-CA" altLang="ko-KR" sz="2800" dirty="0">
                <a:ea typeface="ＭＳ Ｐゴシック" pitchFamily="34" charset="-128"/>
              </a:rPr>
              <a:t>)  -  </a:t>
            </a:r>
            <a:r>
              <a:rPr lang="fr-CA" altLang="ko-KR" sz="2800" i="1" dirty="0">
                <a:ea typeface="ＭＳ Ｐゴシック" pitchFamily="34" charset="-128"/>
              </a:rPr>
              <a:t>M</a:t>
            </a:r>
            <a:r>
              <a:rPr lang="fr-CA" altLang="ko-KR" sz="2800" dirty="0">
                <a:ea typeface="ＭＳ Ｐゴシック" pitchFamily="34" charset="-128"/>
              </a:rPr>
              <a:t> (log </a:t>
            </a:r>
            <a:r>
              <a:rPr lang="fr-CA" altLang="ko-KR" sz="2800" i="1" dirty="0">
                <a:ea typeface="ＭＳ Ｐゴシック" pitchFamily="34" charset="-128"/>
              </a:rPr>
              <a:t>T</a:t>
            </a:r>
            <a:r>
              <a:rPr lang="fr-CA" altLang="ko-KR" sz="2800" dirty="0">
                <a:ea typeface="ＭＳ Ｐゴシック" pitchFamily="34" charset="-128"/>
              </a:rPr>
              <a:t>) / 2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{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i="1" baseline="30000" dirty="0">
                <a:ea typeface="ＭＳ Ｐゴシック" pitchFamily="34" charset="-128"/>
              </a:rPr>
              <a:t>t</a:t>
            </a:r>
            <a:r>
              <a:rPr lang="fr-CA" altLang="ko-KR" i="1" dirty="0">
                <a:ea typeface="ＭＳ Ｐゴシック" pitchFamily="34" charset="-128"/>
              </a:rPr>
              <a:t>,..., 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i="1" baseline="-25000" dirty="0" err="1">
                <a:ea typeface="ＭＳ Ｐゴシック" pitchFamily="34" charset="-128"/>
              </a:rPr>
              <a:t>n</a:t>
            </a:r>
            <a:r>
              <a:rPr lang="fr-CA" altLang="ko-KR" i="1" baseline="30000" dirty="0" err="1">
                <a:ea typeface="ＭＳ Ｐゴシック" pitchFamily="34" charset="-128"/>
              </a:rPr>
              <a:t>t</a:t>
            </a:r>
            <a:r>
              <a:rPr lang="fr-CA" altLang="ko-KR" dirty="0">
                <a:ea typeface="ＭＳ Ｐゴシック" pitchFamily="34" charset="-128"/>
              </a:rPr>
              <a:t>}  est la </a:t>
            </a:r>
            <a:r>
              <a:rPr lang="fr-CA" altLang="ko-KR" i="1" dirty="0" err="1">
                <a:ea typeface="ＭＳ Ｐゴシック" pitchFamily="34" charset="-128"/>
              </a:rPr>
              <a:t>t</a:t>
            </a:r>
            <a:r>
              <a:rPr lang="fr-CA" altLang="ko-KR" baseline="30000" dirty="0" err="1">
                <a:ea typeface="ＭＳ Ｐゴシック" pitchFamily="34" charset="-128"/>
              </a:rPr>
              <a:t>ième</a:t>
            </a:r>
            <a:r>
              <a:rPr lang="fr-CA" altLang="ko-KR" dirty="0">
                <a:ea typeface="ＭＳ Ｐゴシック" pitchFamily="34" charset="-128"/>
              </a:rPr>
              <a:t> donnée de mon ensemble de </a:t>
            </a:r>
            <a:r>
              <a:rPr lang="fr-CA" altLang="ko-KR" i="1" dirty="0">
                <a:ea typeface="ＭＳ Ｐゴシック" pitchFamily="34" charset="-128"/>
              </a:rPr>
              <a:t>T</a:t>
            </a:r>
            <a:r>
              <a:rPr lang="fr-CA" altLang="ko-KR" dirty="0">
                <a:ea typeface="ＭＳ Ｐゴシック" pitchFamily="34" charset="-128"/>
              </a:rPr>
              <a:t> données</a:t>
            </a:r>
          </a:p>
          <a:p>
            <a:pPr lvl="1" eaLnBrk="1" hangingPunct="1"/>
            <a:r>
              <a:rPr lang="fr-CA" altLang="ko-KR" i="1" dirty="0">
                <a:ea typeface="ＭＳ Ｐゴシック" pitchFamily="34" charset="-128"/>
              </a:rPr>
              <a:t>M </a:t>
            </a:r>
            <a:r>
              <a:rPr lang="fr-CA" altLang="ko-KR" dirty="0">
                <a:ea typeface="ＭＳ Ｐゴシック" pitchFamily="34" charset="-128"/>
              </a:rPr>
              <a:t>est le nombre de paramètres requis par les tables de probabilités conditionnelles du réseau bayésien</a:t>
            </a: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On cherche donc un graphe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qui </a:t>
            </a:r>
            <a:r>
              <a:rPr lang="fr-CA" altLang="ko-KR" b="1" dirty="0">
                <a:ea typeface="ＭＳ Ｐゴシック" pitchFamily="34" charset="-128"/>
              </a:rPr>
              <a:t>explique bien les données </a:t>
            </a:r>
            <a:r>
              <a:rPr lang="fr-CA" altLang="ko-KR" dirty="0">
                <a:ea typeface="ＭＳ Ｐゴシック" pitchFamily="34" charset="-128"/>
              </a:rPr>
              <a:t>(leur donne une haute probabilité)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qui est </a:t>
            </a:r>
            <a:r>
              <a:rPr lang="fr-CA" altLang="ko-KR" b="1" dirty="0">
                <a:ea typeface="ＭＳ Ｐゴシック" pitchFamily="34" charset="-128"/>
              </a:rPr>
              <a:t>compacte</a:t>
            </a:r>
            <a:r>
              <a:rPr lang="fr-CA" altLang="ko-KR" dirty="0">
                <a:ea typeface="ＭＳ Ｐゴシック" pitchFamily="34" charset="-128"/>
              </a:rPr>
              <a:t> (qui a peu de paramètres)</a:t>
            </a:r>
          </a:p>
        </p:txBody>
      </p:sp>
      <p:sp>
        <p:nvSpPr>
          <p:cNvPr id="70660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70661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70662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1C635DD-54C1-422A-8AEB-4A79A12721C7}" type="slidenum">
              <a:rPr lang="en-US" smtClean="0">
                <a:latin typeface="Calibri" pitchFamily="34" charset="0"/>
              </a:rPr>
              <a:pPr/>
              <a:t>73</a:t>
            </a:fld>
            <a:endParaRPr lang="en-US">
              <a:latin typeface="Calibri" pitchFamily="34" charset="0"/>
            </a:endParaRPr>
          </a:p>
        </p:txBody>
      </p:sp>
      <p:sp>
        <p:nvSpPr>
          <p:cNvPr id="2" name="Accolade fermante 1"/>
          <p:cNvSpPr>
            <a:spLocks/>
          </p:cNvSpPr>
          <p:nvPr/>
        </p:nvSpPr>
        <p:spPr bwMode="auto">
          <a:xfrm rot="5400000">
            <a:off x="3030538" y="950913"/>
            <a:ext cx="288925" cy="3844925"/>
          </a:xfrm>
          <a:prstGeom prst="rightBrace">
            <a:avLst>
              <a:gd name="adj1" fmla="val 831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FR">
              <a:latin typeface="+mn-lt"/>
              <a:ea typeface="+mn-ea"/>
            </a:endParaRPr>
          </a:p>
        </p:txBody>
      </p:sp>
      <p:sp>
        <p:nvSpPr>
          <p:cNvPr id="74" name="Accolade fermante 73"/>
          <p:cNvSpPr>
            <a:spLocks/>
          </p:cNvSpPr>
          <p:nvPr/>
        </p:nvSpPr>
        <p:spPr bwMode="auto">
          <a:xfrm rot="5400000">
            <a:off x="6167438" y="1970088"/>
            <a:ext cx="288925" cy="1793875"/>
          </a:xfrm>
          <a:prstGeom prst="rightBrace">
            <a:avLst>
              <a:gd name="adj1" fmla="val 833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FR">
              <a:latin typeface="+mn-lt"/>
              <a:ea typeface="+mn-ea"/>
            </a:endParaRPr>
          </a:p>
        </p:txBody>
      </p:sp>
      <p:sp>
        <p:nvSpPr>
          <p:cNvPr id="70665" name="Rectangle 2"/>
          <p:cNvSpPr>
            <a:spLocks noChangeArrowheads="1"/>
          </p:cNvSpPr>
          <p:nvPr/>
        </p:nvSpPr>
        <p:spPr bwMode="auto">
          <a:xfrm>
            <a:off x="1787525" y="3070225"/>
            <a:ext cx="284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b="1">
                <a:latin typeface="Calibri" pitchFamily="34" charset="0"/>
              </a:rPr>
              <a:t>log probabilité des données</a:t>
            </a:r>
            <a:endParaRPr lang="fr-FR" b="1"/>
          </a:p>
        </p:txBody>
      </p:sp>
      <p:sp>
        <p:nvSpPr>
          <p:cNvPr id="70666" name="Rectangle 74"/>
          <p:cNvSpPr>
            <a:spLocks noChangeArrowheads="1"/>
          </p:cNvSpPr>
          <p:nvPr/>
        </p:nvSpPr>
        <p:spPr bwMode="auto">
          <a:xfrm>
            <a:off x="5130800" y="3048000"/>
            <a:ext cx="2274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b="1">
                <a:latin typeface="Calibri" pitchFamily="34" charset="0"/>
              </a:rPr>
              <a:t>complexité du graphe</a:t>
            </a:r>
            <a:endParaRPr lang="fr-FR" b="1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Considérons la situation suivante</a:t>
            </a:r>
            <a:r>
              <a:rPr lang="fr-FR" altLang="ko-KR">
                <a:ea typeface="ＭＳ Ｐゴシック" pitchFamily="34" charset="-128"/>
              </a:rPr>
              <a:t> :</a:t>
            </a:r>
            <a:endParaRPr lang="fr-CA" altLang="ko-KR">
              <a:ea typeface="ＭＳ Ｐゴシック" pitchFamily="34" charset="-128"/>
            </a:endParaRP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je suis au travail, et mes voisins Marie et Jean m’ont promis de m’appeler chaque fois que mon alarme sonne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mon voisin Jean m’appelle pour me dire que mon alarme sonne</a:t>
            </a:r>
          </a:p>
          <a:p>
            <a:pPr lvl="2" eaLnBrk="1" hangingPunct="1"/>
            <a:r>
              <a:rPr lang="fr-CA" altLang="ko-KR">
                <a:ea typeface="ＭＳ Ｐゴシック" pitchFamily="34" charset="-128"/>
              </a:rPr>
              <a:t>parfois il confond l’alarme avec la sonnerie du téléphone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par contre ma voisine Marie ne m’appelle pas toujours</a:t>
            </a:r>
          </a:p>
          <a:p>
            <a:pPr lvl="2" eaLnBrk="1" hangingPunct="1"/>
            <a:r>
              <a:rPr lang="fr-CA" altLang="ko-KR">
                <a:ea typeface="ＭＳ Ｐゴシック" pitchFamily="34" charset="-128"/>
              </a:rPr>
              <a:t>parfois elle met la musique trop fort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parfois mon alarme se met à sonner lorsqu’il y a de légers séismes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comment conclure qu’il y a ou non un cambriolage chez moi</a:t>
            </a:r>
            <a:r>
              <a:rPr lang="fr-FR" altLang="ko-KR">
                <a:ea typeface="ＭＳ Ｐゴシック" pitchFamily="34" charset="-128"/>
              </a:rPr>
              <a:t>?</a:t>
            </a:r>
            <a:endParaRPr lang="fr-CA" altLang="ko-KR">
              <a:ea typeface="ＭＳ Ｐゴシック" pitchFamily="34" charset="-128"/>
            </a:endParaRP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  <a:p>
            <a:pPr eaLnBrk="1" hangingPunct="1"/>
            <a:r>
              <a:rPr lang="fr-CA" altLang="ko-KR">
                <a:ea typeface="ＭＳ Ｐゴシック" pitchFamily="34" charset="-128"/>
              </a:rPr>
              <a:t>On peut représenter ce problème par un RB</a:t>
            </a:r>
          </a:p>
        </p:txBody>
      </p:sp>
      <p:sp>
        <p:nvSpPr>
          <p:cNvPr id="13316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13317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1331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AAF9252-0965-490C-AEF6-F020604D5EC8}" type="slidenum">
              <a:rPr lang="en-US" smtClean="0">
                <a:latin typeface="Calibri" pitchFamily="34" charset="0"/>
              </a:rPr>
              <a:pPr/>
              <a:t>8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fr-CA" altLang="ko-KR">
              <a:ea typeface="ＭＳ Ｐゴシック" pitchFamily="34" charset="-128"/>
            </a:endParaRPr>
          </a:p>
          <a:p>
            <a:pPr eaLnBrk="1" hangingPunct="1"/>
            <a:r>
              <a:rPr lang="fr-CA" altLang="ko-KR">
                <a:ea typeface="ＭＳ Ｐゴシック" pitchFamily="34" charset="-128"/>
              </a:rPr>
              <a:t>Variables aléatoires</a:t>
            </a:r>
            <a:r>
              <a:rPr lang="fr-FR" altLang="ko-KR">
                <a:ea typeface="ＭＳ Ｐゴシック" pitchFamily="34" charset="-128"/>
              </a:rPr>
              <a:t> :</a:t>
            </a:r>
            <a:r>
              <a:rPr lang="fr-CA" altLang="ko-KR">
                <a:ea typeface="ＭＳ Ｐゴシック" pitchFamily="34" charset="-128"/>
              </a:rPr>
              <a:t>  </a:t>
            </a:r>
            <a:endParaRPr lang="en-CA" altLang="ko-KR">
              <a:ea typeface="ＭＳ Ｐゴシック" pitchFamily="34" charset="-128"/>
            </a:endParaRPr>
          </a:p>
          <a:p>
            <a:pPr lvl="1" eaLnBrk="1" hangingPunct="1"/>
            <a:r>
              <a:rPr lang="en-CA" altLang="ko-KR" i="1">
                <a:ea typeface="ＭＳ Ｐゴシック" pitchFamily="34" charset="-128"/>
              </a:rPr>
              <a:t>Cambriolage</a:t>
            </a:r>
          </a:p>
          <a:p>
            <a:pPr lvl="1" eaLnBrk="1" hangingPunct="1"/>
            <a:r>
              <a:rPr lang="en-CA" altLang="ko-KR" i="1">
                <a:ea typeface="ＭＳ Ｐゴシック" pitchFamily="34" charset="-128"/>
              </a:rPr>
              <a:t>Séisme</a:t>
            </a:r>
          </a:p>
          <a:p>
            <a:pPr lvl="1" eaLnBrk="1" hangingPunct="1"/>
            <a:r>
              <a:rPr lang="en-CA" altLang="ko-KR" i="1">
                <a:ea typeface="ＭＳ Ｐゴシック" pitchFamily="34" charset="-128"/>
              </a:rPr>
              <a:t>Alarme</a:t>
            </a:r>
          </a:p>
          <a:p>
            <a:pPr lvl="1" eaLnBrk="1" hangingPunct="1"/>
            <a:r>
              <a:rPr lang="en-CA" altLang="ko-KR" i="1">
                <a:ea typeface="ＭＳ Ｐゴシック" pitchFamily="34" charset="-128"/>
              </a:rPr>
              <a:t>JeanAppelle</a:t>
            </a:r>
          </a:p>
          <a:p>
            <a:pPr lvl="1" eaLnBrk="1" hangingPunct="1"/>
            <a:r>
              <a:rPr lang="en-CA" altLang="ko-KR" i="1">
                <a:ea typeface="ＭＳ Ｐゴシック" pitchFamily="34" charset="-128"/>
              </a:rPr>
              <a:t>MarieAppelle</a:t>
            </a:r>
            <a:endParaRPr lang="fr-CA" altLang="ko-KR" i="1">
              <a:ea typeface="ＭＳ Ｐゴシック" pitchFamily="34" charset="-128"/>
            </a:endParaRP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4976813" y="1871663"/>
            <a:ext cx="1320800" cy="508000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Cambriolage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6954838" y="188277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fr-CA" i="1">
                <a:solidFill>
                  <a:srgbClr val="000099"/>
                </a:solidFill>
                <a:latin typeface="Calibri" pitchFamily="34" charset="0"/>
              </a:rPr>
              <a:t>Séisme</a:t>
            </a:r>
            <a:endParaRPr lang="en-US" i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6110288" y="331787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Alarme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5184775" y="4911725"/>
            <a:ext cx="1162050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JeanAppelle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7002463" y="4833938"/>
            <a:ext cx="1298575" cy="46196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MarieAppelle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4346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14347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14348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99C50F4B-EA0C-4761-B88D-E90BE29C82DA}" type="slidenum">
              <a:rPr lang="en-US" smtClean="0">
                <a:latin typeface="Calibri" pitchFamily="34" charset="0"/>
              </a:rPr>
              <a:pPr/>
              <a:t>9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98C2335D0F84983C7D080881264B1" ma:contentTypeVersion="4" ma:contentTypeDescription="Crée un document." ma:contentTypeScope="" ma:versionID="48f1aaf946932f85a809de6409ecb0ed">
  <xsd:schema xmlns:xsd="http://www.w3.org/2001/XMLSchema" xmlns:xs="http://www.w3.org/2001/XMLSchema" xmlns:p="http://schemas.microsoft.com/office/2006/metadata/properties" xmlns:ns2="c4b7b408-fd49-463c-9629-45ddafd118d0" targetNamespace="http://schemas.microsoft.com/office/2006/metadata/properties" ma:root="true" ma:fieldsID="2669b3a98a8647dd761bf9332bf988ca" ns2:_="">
    <xsd:import namespace="c4b7b408-fd49-463c-9629-45ddafd118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b7b408-fd49-463c-9629-45ddafd118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61995-0805-481C-9F56-7903233CFB6A}">
  <ds:schemaRefs>
    <ds:schemaRef ds:uri="be95ad7f-f2d3-4ad5-827d-a3392f6d41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61e6b72-1c26-445f-8625-322369705492"/>
  </ds:schemaRefs>
</ds:datastoreItem>
</file>

<file path=customXml/itemProps2.xml><?xml version="1.0" encoding="utf-8"?>
<ds:datastoreItem xmlns:ds="http://schemas.openxmlformats.org/officeDocument/2006/customXml" ds:itemID="{82A3A9FA-B6DA-49AF-AC07-798E93FF60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B1178B-54BB-4559-B96B-0F69429637D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10687</TotalTime>
  <Words>10323</Words>
  <Application>Microsoft Office PowerPoint</Application>
  <PresentationFormat>On-screen Show (4:3)</PresentationFormat>
  <Paragraphs>1777</Paragraphs>
  <Slides>73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Arial Narrow</vt:lpstr>
      <vt:lpstr>Calibri</vt:lpstr>
      <vt:lpstr>Lucida Grande</vt:lpstr>
      <vt:lpstr>Times New Roman</vt:lpstr>
      <vt:lpstr>Wingdings</vt:lpstr>
      <vt:lpstr>ift615</vt:lpstr>
      <vt:lpstr>IFT 615 – Intelligence Artificielle Hiver 2022  Raisonnement probabiliste  Réseaux bayésiens</vt:lpstr>
      <vt:lpstr>Sujets couverts</vt:lpstr>
      <vt:lpstr>Réseaux bayésiens</vt:lpstr>
      <vt:lpstr>Syntaxe</vt:lpstr>
      <vt:lpstr>Application : diagnostique médical</vt:lpstr>
      <vt:lpstr>Applications</vt:lpstr>
      <vt:lpstr>RB pour évaluation des applications pour l’assurance auto</vt:lpstr>
      <vt:lpstr>Exemple</vt:lpstr>
      <vt:lpstr>Exemple</vt:lpstr>
      <vt:lpstr>Exemple</vt:lpstr>
      <vt:lpstr>Définitions</vt:lpstr>
      <vt:lpstr>RB avec des variables continues</vt:lpstr>
      <vt:lpstr>Autres appellations</vt:lpstr>
      <vt:lpstr>Sémantique</vt:lpstr>
      <vt:lpstr>Calcul de probabilité conjointe</vt:lpstr>
      <vt:lpstr>Exemple : probabilité conjointe</vt:lpstr>
      <vt:lpstr>Exemple : probabilité marginale</vt:lpstr>
      <vt:lpstr>Exemple : probabilité marginale</vt:lpstr>
      <vt:lpstr>Probabilité marginale</vt:lpstr>
      <vt:lpstr>Indépendance conditionnelle  dans un RB</vt:lpstr>
      <vt:lpstr>Indépendance conditionnelle  dans un RB</vt:lpstr>
      <vt:lpstr>Indépendance conditionnelle  dans un RB</vt:lpstr>
      <vt:lpstr>Indépendance conditionnelle  dans un RB</vt:lpstr>
      <vt:lpstr>Indépendance conditionnelle  dans un RB</vt:lpstr>
      <vt:lpstr>Indépendance conditionnelle  dans un RB</vt:lpstr>
      <vt:lpstr>Indépendance conditionnelle  dans un RB</vt:lpstr>
      <vt:lpstr>Indépendance conditionnelle  dans un RB</vt:lpstr>
      <vt:lpstr>Indépendance conditionnelle  dans un RB</vt:lpstr>
      <vt:lpstr>Indépendance conditionnelle  dans un RB : D-séparation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Indépendance conditionnelle  dans un RB : Couverture de Markov</vt:lpstr>
      <vt:lpstr>Requête dans un RB</vt:lpstr>
      <vt:lpstr>Types d’interrogations d’un RB</vt:lpstr>
      <vt:lpstr>Requête dans un RB</vt:lpstr>
      <vt:lpstr>Inférence par énumération</vt:lpstr>
      <vt:lpstr>Exemple 1</vt:lpstr>
      <vt:lpstr>Exemple 1 (suite)</vt:lpstr>
      <vt:lpstr>Exemple 1 (suite)</vt:lpstr>
      <vt:lpstr>Exemple 2 : Évaluation par énumération</vt:lpstr>
      <vt:lpstr>Exemple 3 : Évaluation par énumération</vt:lpstr>
      <vt:lpstr>Exercice</vt:lpstr>
      <vt:lpstr>Inférence par élimination des variables</vt:lpstr>
      <vt:lpstr>Résumé</vt:lpstr>
      <vt:lpstr>Sujets couverts par le cours</vt:lpstr>
      <vt:lpstr>Vous devriez être capable de...</vt:lpstr>
      <vt:lpstr>Inférence approximative</vt:lpstr>
      <vt:lpstr>Méthode de rejet (rejection sampling)</vt:lpstr>
      <vt:lpstr>Exemple</vt:lpstr>
      <vt:lpstr>Construction d’un RB</vt:lpstr>
      <vt:lpstr>Spécifier les tables de probabilités d’un RB</vt:lpstr>
      <vt:lpstr>Exemple</vt:lpstr>
      <vt:lpstr>Exemple</vt:lpstr>
      <vt:lpstr>Exemple</vt:lpstr>
      <vt:lpstr>Spécifier les tables de probabilités d’un RB</vt:lpstr>
      <vt:lpstr>Construction de la structure du RB</vt:lpstr>
      <vt:lpstr>Exemple</vt:lpstr>
      <vt:lpstr>Exemple</vt:lpstr>
      <vt:lpstr>Exemple</vt:lpstr>
      <vt:lpstr>Exemple</vt:lpstr>
      <vt:lpstr>Exemple</vt:lpstr>
      <vt:lpstr>Exemple</vt:lpstr>
      <vt:lpstr>Exemple</vt:lpstr>
      <vt:lpstr>Génération automatique de la structure du RB</vt:lpstr>
      <vt:lpstr>Génération automatique de la structure du RB</vt:lpstr>
      <vt:lpstr>Génération automatique de la structure du RB</vt:lpstr>
    </vt:vector>
  </TitlesOfParts>
  <Manager/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lastModifiedBy>Froduald Kabanza</cp:lastModifiedBy>
  <cp:revision>1</cp:revision>
  <cp:lastPrinted>2018-04-06T12:23:55Z</cp:lastPrinted>
  <dcterms:created xsi:type="dcterms:W3CDTF">2011-06-05T12:39:23Z</dcterms:created>
  <dcterms:modified xsi:type="dcterms:W3CDTF">2022-06-06T11:47:08Z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601100</vt:r8>
  </property>
  <property fmtid="{D5CDD505-2E9C-101B-9397-08002B2CF9AE}" pid="3" name="ContentTypeId">
    <vt:lpwstr>0x010100EF398C2335D0F84983C7D080881264B1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