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77"/>
  </p:notesMasterIdLst>
  <p:handoutMasterIdLst>
    <p:handoutMasterId r:id="rId78"/>
  </p:handoutMasterIdLst>
  <p:sldIdLst>
    <p:sldId id="332" r:id="rId5"/>
    <p:sldId id="259" r:id="rId6"/>
    <p:sldId id="705" r:id="rId7"/>
    <p:sldId id="300" r:id="rId8"/>
    <p:sldId id="700" r:id="rId9"/>
    <p:sldId id="258" r:id="rId10"/>
    <p:sldId id="301" r:id="rId11"/>
    <p:sldId id="273" r:id="rId12"/>
    <p:sldId id="302" r:id="rId13"/>
    <p:sldId id="303" r:id="rId14"/>
    <p:sldId id="304" r:id="rId15"/>
    <p:sldId id="305" r:id="rId16"/>
    <p:sldId id="311" r:id="rId17"/>
    <p:sldId id="306" r:id="rId18"/>
    <p:sldId id="316" r:id="rId19"/>
    <p:sldId id="702" r:id="rId20"/>
    <p:sldId id="701" r:id="rId21"/>
    <p:sldId id="317" r:id="rId22"/>
    <p:sldId id="707" r:id="rId23"/>
    <p:sldId id="706" r:id="rId24"/>
    <p:sldId id="320" r:id="rId25"/>
    <p:sldId id="321" r:id="rId26"/>
    <p:sldId id="703" r:id="rId27"/>
    <p:sldId id="322" r:id="rId28"/>
    <p:sldId id="704" r:id="rId29"/>
    <p:sldId id="329" r:id="rId30"/>
    <p:sldId id="324" r:id="rId31"/>
    <p:sldId id="325" r:id="rId32"/>
    <p:sldId id="318" r:id="rId33"/>
    <p:sldId id="327" r:id="rId34"/>
    <p:sldId id="708" r:id="rId35"/>
    <p:sldId id="709" r:id="rId36"/>
    <p:sldId id="712" r:id="rId37"/>
    <p:sldId id="710" r:id="rId38"/>
    <p:sldId id="711" r:id="rId39"/>
    <p:sldId id="713" r:id="rId40"/>
    <p:sldId id="697" r:id="rId41"/>
    <p:sldId id="328" r:id="rId42"/>
    <p:sldId id="330" r:id="rId43"/>
    <p:sldId id="286" r:id="rId44"/>
    <p:sldId id="287" r:id="rId45"/>
    <p:sldId id="299" r:id="rId46"/>
    <p:sldId id="331" r:id="rId47"/>
    <p:sldId id="289" r:id="rId48"/>
    <p:sldId id="290" r:id="rId49"/>
    <p:sldId id="410" r:id="rId50"/>
    <p:sldId id="411" r:id="rId51"/>
    <p:sldId id="412" r:id="rId52"/>
    <p:sldId id="414" r:id="rId53"/>
    <p:sldId id="416" r:id="rId54"/>
    <p:sldId id="417" r:id="rId55"/>
    <p:sldId id="415" r:id="rId56"/>
    <p:sldId id="418" r:id="rId57"/>
    <p:sldId id="419" r:id="rId58"/>
    <p:sldId id="420" r:id="rId59"/>
    <p:sldId id="422" r:id="rId60"/>
    <p:sldId id="424" r:id="rId61"/>
    <p:sldId id="426" r:id="rId62"/>
    <p:sldId id="423" r:id="rId63"/>
    <p:sldId id="428" r:id="rId64"/>
    <p:sldId id="262" r:id="rId65"/>
    <p:sldId id="294" r:id="rId66"/>
    <p:sldId id="270" r:id="rId67"/>
    <p:sldId id="263" r:id="rId68"/>
    <p:sldId id="264" r:id="rId69"/>
    <p:sldId id="265" r:id="rId70"/>
    <p:sldId id="308" r:id="rId71"/>
    <p:sldId id="313" r:id="rId72"/>
    <p:sldId id="269" r:id="rId73"/>
    <p:sldId id="268" r:id="rId74"/>
    <p:sldId id="295" r:id="rId75"/>
    <p:sldId id="714" r:id="rId76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EA1E7E-77D9-4B3F-B996-396469C33BCD}">
          <p14:sldIdLst>
            <p14:sldId id="332"/>
          </p14:sldIdLst>
        </p14:section>
        <p14:section name="Sujets couverts" id="{1837EFDD-DD12-4D1A-A4FA-405E3E53FD3D}">
          <p14:sldIdLst>
            <p14:sldId id="259"/>
            <p14:sldId id="705"/>
            <p14:sldId id="300"/>
            <p14:sldId id="700"/>
            <p14:sldId id="258"/>
          </p14:sldIdLst>
        </p14:section>
        <p14:section name="Inférence probabiliste avec une distribution conjointe" id="{A68B67A1-7CA2-4EDE-9050-32AA24B998A6}">
          <p14:sldIdLst>
            <p14:sldId id="301"/>
            <p14:sldId id="273"/>
            <p14:sldId id="302"/>
            <p14:sldId id="303"/>
            <p14:sldId id="304"/>
            <p14:sldId id="305"/>
            <p14:sldId id="311"/>
            <p14:sldId id="306"/>
            <p14:sldId id="316"/>
            <p14:sldId id="702"/>
            <p14:sldId id="701"/>
            <p14:sldId id="317"/>
            <p14:sldId id="707"/>
            <p14:sldId id="706"/>
            <p14:sldId id="320"/>
            <p14:sldId id="321"/>
            <p14:sldId id="703"/>
            <p14:sldId id="322"/>
            <p14:sldId id="704"/>
            <p14:sldId id="329"/>
            <p14:sldId id="324"/>
            <p14:sldId id="325"/>
            <p14:sldId id="318"/>
            <p14:sldId id="327"/>
          </p14:sldIdLst>
        </p14:section>
        <p14:section name="Classifieur bayésien naïf" id="{76CC68B4-0A1B-4242-B5B1-37F5D5F875DE}">
          <p14:sldIdLst>
            <p14:sldId id="708"/>
            <p14:sldId id="709"/>
            <p14:sldId id="712"/>
            <p14:sldId id="710"/>
            <p14:sldId id="711"/>
            <p14:sldId id="713"/>
          </p14:sldIdLst>
        </p14:section>
        <p14:section name="Conclusion" id="{26B4FFB7-EB69-4DA0-8F23-A7EBBE243EBF}">
          <p14:sldIdLst>
            <p14:sldId id="697"/>
            <p14:sldId id="328"/>
          </p14:sldIdLst>
        </p14:section>
        <p14:section name="Extra - Raisonnement probabiliste et monde du Wumpus" id="{BB8A0C65-F5B6-4C5E-80E1-F8AF574F67A2}">
          <p14:sldIdLst>
            <p14:sldId id="330"/>
            <p14:sldId id="286"/>
            <p14:sldId id="287"/>
            <p14:sldId id="299"/>
            <p14:sldId id="331"/>
            <p14:sldId id="289"/>
            <p14:sldId id="290"/>
          </p14:sldIdLst>
        </p14:section>
        <p14:section name="Extra - Classification de documents" id="{A185C0CF-E841-4FC6-914A-FD0521BC22C8}">
          <p14:sldIdLst>
            <p14:sldId id="410"/>
            <p14:sldId id="411"/>
            <p14:sldId id="412"/>
            <p14:sldId id="414"/>
            <p14:sldId id="416"/>
            <p14:sldId id="417"/>
            <p14:sldId id="415"/>
            <p14:sldId id="418"/>
            <p14:sldId id="419"/>
            <p14:sldId id="420"/>
            <p14:sldId id="422"/>
            <p14:sldId id="424"/>
            <p14:sldId id="426"/>
            <p14:sldId id="423"/>
            <p14:sldId id="428"/>
          </p14:sldIdLst>
        </p14:section>
        <p14:section name="Extra - théorie" id="{B8E8DAE5-F6FF-40F9-BA06-CB6A3804C2DA}">
          <p14:sldIdLst>
            <p14:sldId id="262"/>
            <p14:sldId id="294"/>
            <p14:sldId id="270"/>
            <p14:sldId id="263"/>
            <p14:sldId id="264"/>
            <p14:sldId id="265"/>
            <p14:sldId id="308"/>
            <p14:sldId id="313"/>
            <p14:sldId id="269"/>
            <p14:sldId id="268"/>
            <p14:sldId id="295"/>
          </p14:sldIdLst>
        </p14:section>
        <p14:section name="Exemple du livre modifié" id="{40F3A3EF-A814-4AF2-A785-B84D328E0682}">
          <p14:sldIdLst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F1BE-D268-4107-A6DA-98E37AAFCCD7}" v="218" dt="2022-06-06T11:22:41.43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85" autoAdjust="0"/>
    <p:restoredTop sz="92269" autoAdjust="0"/>
  </p:normalViewPr>
  <p:slideViewPr>
    <p:cSldViewPr snapToGrid="0">
      <p:cViewPr varScale="1">
        <p:scale>
          <a:sx n="57" d="100"/>
          <a:sy n="57" d="100"/>
        </p:scale>
        <p:origin x="1004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0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0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0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0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4228F1BE-D268-4107-A6DA-98E37AAFCCD7}"/>
    <pc:docChg chg="undo custSel addSld delSld modSld sldOrd modSection">
      <pc:chgData name="Froduald Kabanza" userId="edf393d0-642b-4b9e-8c75-f62133241689" providerId="ADAL" clId="{4228F1BE-D268-4107-A6DA-98E37AAFCCD7}" dt="2022-06-06T11:22:52.975" v="527" actId="2696"/>
      <pc:docMkLst>
        <pc:docMk/>
      </pc:docMkLst>
      <pc:sldChg chg="mod modShow">
        <pc:chgData name="Froduald Kabanza" userId="edf393d0-642b-4b9e-8c75-f62133241689" providerId="ADAL" clId="{4228F1BE-D268-4107-A6DA-98E37AAFCCD7}" dt="2022-05-31T12:24:11.955" v="26" actId="729"/>
        <pc:sldMkLst>
          <pc:docMk/>
          <pc:sldMk cId="0" sldId="258"/>
        </pc:sldMkLst>
      </pc:sldChg>
      <pc:sldChg chg="modSp mod ord modShow">
        <pc:chgData name="Froduald Kabanza" userId="edf393d0-642b-4b9e-8c75-f62133241689" providerId="ADAL" clId="{4228F1BE-D268-4107-A6DA-98E37AAFCCD7}" dt="2022-05-31T12:49:19.811" v="125"/>
        <pc:sldMkLst>
          <pc:docMk/>
          <pc:sldMk cId="0" sldId="259"/>
        </pc:sldMkLst>
        <pc:spChg chg="mod">
          <ac:chgData name="Froduald Kabanza" userId="edf393d0-642b-4b9e-8c75-f62133241689" providerId="ADAL" clId="{4228F1BE-D268-4107-A6DA-98E37AAFCCD7}" dt="2022-05-31T12:49:15.856" v="123" actId="20577"/>
          <ac:spMkLst>
            <pc:docMk/>
            <pc:sldMk cId="0" sldId="259"/>
            <ac:spMk id="46082" creationId="{00000000-0000-0000-0000-000000000000}"/>
          </ac:spMkLst>
        </pc:spChg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2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3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69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70"/>
        </pc:sldMkLst>
      </pc:sldChg>
      <pc:sldChg chg="mod modAnim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0" sldId="273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86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87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89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290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3718596149" sldId="294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2874717157" sldId="295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3677752330" sldId="299"/>
        </pc:sldMkLst>
      </pc:sldChg>
      <pc:sldChg chg="mod modShow">
        <pc:chgData name="Froduald Kabanza" userId="edf393d0-642b-4b9e-8c75-f62133241689" providerId="ADAL" clId="{4228F1BE-D268-4107-A6DA-98E37AAFCCD7}" dt="2022-05-31T12:24:11.955" v="26" actId="729"/>
        <pc:sldMkLst>
          <pc:docMk/>
          <pc:sldMk cId="2667678292" sldId="300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2156395761" sldId="301"/>
        </pc:sldMkLst>
      </pc:sldChg>
      <pc:sldChg chg="mod modShow">
        <pc:chgData name="Froduald Kabanza" userId="edf393d0-642b-4b9e-8c75-f62133241689" providerId="ADAL" clId="{4228F1BE-D268-4107-A6DA-98E37AAFCCD7}" dt="2022-05-31T12:24:51.771" v="27" actId="729"/>
        <pc:sldMkLst>
          <pc:docMk/>
          <pc:sldMk cId="1031080359" sldId="302"/>
        </pc:sldMkLst>
      </pc:sldChg>
      <pc:sldChg chg="modSp 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3845446957" sldId="303"/>
        </pc:sldMkLst>
        <pc:spChg chg="mod">
          <ac:chgData name="Froduald Kabanza" userId="edf393d0-642b-4b9e-8c75-f62133241689" providerId="ADAL" clId="{4228F1BE-D268-4107-A6DA-98E37AAFCCD7}" dt="2022-05-30T11:43:56.066" v="7" actId="20577"/>
          <ac:spMkLst>
            <pc:docMk/>
            <pc:sldMk cId="3845446957" sldId="303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4228F1BE-D268-4107-A6DA-98E37AAFCCD7}" dt="2022-05-31T12:24:57.423" v="28" actId="729"/>
        <pc:sldMkLst>
          <pc:docMk/>
          <pc:sldMk cId="727868616" sldId="304"/>
        </pc:sldMkLst>
        <pc:spChg chg="mod">
          <ac:chgData name="Froduald Kabanza" userId="edf393d0-642b-4b9e-8c75-f62133241689" providerId="ADAL" clId="{4228F1BE-D268-4107-A6DA-98E37AAFCCD7}" dt="2022-05-30T11:45:00.541" v="21" actId="20577"/>
          <ac:spMkLst>
            <pc:docMk/>
            <pc:sldMk cId="727868616" sldId="304"/>
            <ac:spMk id="2" creationId="{00000000-0000-0000-0000-000000000000}"/>
          </ac:spMkLst>
        </pc:spChg>
      </pc:sldChg>
      <pc:sldChg chg="addSp modSp mod modAnim modShow">
        <pc:chgData name="Froduald Kabanza" userId="edf393d0-642b-4b9e-8c75-f62133241689" providerId="ADAL" clId="{4228F1BE-D268-4107-A6DA-98E37AAFCCD7}" dt="2022-05-31T12:25:00.707" v="29" actId="729"/>
        <pc:sldMkLst>
          <pc:docMk/>
          <pc:sldMk cId="1831209848" sldId="305"/>
        </pc:sldMkLst>
        <pc:spChg chg="add mod">
          <ac:chgData name="Froduald Kabanza" userId="edf393d0-642b-4b9e-8c75-f62133241689" providerId="ADAL" clId="{4228F1BE-D268-4107-A6DA-98E37AAFCCD7}" dt="2022-05-30T11:46:19.181" v="23" actId="1076"/>
          <ac:spMkLst>
            <pc:docMk/>
            <pc:sldMk cId="1831209848" sldId="305"/>
            <ac:spMk id="18" creationId="{2EB66E2B-FC8F-C6A0-D29B-4989E1A6FDCA}"/>
          </ac:spMkLst>
        </pc:spChg>
        <pc:spChg chg="add mod">
          <ac:chgData name="Froduald Kabanza" userId="edf393d0-642b-4b9e-8c75-f62133241689" providerId="ADAL" clId="{4228F1BE-D268-4107-A6DA-98E37AAFCCD7}" dt="2022-05-30T11:46:19.181" v="23" actId="1076"/>
          <ac:spMkLst>
            <pc:docMk/>
            <pc:sldMk cId="1831209848" sldId="305"/>
            <ac:spMk id="20" creationId="{4B709BB6-71A2-BB85-8746-75097DE30388}"/>
          </ac:spMkLst>
        </pc:spChg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419507535" sldId="306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3116829216" sldId="308"/>
        </pc:sldMkLst>
      </pc:sldChg>
      <pc:sldChg chg="mod modShow">
        <pc:chgData name="Froduald Kabanza" userId="edf393d0-642b-4b9e-8c75-f62133241689" providerId="ADAL" clId="{4228F1BE-D268-4107-A6DA-98E37AAFCCD7}" dt="2022-05-31T12:25:03.538" v="30" actId="729"/>
        <pc:sldMkLst>
          <pc:docMk/>
          <pc:sldMk cId="2829588892" sldId="311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3384656867" sldId="313"/>
        </pc:sldMkLst>
      </pc:sldChg>
      <pc:sldChg chg="mod modShow">
        <pc:chgData name="Froduald Kabanza" userId="edf393d0-642b-4b9e-8c75-f62133241689" providerId="ADAL" clId="{4228F1BE-D268-4107-A6DA-98E37AAFCCD7}" dt="2022-05-31T12:25:08.157" v="31" actId="729"/>
        <pc:sldMkLst>
          <pc:docMk/>
          <pc:sldMk cId="3462170054" sldId="316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95208514" sldId="317"/>
        </pc:sldMkLst>
      </pc:sldChg>
      <pc:sldChg chg="addSp delSp modSp mod modShow">
        <pc:chgData name="Froduald Kabanza" userId="edf393d0-642b-4b9e-8c75-f62133241689" providerId="ADAL" clId="{4228F1BE-D268-4107-A6DA-98E37AAFCCD7}" dt="2022-06-06T11:22:45.703" v="526" actId="1076"/>
        <pc:sldMkLst>
          <pc:docMk/>
          <pc:sldMk cId="2783460332" sldId="318"/>
        </pc:sldMkLst>
        <pc:spChg chg="add del mod">
          <ac:chgData name="Froduald Kabanza" userId="edf393d0-642b-4b9e-8c75-f62133241689" providerId="ADAL" clId="{4228F1BE-D268-4107-A6DA-98E37AAFCCD7}" dt="2022-06-06T11:06:04.437" v="218" actId="478"/>
          <ac:spMkLst>
            <pc:docMk/>
            <pc:sldMk cId="2783460332" sldId="318"/>
            <ac:spMk id="2" creationId="{CFE28654-09A3-ECB1-0BCF-8D0F249DDA33}"/>
          </ac:spMkLst>
        </pc:spChg>
        <pc:spChg chg="mod">
          <ac:chgData name="Froduald Kabanza" userId="edf393d0-642b-4b9e-8c75-f62133241689" providerId="ADAL" clId="{4228F1BE-D268-4107-A6DA-98E37AAFCCD7}" dt="2022-06-06T11:04:02.039" v="194" actId="20577"/>
          <ac:spMkLst>
            <pc:docMk/>
            <pc:sldMk cId="2783460332" sldId="318"/>
            <ac:spMk id="13" creationId="{EA930B34-A75D-5FBA-4D37-F78C4F3015B0}"/>
          </ac:spMkLst>
        </pc:spChg>
        <pc:spChg chg="add del mod">
          <ac:chgData name="Froduald Kabanza" userId="edf393d0-642b-4b9e-8c75-f62133241689" providerId="ADAL" clId="{4228F1BE-D268-4107-A6DA-98E37AAFCCD7}" dt="2022-06-06T11:05:24.912" v="213" actId="478"/>
          <ac:spMkLst>
            <pc:docMk/>
            <pc:sldMk cId="2783460332" sldId="318"/>
            <ac:spMk id="14" creationId="{702A3301-6152-8EEF-638E-BF33EC591567}"/>
          </ac:spMkLst>
        </pc:spChg>
        <pc:spChg chg="mod">
          <ac:chgData name="Froduald Kabanza" userId="edf393d0-642b-4b9e-8c75-f62133241689" providerId="ADAL" clId="{4228F1BE-D268-4107-A6DA-98E37AAFCCD7}" dt="2022-06-06T11:22:01.426" v="521" actId="1076"/>
          <ac:spMkLst>
            <pc:docMk/>
            <pc:sldMk cId="2783460332" sldId="318"/>
            <ac:spMk id="17" creationId="{D1FDF759-6CD7-43B0-C773-21DC9CBD5208}"/>
          </ac:spMkLst>
        </pc:spChg>
        <pc:spChg chg="mod">
          <ac:chgData name="Froduald Kabanza" userId="edf393d0-642b-4b9e-8c75-f62133241689" providerId="ADAL" clId="{4228F1BE-D268-4107-A6DA-98E37AAFCCD7}" dt="2022-06-06T11:22:41.433" v="525"/>
          <ac:spMkLst>
            <pc:docMk/>
            <pc:sldMk cId="2783460332" sldId="318"/>
            <ac:spMk id="20" creationId="{05F42EAD-A04A-6211-AB9C-4D5F502B2CA0}"/>
          </ac:spMkLst>
        </pc:spChg>
        <pc:spChg chg="mod">
          <ac:chgData name="Froduald Kabanza" userId="edf393d0-642b-4b9e-8c75-f62133241689" providerId="ADAL" clId="{4228F1BE-D268-4107-A6DA-98E37AAFCCD7}" dt="2022-06-06T11:22:29.380" v="524" actId="948"/>
          <ac:spMkLst>
            <pc:docMk/>
            <pc:sldMk cId="2783460332" sldId="318"/>
            <ac:spMk id="29699" creationId="{00000000-0000-0000-0000-000000000000}"/>
          </ac:spMkLst>
        </pc:spChg>
        <pc:grpChg chg="add del mod">
          <ac:chgData name="Froduald Kabanza" userId="edf393d0-642b-4b9e-8c75-f62133241689" providerId="ADAL" clId="{4228F1BE-D268-4107-A6DA-98E37AAFCCD7}" dt="2022-06-06T11:05:08.879" v="210" actId="478"/>
          <ac:grpSpMkLst>
            <pc:docMk/>
            <pc:sldMk cId="2783460332" sldId="318"/>
            <ac:grpSpMk id="11" creationId="{974CE343-7638-1E6C-0A3F-6D4C7B15E575}"/>
          </ac:grpSpMkLst>
        </pc:grpChg>
        <pc:grpChg chg="add mod">
          <ac:chgData name="Froduald Kabanza" userId="edf393d0-642b-4b9e-8c75-f62133241689" providerId="ADAL" clId="{4228F1BE-D268-4107-A6DA-98E37AAFCCD7}" dt="2022-06-06T11:22:12.999" v="522" actId="1076"/>
          <ac:grpSpMkLst>
            <pc:docMk/>
            <pc:sldMk cId="2783460332" sldId="318"/>
            <ac:grpSpMk id="15" creationId="{5CCE0AD8-02CB-9A4F-E69E-0735AD55B1B2}"/>
          </ac:grpSpMkLst>
        </pc:grpChg>
        <pc:grpChg chg="add mod">
          <ac:chgData name="Froduald Kabanza" userId="edf393d0-642b-4b9e-8c75-f62133241689" providerId="ADAL" clId="{4228F1BE-D268-4107-A6DA-98E37AAFCCD7}" dt="2022-06-06T11:22:45.703" v="526" actId="1076"/>
          <ac:grpSpMkLst>
            <pc:docMk/>
            <pc:sldMk cId="2783460332" sldId="318"/>
            <ac:grpSpMk id="18" creationId="{03E677BF-5078-F01F-D212-EEAEA03ED1CE}"/>
          </ac:grpSpMkLst>
        </pc:grpChg>
        <pc:cxnChg chg="del">
          <ac:chgData name="Froduald Kabanza" userId="edf393d0-642b-4b9e-8c75-f62133241689" providerId="ADAL" clId="{4228F1BE-D268-4107-A6DA-98E37AAFCCD7}" dt="2022-06-06T11:21:36.656" v="518" actId="478"/>
          <ac:cxnSpMkLst>
            <pc:docMk/>
            <pc:sldMk cId="2783460332" sldId="318"/>
            <ac:cxnSpMk id="3" creationId="{00000000-0000-0000-0000-000000000000}"/>
          </ac:cxnSpMkLst>
        </pc:cxnChg>
        <pc:cxnChg chg="del">
          <ac:chgData name="Froduald Kabanza" userId="edf393d0-642b-4b9e-8c75-f62133241689" providerId="ADAL" clId="{4228F1BE-D268-4107-A6DA-98E37AAFCCD7}" dt="2022-06-06T11:01:45.639" v="176" actId="478"/>
          <ac:cxnSpMkLst>
            <pc:docMk/>
            <pc:sldMk cId="2783460332" sldId="318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4228F1BE-D268-4107-A6DA-98E37AAFCCD7}" dt="2022-06-06T11:02:31.691" v="182"/>
          <ac:cxnSpMkLst>
            <pc:docMk/>
            <pc:sldMk cId="2783460332" sldId="318"/>
            <ac:cxnSpMk id="12" creationId="{89EB80C6-8BC0-710F-0537-E9E5A1DABA12}"/>
          </ac:cxnSpMkLst>
        </pc:cxnChg>
        <pc:cxnChg chg="mod">
          <ac:chgData name="Froduald Kabanza" userId="edf393d0-642b-4b9e-8c75-f62133241689" providerId="ADAL" clId="{4228F1BE-D268-4107-A6DA-98E37AAFCCD7}" dt="2022-06-06T11:05:47.036" v="216"/>
          <ac:cxnSpMkLst>
            <pc:docMk/>
            <pc:sldMk cId="2783460332" sldId="318"/>
            <ac:cxnSpMk id="16" creationId="{78158577-39F8-7266-09D5-2F840E23D600}"/>
          </ac:cxnSpMkLst>
        </pc:cxnChg>
        <pc:cxnChg chg="mod">
          <ac:chgData name="Froduald Kabanza" userId="edf393d0-642b-4b9e-8c75-f62133241689" providerId="ADAL" clId="{4228F1BE-D268-4107-A6DA-98E37AAFCCD7}" dt="2022-06-06T11:22:41.433" v="525"/>
          <ac:cxnSpMkLst>
            <pc:docMk/>
            <pc:sldMk cId="2783460332" sldId="318"/>
            <ac:cxnSpMk id="19" creationId="{50E9B48A-4E07-7273-AE6E-3574587009A3}"/>
          </ac:cxnSpMkLst>
        </pc:cxnChg>
      </pc:sldChg>
      <pc:sldChg chg="addSp modSp 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126359096" sldId="320"/>
        </pc:sldMkLst>
        <pc:graphicFrameChg chg="add mod modGraphic">
          <ac:chgData name="Froduald Kabanza" userId="edf393d0-642b-4b9e-8c75-f62133241689" providerId="ADAL" clId="{4228F1BE-D268-4107-A6DA-98E37AAFCCD7}" dt="2022-05-31T12:31:42.565" v="36"/>
          <ac:graphicFrameMkLst>
            <pc:docMk/>
            <pc:sldMk cId="1126359096" sldId="320"/>
            <ac:graphicFrameMk id="3" creationId="{8C53AA70-2033-876D-D8A8-7AF1FC5FC859}"/>
          </ac:graphicFrameMkLst>
        </pc:graphicFrameChg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730812303" sldId="325"/>
        </pc:sldMkLst>
      </pc:sldChg>
      <pc:sldChg chg="modSp mod modShow">
        <pc:chgData name="Froduald Kabanza" userId="edf393d0-642b-4b9e-8c75-f62133241689" providerId="ADAL" clId="{4228F1BE-D268-4107-A6DA-98E37AAFCCD7}" dt="2022-06-06T11:08:04.089" v="224" actId="729"/>
        <pc:sldMkLst>
          <pc:docMk/>
          <pc:sldMk cId="2293528354" sldId="327"/>
        </pc:sldMkLst>
        <pc:spChg chg="mod">
          <ac:chgData name="Froduald Kabanza" userId="edf393d0-642b-4b9e-8c75-f62133241689" providerId="ADAL" clId="{4228F1BE-D268-4107-A6DA-98E37AAFCCD7}" dt="2022-05-30T11:53:46.882" v="25" actId="14100"/>
          <ac:spMkLst>
            <pc:docMk/>
            <pc:sldMk cId="2293528354" sldId="327"/>
            <ac:spMk id="56323" creationId="{00000000-0000-0000-0000-000000000000}"/>
          </ac:spMkLst>
        </pc:spChg>
      </pc:sldChg>
      <pc:sldChg chg="modSp mod modShow">
        <pc:chgData name="Froduald Kabanza" userId="edf393d0-642b-4b9e-8c75-f62133241689" providerId="ADAL" clId="{4228F1BE-D268-4107-A6DA-98E37AAFCCD7}" dt="2022-05-31T12:47:53.712" v="108" actId="14100"/>
        <pc:sldMkLst>
          <pc:docMk/>
          <pc:sldMk cId="2878374036" sldId="328"/>
        </pc:sldMkLst>
        <pc:spChg chg="mod">
          <ac:chgData name="Froduald Kabanza" userId="edf393d0-642b-4b9e-8c75-f62133241689" providerId="ADAL" clId="{4228F1BE-D268-4107-A6DA-98E37AAFCCD7}" dt="2022-05-31T12:47:53.712" v="108" actId="14100"/>
          <ac:spMkLst>
            <pc:docMk/>
            <pc:sldMk cId="2878374036" sldId="328"/>
            <ac:spMk id="96259" creationId="{00000000-0000-0000-0000-000000000000}"/>
          </ac:spMkLst>
        </pc:spChg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2087469875" sldId="329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582336383" sldId="330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3689290701" sldId="331"/>
        </pc:sldMkLst>
      </pc:sldChg>
      <pc:sldChg chg="modSp 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154423500" sldId="332"/>
        </pc:sldMkLst>
        <pc:spChg chg="mod">
          <ac:chgData name="Froduald Kabanza" userId="edf393d0-642b-4b9e-8c75-f62133241689" providerId="ADAL" clId="{4228F1BE-D268-4107-A6DA-98E37AAFCCD7}" dt="2022-05-30T11:39:33.344" v="0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0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1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2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4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5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6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7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8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19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0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2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3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4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6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954024358" sldId="700"/>
        </pc:sldMkLst>
      </pc:sldChg>
      <pc:sldChg chg="mod modShow">
        <pc:chgData name="Froduald Kabanza" userId="edf393d0-642b-4b9e-8c75-f62133241689" providerId="ADAL" clId="{4228F1BE-D268-4107-A6DA-98E37AAFCCD7}" dt="2022-05-31T12:25:11.721" v="32" actId="729"/>
        <pc:sldMkLst>
          <pc:docMk/>
          <pc:sldMk cId="3327362603" sldId="701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455541592" sldId="702"/>
        </pc:sldMkLst>
      </pc:sldChg>
      <pc:sldChg chg="addSp modSp 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2843424620" sldId="703"/>
        </pc:sldMkLst>
        <pc:spChg chg="mod">
          <ac:chgData name="Froduald Kabanza" userId="edf393d0-642b-4b9e-8c75-f62133241689" providerId="ADAL" clId="{4228F1BE-D268-4107-A6DA-98E37AAFCCD7}" dt="2022-05-31T12:39:06.319" v="42" actId="20577"/>
          <ac:spMkLst>
            <pc:docMk/>
            <pc:sldMk cId="2843424620" sldId="703"/>
            <ac:spMk id="71683" creationId="{00000000-0000-0000-0000-000000000000}"/>
          </ac:spMkLst>
        </pc:spChg>
        <pc:graphicFrameChg chg="add mod modGraphic">
          <ac:chgData name="Froduald Kabanza" userId="edf393d0-642b-4b9e-8c75-f62133241689" providerId="ADAL" clId="{4228F1BE-D268-4107-A6DA-98E37AAFCCD7}" dt="2022-05-31T12:37:23.224" v="41" actId="1076"/>
          <ac:graphicFrameMkLst>
            <pc:docMk/>
            <pc:sldMk cId="2843424620" sldId="703"/>
            <ac:graphicFrameMk id="4" creationId="{5EA701F9-6DFF-9B90-4E3D-389B0EBF18DD}"/>
          </ac:graphicFrameMkLst>
        </pc:graphicFrameChg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3606334556" sldId="704"/>
        </pc:sldMkLst>
      </pc:sldChg>
      <pc:sldChg chg="mod modShow">
        <pc:chgData name="Froduald Kabanza" userId="edf393d0-642b-4b9e-8c75-f62133241689" providerId="ADAL" clId="{4228F1BE-D268-4107-A6DA-98E37AAFCCD7}" dt="2022-05-31T12:49:25.394" v="126" actId="729"/>
        <pc:sldMkLst>
          <pc:docMk/>
          <pc:sldMk cId="653426119" sldId="705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1167463071" sldId="706"/>
        </pc:sldMkLst>
      </pc:sldChg>
      <pc:sldChg chg="mod modShow">
        <pc:chgData name="Froduald Kabanza" userId="edf393d0-642b-4b9e-8c75-f62133241689" providerId="ADAL" clId="{4228F1BE-D268-4107-A6DA-98E37AAFCCD7}" dt="2022-06-06T11:08:37.492" v="225" actId="729"/>
        <pc:sldMkLst>
          <pc:docMk/>
          <pc:sldMk cId="3433922138" sldId="707"/>
        </pc:sldMkLst>
      </pc:sldChg>
      <pc:sldChg chg="modSp mod modShow">
        <pc:chgData name="Froduald Kabanza" userId="edf393d0-642b-4b9e-8c75-f62133241689" providerId="ADAL" clId="{4228F1BE-D268-4107-A6DA-98E37AAFCCD7}" dt="2022-06-06T11:06:50.205" v="220" actId="729"/>
        <pc:sldMkLst>
          <pc:docMk/>
          <pc:sldMk cId="1711831940" sldId="708"/>
        </pc:sldMkLst>
        <pc:spChg chg="mod">
          <ac:chgData name="Froduald Kabanza" userId="edf393d0-642b-4b9e-8c75-f62133241689" providerId="ADAL" clId="{4228F1BE-D268-4107-A6DA-98E37AAFCCD7}" dt="2022-05-31T12:43:57.946" v="47" actId="20577"/>
          <ac:spMkLst>
            <pc:docMk/>
            <pc:sldMk cId="1711831940" sldId="708"/>
            <ac:spMk id="71683" creationId="{00000000-0000-0000-0000-000000000000}"/>
          </ac:spMkLst>
        </pc:spChg>
      </pc:sldChg>
      <pc:sldChg chg="modSp mod modShow">
        <pc:chgData name="Froduald Kabanza" userId="edf393d0-642b-4b9e-8c75-f62133241689" providerId="ADAL" clId="{4228F1BE-D268-4107-A6DA-98E37AAFCCD7}" dt="2022-06-06T11:07:20.562" v="223" actId="113"/>
        <pc:sldMkLst>
          <pc:docMk/>
          <pc:sldMk cId="3646715049" sldId="709"/>
        </pc:sldMkLst>
        <pc:spChg chg="mod">
          <ac:chgData name="Froduald Kabanza" userId="edf393d0-642b-4b9e-8c75-f62133241689" providerId="ADAL" clId="{4228F1BE-D268-4107-A6DA-98E37AAFCCD7}" dt="2022-06-06T11:07:20.562" v="223" actId="113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 modAnim modShow">
        <pc:chgData name="Froduald Kabanza" userId="edf393d0-642b-4b9e-8c75-f62133241689" providerId="ADAL" clId="{4228F1BE-D268-4107-A6DA-98E37AAFCCD7}" dt="2022-06-06T11:16:52.367" v="401"/>
        <pc:sldMkLst>
          <pc:docMk/>
          <pc:sldMk cId="4153759645" sldId="710"/>
        </pc:sldMkLst>
        <pc:spChg chg="mod">
          <ac:chgData name="Froduald Kabanza" userId="edf393d0-642b-4b9e-8c75-f62133241689" providerId="ADAL" clId="{4228F1BE-D268-4107-A6DA-98E37AAFCCD7}" dt="2022-06-06T11:16:52.367" v="401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mod modAnim modShow">
        <pc:chgData name="Froduald Kabanza" userId="edf393d0-642b-4b9e-8c75-f62133241689" providerId="ADAL" clId="{4228F1BE-D268-4107-A6DA-98E37AAFCCD7}" dt="2022-06-06T11:17:21.111" v="409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4228F1BE-D268-4107-A6DA-98E37AAFCCD7}" dt="2022-06-06T11:17:21.111" v="409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mod ord modAnim modShow">
        <pc:chgData name="Froduald Kabanza" userId="edf393d0-642b-4b9e-8c75-f62133241689" providerId="ADAL" clId="{4228F1BE-D268-4107-A6DA-98E37AAFCCD7}" dt="2022-06-06T11:12:22.283" v="309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4228F1BE-D268-4107-A6DA-98E37AAFCCD7}" dt="2022-06-06T11:12:22.283" v="309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mod modShow">
        <pc:chgData name="Froduald Kabanza" userId="edf393d0-642b-4b9e-8c75-f62133241689" providerId="ADAL" clId="{4228F1BE-D268-4107-A6DA-98E37AAFCCD7}" dt="2022-06-06T11:15:21.197" v="395" actId="20577"/>
        <pc:sldMkLst>
          <pc:docMk/>
          <pc:sldMk cId="700532494" sldId="713"/>
        </pc:sldMkLst>
        <pc:spChg chg="mod">
          <ac:chgData name="Froduald Kabanza" userId="edf393d0-642b-4b9e-8c75-f62133241689" providerId="ADAL" clId="{4228F1BE-D268-4107-A6DA-98E37AAFCCD7}" dt="2022-06-06T11:15:21.197" v="395" actId="20577"/>
          <ac:spMkLst>
            <pc:docMk/>
            <pc:sldMk cId="700532494" sldId="713"/>
            <ac:spMk id="71683" creationId="{00000000-0000-0000-0000-000000000000}"/>
          </ac:spMkLst>
        </pc:spChg>
      </pc:sldChg>
      <pc:sldChg chg="mod modShow">
        <pc:chgData name="Froduald Kabanza" userId="edf393d0-642b-4b9e-8c75-f62133241689" providerId="ADAL" clId="{4228F1BE-D268-4107-A6DA-98E37AAFCCD7}" dt="2022-05-30T11:39:49.205" v="2" actId="729"/>
        <pc:sldMkLst>
          <pc:docMk/>
          <pc:sldMk cId="135033462" sldId="714"/>
        </pc:sldMkLst>
      </pc:sldChg>
      <pc:sldChg chg="addSp delSp modSp add del mod">
        <pc:chgData name="Froduald Kabanza" userId="edf393d0-642b-4b9e-8c75-f62133241689" providerId="ADAL" clId="{4228F1BE-D268-4107-A6DA-98E37AAFCCD7}" dt="2022-06-06T11:06:08.941" v="219" actId="2696"/>
        <pc:sldMkLst>
          <pc:docMk/>
          <pc:sldMk cId="1767819092" sldId="715"/>
        </pc:sldMkLst>
        <pc:spChg chg="mod topLvl">
          <ac:chgData name="Froduald Kabanza" userId="edf393d0-642b-4b9e-8c75-f62133241689" providerId="ADAL" clId="{4228F1BE-D268-4107-A6DA-98E37AAFCCD7}" dt="2022-06-06T11:05:41.765" v="215" actId="164"/>
          <ac:spMkLst>
            <pc:docMk/>
            <pc:sldMk cId="1767819092" sldId="715"/>
            <ac:spMk id="2" creationId="{CFE28654-09A3-ECB1-0BCF-8D0F249DDA33}"/>
          </ac:spMkLst>
        </pc:spChg>
        <pc:spChg chg="add del mod">
          <ac:chgData name="Froduald Kabanza" userId="edf393d0-642b-4b9e-8c75-f62133241689" providerId="ADAL" clId="{4228F1BE-D268-4107-A6DA-98E37AAFCCD7}" dt="2022-06-06T10:59:58.286" v="135" actId="478"/>
          <ac:spMkLst>
            <pc:docMk/>
            <pc:sldMk cId="1767819092" sldId="715"/>
            <ac:spMk id="4" creationId="{94323AAE-F70E-CCD1-052B-FD22263F0706}"/>
          </ac:spMkLst>
        </pc:spChg>
        <pc:spChg chg="add del mod">
          <ac:chgData name="Froduald Kabanza" userId="edf393d0-642b-4b9e-8c75-f62133241689" providerId="ADAL" clId="{4228F1BE-D268-4107-A6DA-98E37AAFCCD7}" dt="2022-06-06T11:01:08.288" v="172" actId="478"/>
          <ac:spMkLst>
            <pc:docMk/>
            <pc:sldMk cId="1767819092" sldId="715"/>
            <ac:spMk id="5" creationId="{FCA81C30-CFD8-EAC8-9897-65808922F70C}"/>
          </ac:spMkLst>
        </pc:spChg>
        <pc:spChg chg="del">
          <ac:chgData name="Froduald Kabanza" userId="edf393d0-642b-4b9e-8c75-f62133241689" providerId="ADAL" clId="{4228F1BE-D268-4107-A6DA-98E37AAFCCD7}" dt="2022-06-06T10:59:55.537" v="134" actId="478"/>
          <ac:spMkLst>
            <pc:docMk/>
            <pc:sldMk cId="1767819092" sldId="715"/>
            <ac:spMk id="29699" creationId="{00000000-0000-0000-0000-000000000000}"/>
          </ac:spMkLst>
        </pc:spChg>
        <pc:spChg chg="del mod">
          <ac:chgData name="Froduald Kabanza" userId="edf393d0-642b-4b9e-8c75-f62133241689" providerId="ADAL" clId="{4228F1BE-D268-4107-A6DA-98E37AAFCCD7}" dt="2022-06-06T11:01:06.436" v="171" actId="478"/>
          <ac:spMkLst>
            <pc:docMk/>
            <pc:sldMk cId="1767819092" sldId="715"/>
            <ac:spMk id="88066" creationId="{00000000-0000-0000-0000-000000000000}"/>
          </ac:spMkLst>
        </pc:spChg>
        <pc:grpChg chg="add del mod">
          <ac:chgData name="Froduald Kabanza" userId="edf393d0-642b-4b9e-8c75-f62133241689" providerId="ADAL" clId="{4228F1BE-D268-4107-A6DA-98E37AAFCCD7}" dt="2022-06-06T11:04:20.279" v="199" actId="165"/>
          <ac:grpSpMkLst>
            <pc:docMk/>
            <pc:sldMk cId="1767819092" sldId="715"/>
            <ac:grpSpMk id="6" creationId="{CCF9429D-4C43-D798-4C12-70E244343F3F}"/>
          </ac:grpSpMkLst>
        </pc:grpChg>
        <pc:grpChg chg="add del mod">
          <ac:chgData name="Froduald Kabanza" userId="edf393d0-642b-4b9e-8c75-f62133241689" providerId="ADAL" clId="{4228F1BE-D268-4107-A6DA-98E37AAFCCD7}" dt="2022-06-06T11:05:35.492" v="214" actId="165"/>
          <ac:grpSpMkLst>
            <pc:docMk/>
            <pc:sldMk cId="1767819092" sldId="715"/>
            <ac:grpSpMk id="11" creationId="{3A298E2F-4E48-8F96-FB3A-824D7479C731}"/>
          </ac:grpSpMkLst>
        </pc:grpChg>
        <pc:grpChg chg="add mod">
          <ac:chgData name="Froduald Kabanza" userId="edf393d0-642b-4b9e-8c75-f62133241689" providerId="ADAL" clId="{4228F1BE-D268-4107-A6DA-98E37AAFCCD7}" dt="2022-06-06T11:05:41.765" v="215" actId="164"/>
          <ac:grpSpMkLst>
            <pc:docMk/>
            <pc:sldMk cId="1767819092" sldId="715"/>
            <ac:grpSpMk id="12" creationId="{C41BDE6E-B0CC-8B48-4BA0-E0A8D1BEA458}"/>
          </ac:grpSpMkLst>
        </pc:grpChg>
        <pc:cxnChg chg="del">
          <ac:chgData name="Froduald Kabanza" userId="edf393d0-642b-4b9e-8c75-f62133241689" providerId="ADAL" clId="{4228F1BE-D268-4107-A6DA-98E37AAFCCD7}" dt="2022-06-06T11:00:01.224" v="136" actId="478"/>
          <ac:cxnSpMkLst>
            <pc:docMk/>
            <pc:sldMk cId="1767819092" sldId="715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4228F1BE-D268-4107-A6DA-98E37AAFCCD7}" dt="2022-06-06T11:05:41.765" v="215" actId="164"/>
          <ac:cxnSpMkLst>
            <pc:docMk/>
            <pc:sldMk cId="1767819092" sldId="715"/>
            <ac:cxnSpMk id="10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4228F1BE-D268-4107-A6DA-98E37AAFCCD7}" dt="2022-06-06T11:22:52.975" v="527" actId="2696"/>
        <pc:sldMkLst>
          <pc:docMk/>
          <pc:sldMk cId="2176039175" sldId="715"/>
        </pc:sldMkLst>
        <pc:spChg chg="add del mod">
          <ac:chgData name="Froduald Kabanza" userId="edf393d0-642b-4b9e-8c75-f62133241689" providerId="ADAL" clId="{4228F1BE-D268-4107-A6DA-98E37AAFCCD7}" dt="2022-06-06T11:20:25.781" v="443"/>
          <ac:spMkLst>
            <pc:docMk/>
            <pc:sldMk cId="2176039175" sldId="715"/>
            <ac:spMk id="2" creationId="{C00DB190-0BA3-7853-EDA8-E8A9F6B89CF8}"/>
          </ac:spMkLst>
        </pc:spChg>
        <pc:spChg chg="add mod">
          <ac:chgData name="Froduald Kabanza" userId="edf393d0-642b-4b9e-8c75-f62133241689" providerId="ADAL" clId="{4228F1BE-D268-4107-A6DA-98E37AAFCCD7}" dt="2022-06-06T11:21:05.697" v="458" actId="20577"/>
          <ac:spMkLst>
            <pc:docMk/>
            <pc:sldMk cId="2176039175" sldId="715"/>
            <ac:spMk id="4" creationId="{C3E1D9AA-D7C2-F1DF-B10B-2106FB78D617}"/>
          </ac:spMkLst>
        </pc:spChg>
        <pc:spChg chg="add del mod">
          <ac:chgData name="Froduald Kabanza" userId="edf393d0-642b-4b9e-8c75-f62133241689" providerId="ADAL" clId="{4228F1BE-D268-4107-A6DA-98E37AAFCCD7}" dt="2022-06-06T11:20:50.835" v="450" actId="478"/>
          <ac:spMkLst>
            <pc:docMk/>
            <pc:sldMk cId="2176039175" sldId="715"/>
            <ac:spMk id="5" creationId="{1E0B5AF6-1A46-3EFE-5DDD-F890423A8A19}"/>
          </ac:spMkLst>
        </pc:spChg>
        <pc:spChg chg="add del mod">
          <ac:chgData name="Froduald Kabanza" userId="edf393d0-642b-4b9e-8c75-f62133241689" providerId="ADAL" clId="{4228F1BE-D268-4107-A6DA-98E37AAFCCD7}" dt="2022-06-06T11:20:54.956" v="452" actId="478"/>
          <ac:spMkLst>
            <pc:docMk/>
            <pc:sldMk cId="2176039175" sldId="715"/>
            <ac:spMk id="6" creationId="{53FAD031-1A34-A31A-02AF-EE2662E16889}"/>
          </ac:spMkLst>
        </pc:spChg>
        <pc:spChg chg="mod">
          <ac:chgData name="Froduald Kabanza" userId="edf393d0-642b-4b9e-8c75-f62133241689" providerId="ADAL" clId="{4228F1BE-D268-4107-A6DA-98E37AAFCCD7}" dt="2022-06-06T11:19:39.084" v="413" actId="20577"/>
          <ac:spMkLst>
            <pc:docMk/>
            <pc:sldMk cId="2176039175" sldId="715"/>
            <ac:spMk id="17" creationId="{D1FDF759-6CD7-43B0-C773-21DC9CBD5208}"/>
          </ac:spMkLst>
        </pc:spChg>
        <pc:spChg chg="del mod">
          <ac:chgData name="Froduald Kabanza" userId="edf393d0-642b-4b9e-8c75-f62133241689" providerId="ADAL" clId="{4228F1BE-D268-4107-A6DA-98E37AAFCCD7}" dt="2022-06-06T11:20:49.784" v="449" actId="478"/>
          <ac:spMkLst>
            <pc:docMk/>
            <pc:sldMk cId="2176039175" sldId="715"/>
            <ac:spMk id="29699" creationId="{00000000-0000-0000-0000-000000000000}"/>
          </ac:spMkLst>
        </pc:spChg>
        <pc:spChg chg="del">
          <ac:chgData name="Froduald Kabanza" userId="edf393d0-642b-4b9e-8c75-f62133241689" providerId="ADAL" clId="{4228F1BE-D268-4107-A6DA-98E37AAFCCD7}" dt="2022-06-06T11:20:52.878" v="451" actId="478"/>
          <ac:spMkLst>
            <pc:docMk/>
            <pc:sldMk cId="2176039175" sldId="715"/>
            <ac:spMk id="88066" creationId="{00000000-0000-0000-0000-000000000000}"/>
          </ac:spMkLst>
        </pc:spChg>
        <pc:grpChg chg="add mod">
          <ac:chgData name="Froduald Kabanza" userId="edf393d0-642b-4b9e-8c75-f62133241689" providerId="ADAL" clId="{4228F1BE-D268-4107-A6DA-98E37AAFCCD7}" dt="2022-06-06T11:21:02.988" v="453" actId="164"/>
          <ac:grpSpMkLst>
            <pc:docMk/>
            <pc:sldMk cId="2176039175" sldId="715"/>
            <ac:grpSpMk id="10" creationId="{506CBB38-D3C6-1152-48ED-7BEA878AA204}"/>
          </ac:grpSpMkLst>
        </pc:grpChg>
        <pc:grpChg chg="del">
          <ac:chgData name="Froduald Kabanza" userId="edf393d0-642b-4b9e-8c75-f62133241689" providerId="ADAL" clId="{4228F1BE-D268-4107-A6DA-98E37AAFCCD7}" dt="2022-06-06T11:19:45.947" v="414" actId="478"/>
          <ac:grpSpMkLst>
            <pc:docMk/>
            <pc:sldMk cId="2176039175" sldId="715"/>
            <ac:grpSpMk id="15" creationId="{5CCE0AD8-02CB-9A4F-E69E-0735AD55B1B2}"/>
          </ac:grpSpMkLst>
        </pc:grpChg>
        <pc:cxnChg chg="mod">
          <ac:chgData name="Froduald Kabanza" userId="edf393d0-642b-4b9e-8c75-f62133241689" providerId="ADAL" clId="{4228F1BE-D268-4107-A6DA-98E37AAFCCD7}" dt="2022-06-06T11:21:02.988" v="453" actId="164"/>
          <ac:cxnSpMkLst>
            <pc:docMk/>
            <pc:sldMk cId="2176039175" sldId="715"/>
            <ac:cxnSpMk id="3" creationId="{00000000-0000-0000-0000-000000000000}"/>
          </ac:cxnSpMkLst>
        </pc:cxnChg>
      </pc:sldChg>
    </pc:docChg>
  </pc:docChgLst>
  <pc:docChgLst>
    <pc:chgData name="Froduald Kabanza" userId="edf393d0-642b-4b9e-8c75-f62133241689" providerId="ADAL" clId="{B8F16A9A-E9ED-4010-AA82-D5C73ECA24F3}"/>
    <pc:docChg chg="modSld">
      <pc:chgData name="Froduald Kabanza" userId="edf393d0-642b-4b9e-8c75-f62133241689" providerId="ADAL" clId="{B8F16A9A-E9ED-4010-AA82-D5C73ECA24F3}" dt="2022-06-06T11:23:49.934" v="1" actId="729"/>
      <pc:docMkLst>
        <pc:docMk/>
      </pc:docMkLst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5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6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7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8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8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8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29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718596149" sldId="29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874717157" sldId="29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677752330" sldId="29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667678292" sldId="30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156395761" sldId="30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845446957" sldId="30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727868616" sldId="30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419507535" sldId="30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116829216" sldId="30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829588892" sldId="31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384656867" sldId="31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462170054" sldId="31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95208514" sldId="31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783460332" sldId="31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126359096" sldId="32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729640008" sldId="32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030035001" sldId="32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497012420" sldId="32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730812303" sldId="32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293528354" sldId="32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878374036" sldId="32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087469875" sldId="32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582336383" sldId="33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689290701" sldId="33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54423500" sldId="33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1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954024358" sldId="70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327362603" sldId="70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455541592" sldId="70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2843424620" sldId="70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606334556" sldId="704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653426119" sldId="705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167463071" sldId="706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433922138" sldId="707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711831940" sldId="708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646715049" sldId="709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4153759645" sldId="710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562001369" sldId="711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3316399540" sldId="712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700532494" sldId="713"/>
        </pc:sldMkLst>
      </pc:sldChg>
      <pc:sldChg chg="mod modShow">
        <pc:chgData name="Froduald Kabanza" userId="edf393d0-642b-4b9e-8c75-f62133241689" providerId="ADAL" clId="{B8F16A9A-E9ED-4010-AA82-D5C73ECA24F3}" dt="2022-06-06T11:23:49.934" v="1" actId="729"/>
        <pc:sldMkLst>
          <pc:docMk/>
          <pc:sldMk cId="135033462" sldId="714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0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0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0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0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0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undo redo custSel addSld delSld modSld sldOrd addSection modSection">
      <pc:chgData name="Froduald Kabanza" userId="edf393d0-642b-4b9e-8c75-f62133241689" providerId="ADAL" clId="{7F295BBB-522A-4522-ACDA-B989F9D7A185}" dt="2022-02-05T23:22:07.507" v="5016"/>
      <pc:docMkLst>
        <pc:docMk/>
      </pc:docMkLst>
      <pc:sldChg chg="mod modShow">
        <pc:chgData name="Froduald Kabanza" userId="edf393d0-642b-4b9e-8c75-f62133241689" providerId="ADAL" clId="{7F295BBB-522A-4522-ACDA-B989F9D7A185}" dt="2022-01-29T00:47:18.555" v="2738" actId="729"/>
        <pc:sldMkLst>
          <pc:docMk/>
          <pc:sldMk cId="0" sldId="258"/>
        </pc:sldMkLst>
      </pc:sldChg>
      <pc:sldChg chg="mod modShow">
        <pc:chgData name="Froduald Kabanza" userId="edf393d0-642b-4b9e-8c75-f62133241689" providerId="ADAL" clId="{7F295BBB-522A-4522-ACDA-B989F9D7A185}" dt="2022-01-29T00:47:13.805" v="2737" actId="729"/>
        <pc:sldMkLst>
          <pc:docMk/>
          <pc:sldMk cId="0" sldId="259"/>
        </pc:sldMkLst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5"/>
            <ac:spMk id="56323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8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8"/>
            <ac:spMk id="62467" creationId="{00000000-0000-0000-0000-000000000000}"/>
          </ac:spMkLst>
        </pc:sp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0" sldId="26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0" sldId="269"/>
            <ac:spMk id="6554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7F295BBB-522A-4522-ACDA-B989F9D7A185}" dt="2022-02-01T12:42:27.852" v="4083"/>
        <pc:sldMkLst>
          <pc:docMk/>
          <pc:sldMk cId="0" sldId="273"/>
        </pc:sldMkLst>
        <pc:spChg chg="add mod">
          <ac:chgData name="Froduald Kabanza" userId="edf393d0-642b-4b9e-8c75-f62133241689" providerId="ADAL" clId="{7F295BBB-522A-4522-ACDA-B989F9D7A185}" dt="2022-02-01T12:39:51.404" v="4022" actId="1076"/>
          <ac:spMkLst>
            <pc:docMk/>
            <pc:sldMk cId="0" sldId="273"/>
            <ac:spMk id="11" creationId="{E411F569-250E-47D8-AA32-205D2B41D31F}"/>
          </ac:spMkLst>
        </pc:spChg>
        <pc:spChg chg="add mod">
          <ac:chgData name="Froduald Kabanza" userId="edf393d0-642b-4b9e-8c75-f62133241689" providerId="ADAL" clId="{7F295BBB-522A-4522-ACDA-B989F9D7A185}" dt="2022-02-01T12:40:10.583" v="4026" actId="1076"/>
          <ac:spMkLst>
            <pc:docMk/>
            <pc:sldMk cId="0" sldId="273"/>
            <ac:spMk id="12" creationId="{622F132A-20E2-4266-9C51-0AE0DD7ABD3D}"/>
          </ac:spMkLst>
        </pc:spChg>
        <pc:spChg chg="mod">
          <ac:chgData name="Froduald Kabanza" userId="edf393d0-642b-4b9e-8c75-f62133241689" providerId="ADAL" clId="{7F295BBB-522A-4522-ACDA-B989F9D7A185}" dt="2022-02-01T12:42:19.920" v="4082" actId="1076"/>
          <ac:spMkLst>
            <pc:docMk/>
            <pc:sldMk cId="0" sldId="273"/>
            <ac:spMk id="71683" creationId="{00000000-0000-0000-0000-000000000000}"/>
          </ac:spMkLst>
        </pc:spChg>
        <pc:picChg chg="add mod">
          <ac:chgData name="Froduald Kabanza" userId="edf393d0-642b-4b9e-8c75-f62133241689" providerId="ADAL" clId="{7F295BBB-522A-4522-ACDA-B989F9D7A185}" dt="2022-02-01T12:39:45.801" v="4021" actId="1076"/>
          <ac:picMkLst>
            <pc:docMk/>
            <pc:sldMk cId="0" sldId="273"/>
            <ac:picMk id="10" creationId="{8AB2387D-FF78-4898-9CEB-623BCB35C18F}"/>
          </ac:picMkLst>
        </pc:picChg>
        <pc:cxnChg chg="add del mod">
          <ac:chgData name="Froduald Kabanza" userId="edf393d0-642b-4b9e-8c75-f62133241689" providerId="ADAL" clId="{7F295BBB-522A-4522-ACDA-B989F9D7A185}" dt="2022-02-01T12:33:34.640" v="3864" actId="478"/>
          <ac:cxnSpMkLst>
            <pc:docMk/>
            <pc:sldMk cId="0" sldId="273"/>
            <ac:cxnSpMk id="4" creationId="{DE291DEE-366A-4DBA-86C8-6379134982AF}"/>
          </ac:cxnSpMkLst>
        </pc:cxnChg>
        <pc:cxnChg chg="add del mod">
          <ac:chgData name="Froduald Kabanza" userId="edf393d0-642b-4b9e-8c75-f62133241689" providerId="ADAL" clId="{7F295BBB-522A-4522-ACDA-B989F9D7A185}" dt="2022-02-01T12:33:38.899" v="3865" actId="478"/>
          <ac:cxnSpMkLst>
            <pc:docMk/>
            <pc:sldMk cId="0" sldId="273"/>
            <ac:cxnSpMk id="13" creationId="{9036785E-E8F8-48C4-A244-B9B7DAFA5A1D}"/>
          </ac:cxnSpMkLst>
        </pc:cxnChg>
        <pc:cxnChg chg="add del mod">
          <ac:chgData name="Froduald Kabanza" userId="edf393d0-642b-4b9e-8c75-f62133241689" providerId="ADAL" clId="{7F295BBB-522A-4522-ACDA-B989F9D7A185}" dt="2022-02-01T12:34:21.236" v="3874" actId="478"/>
          <ac:cxnSpMkLst>
            <pc:docMk/>
            <pc:sldMk cId="0" sldId="273"/>
            <ac:cxnSpMk id="16" creationId="{5C7B19CC-0BB2-414D-8AA8-C6F005D4E295}"/>
          </ac:cxnSpMkLst>
        </pc:cxnChg>
        <pc:cxnChg chg="add mod">
          <ac:chgData name="Froduald Kabanza" userId="edf393d0-642b-4b9e-8c75-f62133241689" providerId="ADAL" clId="{7F295BBB-522A-4522-ACDA-B989F9D7A185}" dt="2022-02-01T12:40:05.829" v="4025" actId="14100"/>
          <ac:cxnSpMkLst>
            <pc:docMk/>
            <pc:sldMk cId="0" sldId="273"/>
            <ac:cxnSpMk id="23" creationId="{2143A3E9-2422-4A40-A858-64AD6F2EBE10}"/>
          </ac:cxnSpMkLst>
        </pc:cxnChg>
      </pc:sldChg>
      <pc:sldChg chg="modSp">
        <pc:chgData name="Froduald Kabanza" userId="edf393d0-642b-4b9e-8c75-f62133241689" providerId="ADAL" clId="{7F295BBB-522A-4522-ACDA-B989F9D7A185}" dt="2022-02-01T11:35:27.172" v="2875"/>
        <pc:sldMkLst>
          <pc:docMk/>
          <pc:sldMk cId="2874717157" sldId="295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874717157" sldId="295"/>
            <ac:spMk id="62467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45:39.992" v="4130"/>
        <pc:sldMkLst>
          <pc:docMk/>
          <pc:sldMk cId="2156395761" sldId="301"/>
        </pc:sldMkLst>
        <pc:spChg chg="mod">
          <ac:chgData name="Froduald Kabanza" userId="edf393d0-642b-4b9e-8c75-f62133241689" providerId="ADAL" clId="{7F295BBB-522A-4522-ACDA-B989F9D7A185}" dt="2022-02-01T12:45:18.733" v="4128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25:02.926" v="3721" actId="20577"/>
          <ac:spMkLst>
            <pc:docMk/>
            <pc:sldMk cId="2156395761" sldId="301"/>
            <ac:spMk id="50178" creationId="{00000000-0000-0000-0000-000000000000}"/>
          </ac:spMkLst>
        </pc:spChg>
        <pc:picChg chg="add del">
          <ac:chgData name="Froduald Kabanza" userId="edf393d0-642b-4b9e-8c75-f62133241689" providerId="ADAL" clId="{7F295BBB-522A-4522-ACDA-B989F9D7A185}" dt="2022-02-01T12:14:16.318" v="3611" actId="478"/>
          <ac:picMkLst>
            <pc:docMk/>
            <pc:sldMk cId="2156395761" sldId="301"/>
            <ac:picMk id="3" creationId="{781A0325-ECD1-4906-9925-4D739846BF3C}"/>
          </ac:picMkLst>
        </pc:picChg>
        <pc:picChg chg="del">
          <ac:chgData name="Froduald Kabanza" userId="edf393d0-642b-4b9e-8c75-f62133241689" providerId="ADAL" clId="{7F295BBB-522A-4522-ACDA-B989F9D7A185}" dt="2022-02-01T12:26:18.700" v="3786" actId="478"/>
          <ac:picMkLst>
            <pc:docMk/>
            <pc:sldMk cId="2156395761" sldId="301"/>
            <ac:picMk id="4" creationId="{447D90B5-02DF-495C-B467-815B1021C09A}"/>
          </ac:picMkLst>
        </pc:picChg>
        <pc:picChg chg="del">
          <ac:chgData name="Froduald Kabanza" userId="edf393d0-642b-4b9e-8c75-f62133241689" providerId="ADAL" clId="{7F295BBB-522A-4522-ACDA-B989F9D7A185}" dt="2022-02-01T11:38:33.049" v="3094" actId="478"/>
          <ac:picMkLst>
            <pc:docMk/>
            <pc:sldMk cId="2156395761" sldId="301"/>
            <ac:picMk id="10" creationId="{CE1F4674-5725-4123-893E-1B23F7C9954E}"/>
          </ac:picMkLst>
        </pc:picChg>
        <pc:picChg chg="add mod">
          <ac:chgData name="Froduald Kabanza" userId="edf393d0-642b-4b9e-8c75-f62133241689" providerId="ADAL" clId="{7F295BBB-522A-4522-ACDA-B989F9D7A185}" dt="2022-02-01T12:45:25.802" v="4129" actId="1076"/>
          <ac:picMkLst>
            <pc:docMk/>
            <pc:sldMk cId="2156395761" sldId="301"/>
            <ac:picMk id="11" creationId="{A52E7595-F586-455B-A9DA-0AEA09C6948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21:58.187" v="3698"/>
        <pc:sldMkLst>
          <pc:docMk/>
          <pc:sldMk cId="1031080359" sldId="302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09:25.201" v="3558" actId="1076"/>
          <ac:spMkLst>
            <pc:docMk/>
            <pc:sldMk cId="1031080359" sldId="302"/>
            <ac:spMk id="18" creationId="{69EE59D9-E373-4809-82E5-5B25A92F6886}"/>
          </ac:spMkLst>
        </pc:spChg>
        <pc:picChg chg="add del mod ord">
          <ac:chgData name="Froduald Kabanza" userId="edf393d0-642b-4b9e-8c75-f62133241689" providerId="ADAL" clId="{7F295BBB-522A-4522-ACDA-B989F9D7A185}" dt="2022-02-01T12:15:19.347" v="3625" actId="478"/>
          <ac:picMkLst>
            <pc:docMk/>
            <pc:sldMk cId="1031080359" sldId="302"/>
            <ac:picMk id="10" creationId="{3BC1728E-777E-4EDB-B2AA-BB40E3EA5BBC}"/>
          </ac:picMkLst>
        </pc:picChg>
        <pc:picChg chg="del">
          <ac:chgData name="Froduald Kabanza" userId="edf393d0-642b-4b9e-8c75-f62133241689" providerId="ADAL" clId="{7F295BBB-522A-4522-ACDA-B989F9D7A185}" dt="2022-02-01T12:08:58.345" v="3554" actId="478"/>
          <ac:picMkLst>
            <pc:docMk/>
            <pc:sldMk cId="1031080359" sldId="302"/>
            <ac:picMk id="11" creationId="{8A3AEE62-54F9-4022-BB80-E0F818391DA5}"/>
          </ac:picMkLst>
        </pc:picChg>
        <pc:picChg chg="add mod ord">
          <ac:chgData name="Froduald Kabanza" userId="edf393d0-642b-4b9e-8c75-f62133241689" providerId="ADAL" clId="{7F295BBB-522A-4522-ACDA-B989F9D7A185}" dt="2022-02-01T12:15:31.551" v="3628" actId="1076"/>
          <ac:picMkLst>
            <pc:docMk/>
            <pc:sldMk cId="1031080359" sldId="302"/>
            <ac:picMk id="12" creationId="{F66C9FFA-90E1-4C41-9BF8-753D220A1E8A}"/>
          </ac:picMkLst>
        </pc:picChg>
      </pc:sldChg>
      <pc:sldChg chg="addSp delSp modSp mod delAnim modAnim">
        <pc:chgData name="Froduald Kabanza" userId="edf393d0-642b-4b9e-8c75-f62133241689" providerId="ADAL" clId="{7F295BBB-522A-4522-ACDA-B989F9D7A185}" dt="2022-02-01T12:21:58.187" v="3698"/>
        <pc:sldMkLst>
          <pc:docMk/>
          <pc:sldMk cId="3845446957" sldId="303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3845446957" sldId="303"/>
            <ac:spMk id="2" creationId="{00000000-0000-0000-0000-000000000000}"/>
          </ac:spMkLst>
        </pc:spChg>
        <pc:picChg chg="add mod ord">
          <ac:chgData name="Froduald Kabanza" userId="edf393d0-642b-4b9e-8c75-f62133241689" providerId="ADAL" clId="{7F295BBB-522A-4522-ACDA-B989F9D7A185}" dt="2022-02-01T12:15:53.314" v="3633" actId="1076"/>
          <ac:picMkLst>
            <pc:docMk/>
            <pc:sldMk cId="3845446957" sldId="303"/>
            <ac:picMk id="10" creationId="{D9652BFD-0E82-44B5-933C-CBD423BE0432}"/>
          </ac:picMkLst>
        </pc:picChg>
        <pc:picChg chg="del">
          <ac:chgData name="Froduald Kabanza" userId="edf393d0-642b-4b9e-8c75-f62133241689" providerId="ADAL" clId="{7F295BBB-522A-4522-ACDA-B989F9D7A185}" dt="2022-02-01T12:15:39.602" v="3629" actId="478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21:58.187" v="3698"/>
        <pc:sldMkLst>
          <pc:docMk/>
          <pc:sldMk cId="727868616" sldId="304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727868616" sldId="304"/>
            <ac:spMk id="2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09:35.302" v="3559" actId="478"/>
          <ac:picMkLst>
            <pc:docMk/>
            <pc:sldMk cId="727868616" sldId="304"/>
            <ac:picMk id="11" creationId="{33B93352-1706-4E62-B048-20D75CD1EA84}"/>
          </ac:picMkLst>
        </pc:picChg>
        <pc:picChg chg="add del mod ord">
          <ac:chgData name="Froduald Kabanza" userId="edf393d0-642b-4b9e-8c75-f62133241689" providerId="ADAL" clId="{7F295BBB-522A-4522-ACDA-B989F9D7A185}" dt="2022-02-01T12:17:10.560" v="3644" actId="478"/>
          <ac:picMkLst>
            <pc:docMk/>
            <pc:sldMk cId="727868616" sldId="304"/>
            <ac:picMk id="16" creationId="{E65368BB-EA60-4483-8FA7-20261E105A2A}"/>
          </ac:picMkLst>
        </pc:picChg>
        <pc:picChg chg="add del mod">
          <ac:chgData name="Froduald Kabanza" userId="edf393d0-642b-4b9e-8c75-f62133241689" providerId="ADAL" clId="{7F295BBB-522A-4522-ACDA-B989F9D7A185}" dt="2022-02-01T12:17:07.926" v="3642"/>
          <ac:picMkLst>
            <pc:docMk/>
            <pc:sldMk cId="727868616" sldId="304"/>
            <ac:picMk id="17" creationId="{78ECDAA3-3E36-4A14-B25C-6CAB1BBBB168}"/>
          </ac:picMkLst>
        </pc:picChg>
        <pc:picChg chg="add mod ord">
          <ac:chgData name="Froduald Kabanza" userId="edf393d0-642b-4b9e-8c75-f62133241689" providerId="ADAL" clId="{7F295BBB-522A-4522-ACDA-B989F9D7A185}" dt="2022-02-01T12:17:22.812" v="3648" actId="1076"/>
          <ac:picMkLst>
            <pc:docMk/>
            <pc:sldMk cId="727868616" sldId="304"/>
            <ac:picMk id="18" creationId="{F5B86834-93FF-41F0-BF48-432AED2C4F55}"/>
          </ac:picMkLst>
        </pc:picChg>
      </pc:sldChg>
      <pc:sldChg chg="addSp delSp modSp mod delAnim modAnim modShow">
        <pc:chgData name="Froduald Kabanza" userId="edf393d0-642b-4b9e-8c75-f62133241689" providerId="ADAL" clId="{7F295BBB-522A-4522-ACDA-B989F9D7A185}" dt="2022-02-01T12:47:07.425" v="4154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831209848" sldId="305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7.425" v="4154" actId="20577"/>
          <ac:spMkLst>
            <pc:docMk/>
            <pc:sldMk cId="1831209848" sldId="305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06.245" v="3564" actId="478"/>
          <ac:picMkLst>
            <pc:docMk/>
            <pc:sldMk cId="1831209848" sldId="305"/>
            <ac:picMk id="11" creationId="{93EBAC08-0A65-4B3B-87D6-029FE8C66BC2}"/>
          </ac:picMkLst>
        </pc:picChg>
        <pc:picChg chg="add del mod ord">
          <ac:chgData name="Froduald Kabanza" userId="edf393d0-642b-4b9e-8c75-f62133241689" providerId="ADAL" clId="{7F295BBB-522A-4522-ACDA-B989F9D7A185}" dt="2022-02-01T12:17:29.801" v="3649" actId="478"/>
          <ac:picMkLst>
            <pc:docMk/>
            <pc:sldMk cId="1831209848" sldId="305"/>
            <ac:picMk id="18" creationId="{7FA09EE8-9B42-45C7-A9BB-262BEC467326}"/>
          </ac:picMkLst>
        </pc:picChg>
        <pc:picChg chg="add mod ord">
          <ac:chgData name="Froduald Kabanza" userId="edf393d0-642b-4b9e-8c75-f62133241689" providerId="ADAL" clId="{7F295BBB-522A-4522-ACDA-B989F9D7A185}" dt="2022-02-01T12:17:45.824" v="3653" actId="1076"/>
          <ac:picMkLst>
            <pc:docMk/>
            <pc:sldMk cId="1831209848" sldId="305"/>
            <ac:picMk id="19" creationId="{E5AD9D19-6972-40E1-931C-12842736C2A8}"/>
          </ac:picMkLst>
        </pc:picChg>
      </pc:sldChg>
      <pc:sldChg chg="addSp delSp modSp mod addAnim delAnim modAnim">
        <pc:chgData name="Froduald Kabanza" userId="edf393d0-642b-4b9e-8c75-f62133241689" providerId="ADAL" clId="{7F295BBB-522A-4522-ACDA-B989F9D7A185}" dt="2022-02-01T12:19:35.345" v="3672"/>
        <pc:sldMkLst>
          <pc:docMk/>
          <pc:sldMk cId="1419507535" sldId="306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419507535" sldId="306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11:41.460" v="3585" actId="1076"/>
          <ac:spMkLst>
            <pc:docMk/>
            <pc:sldMk cId="1419507535" sldId="306"/>
            <ac:spMk id="3" creationId="{E4242ABE-3403-4BE9-8CD7-24C59E36DBA1}"/>
          </ac:spMkLst>
        </pc:spChg>
        <pc:spChg chg="mod">
          <ac:chgData name="Froduald Kabanza" userId="edf393d0-642b-4b9e-8c75-f62133241689" providerId="ADAL" clId="{7F295BBB-522A-4522-ACDA-B989F9D7A185}" dt="2022-02-01T12:11:44.581" v="3586" actId="1076"/>
          <ac:spMkLst>
            <pc:docMk/>
            <pc:sldMk cId="1419507535" sldId="306"/>
            <ac:spMk id="18" creationId="{E45321B2-742D-4EB0-B433-C28AA63BD256}"/>
          </ac:spMkLst>
        </pc:spChg>
        <pc:spChg chg="mod">
          <ac:chgData name="Froduald Kabanza" userId="edf393d0-642b-4b9e-8c75-f62133241689" providerId="ADAL" clId="{7F295BBB-522A-4522-ACDA-B989F9D7A185}" dt="2022-02-01T12:11:47.385" v="3587" actId="1076"/>
          <ac:spMkLst>
            <pc:docMk/>
            <pc:sldMk cId="1419507535" sldId="306"/>
            <ac:spMk id="20" creationId="{CB2EFCAF-CDAA-4116-9042-1BC8C6E39524}"/>
          </ac:spMkLst>
        </pc:spChg>
        <pc:picChg chg="add del mod ord">
          <ac:chgData name="Froduald Kabanza" userId="edf393d0-642b-4b9e-8c75-f62133241689" providerId="ADAL" clId="{7F295BBB-522A-4522-ACDA-B989F9D7A185}" dt="2022-02-01T12:18:30.093" v="3662" actId="478"/>
          <ac:picMkLst>
            <pc:docMk/>
            <pc:sldMk cId="1419507535" sldId="306"/>
            <ac:picMk id="11" creationId="{89EA6E19-63CE-4BC9-ACC2-E595769202C6}"/>
          </ac:picMkLst>
        </pc:picChg>
        <pc:picChg chg="add mod ord">
          <ac:chgData name="Froduald Kabanza" userId="edf393d0-642b-4b9e-8c75-f62133241689" providerId="ADAL" clId="{7F295BBB-522A-4522-ACDA-B989F9D7A185}" dt="2022-02-01T12:18:53.829" v="3667" actId="1076"/>
          <ac:picMkLst>
            <pc:docMk/>
            <pc:sldMk cId="1419507535" sldId="306"/>
            <ac:picMk id="12" creationId="{416AEA20-3ADB-4E0C-8683-9D173D640305}"/>
          </ac:picMkLst>
        </pc:picChg>
        <pc:picChg chg="add del">
          <ac:chgData name="Froduald Kabanza" userId="edf393d0-642b-4b9e-8c75-f62133241689" providerId="ADAL" clId="{7F295BBB-522A-4522-ACDA-B989F9D7A185}" dt="2022-02-01T12:11:07.229" v="3580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Sp delSp modSp mod">
        <pc:chgData name="Froduald Kabanza" userId="edf393d0-642b-4b9e-8c75-f62133241689" providerId="ADAL" clId="{7F295BBB-522A-4522-ACDA-B989F9D7A185}" dt="2022-02-01T12:47:00.220" v="4144" actId="20577"/>
        <pc:sldMkLst>
          <pc:docMk/>
          <pc:sldMk cId="2829588892" sldId="311"/>
        </pc:sldMkLst>
        <pc:spChg chg="mod">
          <ac:chgData name="Froduald Kabanza" userId="edf393d0-642b-4b9e-8c75-f62133241689" providerId="ADAL" clId="{7F295BBB-522A-4522-ACDA-B989F9D7A185}" dt="2022-02-01T12:21:58.187" v="3698"/>
          <ac:spMkLst>
            <pc:docMk/>
            <pc:sldMk cId="2829588892" sldId="311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2:47:00.220" v="4144" actId="20577"/>
          <ac:spMkLst>
            <pc:docMk/>
            <pc:sldMk cId="2829588892" sldId="311"/>
            <ac:spMk id="50178" creationId="{00000000-0000-0000-0000-000000000000}"/>
          </ac:spMkLst>
        </pc:spChg>
        <pc:picChg chg="del">
          <ac:chgData name="Froduald Kabanza" userId="edf393d0-642b-4b9e-8c75-f62133241689" providerId="ADAL" clId="{7F295BBB-522A-4522-ACDA-B989F9D7A185}" dt="2022-02-01T12:10:44.593" v="3574" actId="478"/>
          <ac:picMkLst>
            <pc:docMk/>
            <pc:sldMk cId="2829588892" sldId="311"/>
            <ac:picMk id="11" creationId="{5B3B6BD4-1A3B-44CB-B647-1267EAA867C8}"/>
          </ac:picMkLst>
        </pc:picChg>
        <pc:picChg chg="add del mod ord">
          <ac:chgData name="Froduald Kabanza" userId="edf393d0-642b-4b9e-8c75-f62133241689" providerId="ADAL" clId="{7F295BBB-522A-4522-ACDA-B989F9D7A185}" dt="2022-02-01T12:18:11.749" v="3657" actId="478"/>
          <ac:picMkLst>
            <pc:docMk/>
            <pc:sldMk cId="2829588892" sldId="311"/>
            <ac:picMk id="16" creationId="{6CD4D258-C58D-4FEB-86CB-225C6948E7BA}"/>
          </ac:picMkLst>
        </pc:picChg>
        <pc:picChg chg="add mod ord">
          <ac:chgData name="Froduald Kabanza" userId="edf393d0-642b-4b9e-8c75-f62133241689" providerId="ADAL" clId="{7F295BBB-522A-4522-ACDA-B989F9D7A185}" dt="2022-02-01T12:18:22.764" v="3661" actId="1076"/>
          <ac:picMkLst>
            <pc:docMk/>
            <pc:sldMk cId="2829588892" sldId="311"/>
            <ac:picMk id="17" creationId="{1BCFC0C6-0B7F-41B5-9189-E548480610AF}"/>
          </ac:picMkLst>
        </pc:picChg>
      </pc:sldChg>
      <pc:sldChg chg="modSp modNotes">
        <pc:chgData name="Froduald Kabanza" userId="edf393d0-642b-4b9e-8c75-f62133241689" providerId="ADAL" clId="{7F295BBB-522A-4522-ACDA-B989F9D7A185}" dt="2022-02-01T11:35:27.172" v="2875"/>
        <pc:sldMkLst>
          <pc:docMk/>
          <pc:sldMk cId="3384656867" sldId="313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4656867" sldId="313"/>
            <ac:spMk id="58371" creationId="{00000000-0000-0000-0000-000000000000}"/>
          </ac:spMkLst>
        </pc:spChg>
      </pc:sldChg>
      <pc:sldChg chg="addSp delSp modSp del mod delAnim modAnim modShow modNotesTx">
        <pc:chgData name="Froduald Kabanza" userId="edf393d0-642b-4b9e-8c75-f62133241689" providerId="ADAL" clId="{7F295BBB-522A-4522-ACDA-B989F9D7A185}" dt="2022-02-01T12:08:26.226" v="3548" actId="2696"/>
        <pc:sldMkLst>
          <pc:docMk/>
          <pc:sldMk cId="3380569862" sldId="314"/>
        </pc:sldMkLst>
        <pc:spChg chg="mod">
          <ac:chgData name="Froduald Kabanza" userId="edf393d0-642b-4b9e-8c75-f62133241689" providerId="ADAL" clId="{7F295BBB-522A-4522-ACDA-B989F9D7A185}" dt="2022-02-01T11:58:02.141" v="3288" actId="20577"/>
          <ac:spMkLst>
            <pc:docMk/>
            <pc:sldMk cId="3380569862" sldId="31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3" creationId="{62309CA3-E2A0-4336-913D-D0F8BC99D549}"/>
          </ac:spMkLst>
        </pc:spChg>
        <pc:spChg chg="add del mod">
          <ac:chgData name="Froduald Kabanza" userId="edf393d0-642b-4b9e-8c75-f62133241689" providerId="ADAL" clId="{7F295BBB-522A-4522-ACDA-B989F9D7A185}" dt="2022-02-01T11:56:57.297" v="3263" actId="478"/>
          <ac:spMkLst>
            <pc:docMk/>
            <pc:sldMk cId="3380569862" sldId="314"/>
            <ac:spMk id="14" creationId="{7946328F-E550-4F7B-8E54-A102E16D5C0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6" creationId="{21258FBB-947D-46D4-B97B-EBF2440D3F8B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18" creationId="{DC4A35F0-4CC8-4B52-A4DB-F3E840C4F978}"/>
          </ac:spMkLst>
        </pc:spChg>
        <pc:spChg chg="add del mod">
          <ac:chgData name="Froduald Kabanza" userId="edf393d0-642b-4b9e-8c75-f62133241689" providerId="ADAL" clId="{7F295BBB-522A-4522-ACDA-B989F9D7A185}" dt="2022-02-01T11:56:52.902" v="3262" actId="478"/>
          <ac:spMkLst>
            <pc:docMk/>
            <pc:sldMk cId="3380569862" sldId="314"/>
            <ac:spMk id="19" creationId="{8B00C191-C5E2-4DB9-9C5F-8257E3A48B95}"/>
          </ac:spMkLst>
        </pc:spChg>
        <pc:spChg chg="add del mod">
          <ac:chgData name="Froduald Kabanza" userId="edf393d0-642b-4b9e-8c75-f62133241689" providerId="ADAL" clId="{7F295BBB-522A-4522-ACDA-B989F9D7A185}" dt="2022-02-01T11:58:41.561" v="3293" actId="478"/>
          <ac:spMkLst>
            <pc:docMk/>
            <pc:sldMk cId="3380569862" sldId="314"/>
            <ac:spMk id="21" creationId="{C0B124D6-AB1D-4A82-8FF3-395EFA3F82BD}"/>
          </ac:spMkLst>
        </pc:spChg>
        <pc:spChg chg="add del mod">
          <ac:chgData name="Froduald Kabanza" userId="edf393d0-642b-4b9e-8c75-f62133241689" providerId="ADAL" clId="{7F295BBB-522A-4522-ACDA-B989F9D7A185}" dt="2022-02-01T11:58:38.511" v="3292" actId="478"/>
          <ac:spMkLst>
            <pc:docMk/>
            <pc:sldMk cId="3380569862" sldId="314"/>
            <ac:spMk id="24" creationId="{CFC91166-325E-4124-B258-51B1FC14754E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5" creationId="{141A804F-8C92-4BE2-A103-3771D6CC3B33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6" creationId="{FBD69358-2BAB-4ED6-B5CF-9A08C5A61B1D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7" creationId="{5F0329BD-4FDC-47E2-979B-FBC5FFC3E3B4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8" creationId="{63E66D56-D892-40F4-A4F0-9E59660B794F}"/>
          </ac:spMkLst>
        </pc:spChg>
        <pc:spChg chg="add mod">
          <ac:chgData name="Froduald Kabanza" userId="edf393d0-642b-4b9e-8c75-f62133241689" providerId="ADAL" clId="{7F295BBB-522A-4522-ACDA-B989F9D7A185}" dt="2022-02-01T12:03:25.619" v="3530" actId="164"/>
          <ac:spMkLst>
            <pc:docMk/>
            <pc:sldMk cId="3380569862" sldId="314"/>
            <ac:spMk id="29" creationId="{2A737C28-BCAC-4364-BE54-BC57CDA1C2CC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380569862" sldId="314"/>
            <ac:spMk id="50178" creationId="{00000000-0000-0000-0000-000000000000}"/>
          </ac:spMkLst>
        </pc:spChg>
        <pc:grpChg chg="add mod">
          <ac:chgData name="Froduald Kabanza" userId="edf393d0-642b-4b9e-8c75-f62133241689" providerId="ADAL" clId="{7F295BBB-522A-4522-ACDA-B989F9D7A185}" dt="2022-02-01T12:03:25.619" v="3530" actId="164"/>
          <ac:grpSpMkLst>
            <pc:docMk/>
            <pc:sldMk cId="3380569862" sldId="314"/>
            <ac:grpSpMk id="4" creationId="{05EB2CD3-944F-4395-8AF7-D02778CEE647}"/>
          </ac:grpSpMkLst>
        </pc:grpChg>
        <pc:grpChg chg="mod">
          <ac:chgData name="Froduald Kabanza" userId="edf393d0-642b-4b9e-8c75-f62133241689" providerId="ADAL" clId="{7F295BBB-522A-4522-ACDA-B989F9D7A185}" dt="2022-02-01T11:37:58.579" v="3033" actId="1076"/>
          <ac:grpSpMkLst>
            <pc:docMk/>
            <pc:sldMk cId="3380569862" sldId="314"/>
            <ac:grpSpMk id="23" creationId="{8C2B0F8F-F8F1-4500-8743-043D0B11D80F}"/>
          </ac:grpSpMkLst>
        </pc:grpChg>
        <pc:picChg chg="mod">
          <ac:chgData name="Froduald Kabanza" userId="edf393d0-642b-4b9e-8c75-f62133241689" providerId="ADAL" clId="{7F295BBB-522A-4522-ACDA-B989F9D7A185}" dt="2022-02-01T12:03:25.619" v="3530" actId="164"/>
          <ac:picMkLst>
            <pc:docMk/>
            <pc:sldMk cId="3380569862" sldId="314"/>
            <ac:picMk id="15" creationId="{6040B4D5-FEFE-4236-B5F6-F3C3A3C14E20}"/>
          </ac:picMkLst>
        </pc:picChg>
        <pc:picChg chg="del">
          <ac:chgData name="Froduald Kabanza" userId="edf393d0-642b-4b9e-8c75-f62133241689" providerId="ADAL" clId="{7F295BBB-522A-4522-ACDA-B989F9D7A185}" dt="2022-02-01T11:35:42.341" v="2876" actId="478"/>
          <ac:picMkLst>
            <pc:docMk/>
            <pc:sldMk cId="3380569862" sldId="314"/>
            <ac:picMk id="17" creationId="{86F58C1D-9C55-4DC3-AB66-3321CA32F835}"/>
          </ac:picMkLst>
        </pc:picChg>
      </pc:sldChg>
      <pc:sldChg chg="del mod modShow">
        <pc:chgData name="Froduald Kabanza" userId="edf393d0-642b-4b9e-8c75-f62133241689" providerId="ADAL" clId="{7F295BBB-522A-4522-ACDA-B989F9D7A185}" dt="2022-02-01T13:03:35.561" v="4180" actId="2696"/>
        <pc:sldMkLst>
          <pc:docMk/>
          <pc:sldMk cId="2610094761" sldId="315"/>
        </pc:sldMkLst>
      </pc:sldChg>
      <pc:sldChg chg="modSp modAnim modNotesTx">
        <pc:chgData name="Froduald Kabanza" userId="edf393d0-642b-4b9e-8c75-f62133241689" providerId="ADAL" clId="{7F295BBB-522A-4522-ACDA-B989F9D7A185}" dt="2022-02-03T12:25:23.380" v="4877"/>
        <pc:sldMkLst>
          <pc:docMk/>
          <pc:sldMk cId="3462170054" sldId="316"/>
        </pc:sldMkLst>
        <pc:spChg chg="mod">
          <ac:chgData name="Froduald Kabanza" userId="edf393d0-642b-4b9e-8c75-f62133241689" providerId="ADAL" clId="{7F295BBB-522A-4522-ACDA-B989F9D7A185}" dt="2022-02-03T12:24:29.969" v="4822" actId="20577"/>
          <ac:spMkLst>
            <pc:docMk/>
            <pc:sldMk cId="3462170054" sldId="316"/>
            <ac:spMk id="71683" creationId="{00000000-0000-0000-0000-000000000000}"/>
          </ac:spMkLst>
        </pc:spChg>
      </pc:sldChg>
      <pc:sldChg chg="addSp delSp modSp mod delAnim modAnim modShow modNotes">
        <pc:chgData name="Froduald Kabanza" userId="edf393d0-642b-4b9e-8c75-f62133241689" providerId="ADAL" clId="{7F295BBB-522A-4522-ACDA-B989F9D7A185}" dt="2022-02-01T12:20:04.809" v="3682"/>
        <pc:sldMkLst>
          <pc:docMk/>
          <pc:sldMk cId="195208514" sldId="31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95208514" sldId="317"/>
            <ac:spMk id="71683" creationId="{00000000-0000-0000-0000-000000000000}"/>
          </ac:spMkLst>
        </pc:spChg>
        <pc:picChg chg="add del mod">
          <ac:chgData name="Froduald Kabanza" userId="edf393d0-642b-4b9e-8c75-f62133241689" providerId="ADAL" clId="{7F295BBB-522A-4522-ACDA-B989F9D7A185}" dt="2022-02-01T12:19:44.776" v="3673" actId="478"/>
          <ac:picMkLst>
            <pc:docMk/>
            <pc:sldMk cId="195208514" sldId="317"/>
            <ac:picMk id="10" creationId="{1F677F77-873A-4374-9AFA-C4E1FEF58DA7}"/>
          </ac:picMkLst>
        </pc:picChg>
        <pc:picChg chg="add mod">
          <ac:chgData name="Froduald Kabanza" userId="edf393d0-642b-4b9e-8c75-f62133241689" providerId="ADAL" clId="{7F295BBB-522A-4522-ACDA-B989F9D7A185}" dt="2022-02-01T12:19:54.559" v="3679" actId="1076"/>
          <ac:picMkLst>
            <pc:docMk/>
            <pc:sldMk cId="195208514" sldId="317"/>
            <ac:picMk id="11" creationId="{E006BDE5-DC26-4913-9B4F-8EDBA0D01C7A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04:51.786" v="4191" actId="729"/>
        <pc:sldMkLst>
          <pc:docMk/>
          <pc:sldMk cId="1126359096" sldId="320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1126359096" sldId="320"/>
            <ac:spMk id="71683" creationId="{00000000-0000-0000-0000-000000000000}"/>
          </ac:spMkLst>
        </pc:spChg>
      </pc:sldChg>
      <pc:sldChg chg="modSp mod modShow modNotesTx">
        <pc:chgData name="Froduald Kabanza" userId="edf393d0-642b-4b9e-8c75-f62133241689" providerId="ADAL" clId="{7F295BBB-522A-4522-ACDA-B989F9D7A185}" dt="2022-02-01T13:24:06.527" v="4777" actId="5793"/>
        <pc:sldMkLst>
          <pc:docMk/>
          <pc:sldMk cId="1497012420" sldId="324"/>
        </pc:sldMkLst>
        <pc:spChg chg="mod">
          <ac:chgData name="Froduald Kabanza" userId="edf393d0-642b-4b9e-8c75-f62133241689" providerId="ADAL" clId="{7F295BBB-522A-4522-ACDA-B989F9D7A185}" dt="2022-02-01T13:24:06.527" v="4777" actId="5793"/>
          <ac:spMkLst>
            <pc:docMk/>
            <pc:sldMk cId="1497012420" sldId="324"/>
            <ac:spMk id="82948" creationId="{00000000-0000-0000-0000-000000000000}"/>
          </ac:spMkLst>
        </pc:spChg>
      </pc:sldChg>
      <pc:sldChg chg="modSp mod modNotes modNotesTx">
        <pc:chgData name="Froduald Kabanza" userId="edf393d0-642b-4b9e-8c75-f62133241689" providerId="ADAL" clId="{7F295BBB-522A-4522-ACDA-B989F9D7A185}" dt="2022-02-01T13:25:20.937" v="477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7F295BBB-522A-4522-ACDA-B989F9D7A185}" dt="2022-02-01T13:25:20.937" v="477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modSp mod modShow">
        <pc:chgData name="Froduald Kabanza" userId="edf393d0-642b-4b9e-8c75-f62133241689" providerId="ADAL" clId="{7F295BBB-522A-4522-ACDA-B989F9D7A185}" dt="2022-02-01T13:26:56.649" v="4780" actId="313"/>
        <pc:sldMkLst>
          <pc:docMk/>
          <pc:sldMk cId="2293528354" sldId="327"/>
        </pc:sldMkLst>
        <pc:spChg chg="mod">
          <ac:chgData name="Froduald Kabanza" userId="edf393d0-642b-4b9e-8c75-f62133241689" providerId="ADAL" clId="{7F295BBB-522A-4522-ACDA-B989F9D7A185}" dt="2022-02-01T13:26:56.649" v="4780" actId="313"/>
          <ac:spMkLst>
            <pc:docMk/>
            <pc:sldMk cId="2293528354" sldId="327"/>
            <ac:spMk id="56323" creationId="{00000000-0000-0000-0000-000000000000}"/>
          </ac:spMkLst>
        </pc:spChg>
      </pc:sldChg>
      <pc:sldChg chg="addSp modSp mod modAnim modShow">
        <pc:chgData name="Froduald Kabanza" userId="edf393d0-642b-4b9e-8c75-f62133241689" providerId="ADAL" clId="{7F295BBB-522A-4522-ACDA-B989F9D7A185}" dt="2022-02-03T12:34:58.319" v="4912" actId="1076"/>
        <pc:sldMkLst>
          <pc:docMk/>
          <pc:sldMk cId="2087469875" sldId="329"/>
        </pc:sldMkLst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2087469875" sldId="329"/>
            <ac:spMk id="82947" creationId="{00000000-0000-0000-0000-000000000000}"/>
          </ac:spMkLst>
        </pc:spChg>
        <pc:graphicFrameChg chg="add mod modGraphic">
          <ac:chgData name="Froduald Kabanza" userId="edf393d0-642b-4b9e-8c75-f62133241689" providerId="ADAL" clId="{7F295BBB-522A-4522-ACDA-B989F9D7A185}" dt="2022-02-03T12:34:58.319" v="4912" actId="1076"/>
          <ac:graphicFrameMkLst>
            <pc:docMk/>
            <pc:sldMk cId="2087469875" sldId="329"/>
            <ac:graphicFrameMk id="7" creationId="{8D167FF5-F71F-4B3D-821E-FC221A2DA03F}"/>
          </ac:graphicFrameMkLst>
        </pc:graphicFrameChg>
      </pc:sldChg>
      <pc:sldChg chg="modSp mod">
        <pc:chgData name="Froduald Kabanza" userId="edf393d0-642b-4b9e-8c75-f62133241689" providerId="ADAL" clId="{7F295BBB-522A-4522-ACDA-B989F9D7A185}" dt="2022-02-03T14:23:41.386" v="4922" actId="14100"/>
        <pc:sldMkLst>
          <pc:docMk/>
          <pc:sldMk cId="3689290701" sldId="331"/>
        </pc:sldMkLst>
        <pc:spChg chg="mod">
          <ac:chgData name="Froduald Kabanza" userId="edf393d0-642b-4b9e-8c75-f62133241689" providerId="ADAL" clId="{7F295BBB-522A-4522-ACDA-B989F9D7A185}" dt="2022-02-03T14:23:41.386" v="4922" actId="14100"/>
          <ac:spMkLst>
            <pc:docMk/>
            <pc:sldMk cId="3689290701" sldId="331"/>
            <ac:spMk id="9" creationId="{00000000-0000-0000-0000-000000000000}"/>
          </ac:spMkLst>
        </pc:spChg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modSp mod">
        <pc:chgData name="Froduald Kabanza" userId="edf393d0-642b-4b9e-8c75-f62133241689" providerId="ADAL" clId="{7F295BBB-522A-4522-ACDA-B989F9D7A185}" dt="2022-02-01T13:29:32.126" v="4797" actId="20577"/>
        <pc:sldMkLst>
          <pc:docMk/>
          <pc:sldMk cId="0" sldId="412"/>
        </pc:sldMkLst>
        <pc:spChg chg="mod">
          <ac:chgData name="Froduald Kabanza" userId="edf393d0-642b-4b9e-8c75-f62133241689" providerId="ADAL" clId="{7F295BBB-522A-4522-ACDA-B989F9D7A185}" dt="2022-02-01T13:29:32.126" v="4797" actId="20577"/>
          <ac:spMkLst>
            <pc:docMk/>
            <pc:sldMk cId="0" sldId="412"/>
            <ac:spMk id="35842" creationId="{A78E72F6-368C-4B48-8BC5-68A0DBE5F64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3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4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6"/>
        </pc:sldMkLst>
      </pc:sldChg>
      <pc:sldChg chg="add">
        <pc:chgData name="Froduald Kabanza" userId="edf393d0-642b-4b9e-8c75-f62133241689" providerId="ADAL" clId="{7F295BBB-522A-4522-ACDA-B989F9D7A185}" dt="2022-02-05T23:22:07.507" v="5016"/>
        <pc:sldMkLst>
          <pc:docMk/>
          <pc:sldMk cId="0" sldId="428"/>
        </pc:sldMkLst>
      </pc:sldChg>
      <pc:sldChg chg="mod modShow">
        <pc:chgData name="Froduald Kabanza" userId="edf393d0-642b-4b9e-8c75-f62133241689" providerId="ADAL" clId="{7F295BBB-522A-4522-ACDA-B989F9D7A185}" dt="2022-01-29T00:50:30.837" v="2744" actId="729"/>
        <pc:sldMkLst>
          <pc:docMk/>
          <pc:sldMk cId="954024358" sldId="700"/>
        </pc:sldMkLst>
      </pc:sldChg>
      <pc:sldChg chg="addSp delSp modSp mod delAnim modAnim modShow">
        <pc:chgData name="Froduald Kabanza" userId="edf393d0-642b-4b9e-8c75-f62133241689" providerId="ADAL" clId="{7F295BBB-522A-4522-ACDA-B989F9D7A185}" dt="2022-02-03T12:26:29.425" v="4879" actId="1076"/>
        <pc:sldMkLst>
          <pc:docMk/>
          <pc:sldMk cId="455541592" sldId="702"/>
        </pc:sldMkLst>
        <pc:spChg chg="mod">
          <ac:chgData name="Froduald Kabanza" userId="edf393d0-642b-4b9e-8c75-f62133241689" providerId="ADAL" clId="{7F295BBB-522A-4522-ACDA-B989F9D7A185}" dt="2022-02-01T12:57:53.584" v="4179" actId="1076"/>
          <ac:spMkLst>
            <pc:docMk/>
            <pc:sldMk cId="455541592" sldId="702"/>
            <ac:spMk id="71683" creationId="{00000000-0000-0000-0000-000000000000}"/>
          </ac:spMkLst>
        </pc:spChg>
        <pc:grpChg chg="mod">
          <ac:chgData name="Froduald Kabanza" userId="edf393d0-642b-4b9e-8c75-f62133241689" providerId="ADAL" clId="{7F295BBB-522A-4522-ACDA-B989F9D7A185}" dt="2022-02-03T12:26:24.047" v="4878" actId="1076"/>
          <ac:grpSpMkLst>
            <pc:docMk/>
            <pc:sldMk cId="455541592" sldId="702"/>
            <ac:grpSpMk id="6" creationId="{00000000-0000-0000-0000-000000000000}"/>
          </ac:grpSpMkLst>
        </pc:grpChg>
        <pc:grpChg chg="mod">
          <ac:chgData name="Froduald Kabanza" userId="edf393d0-642b-4b9e-8c75-f62133241689" providerId="ADAL" clId="{7F295BBB-522A-4522-ACDA-B989F9D7A185}" dt="2022-02-03T12:26:29.425" v="4879" actId="1076"/>
          <ac:grpSpMkLst>
            <pc:docMk/>
            <pc:sldMk cId="455541592" sldId="702"/>
            <ac:grpSpMk id="10" creationId="{00000000-0000-0000-0000-000000000000}"/>
          </ac:grpSpMkLst>
        </pc:grpChg>
        <pc:picChg chg="add del mod">
          <ac:chgData name="Froduald Kabanza" userId="edf393d0-642b-4b9e-8c75-f62133241689" providerId="ADAL" clId="{7F295BBB-522A-4522-ACDA-B989F9D7A185}" dt="2022-02-01T12:12:11.513" v="3590" actId="478"/>
          <ac:picMkLst>
            <pc:docMk/>
            <pc:sldMk cId="455541592" sldId="702"/>
            <ac:picMk id="15" creationId="{9911F52E-7683-404C-B2D4-D28C6A5AA5C2}"/>
          </ac:picMkLst>
        </pc:picChg>
        <pc:picChg chg="add del mod">
          <ac:chgData name="Froduald Kabanza" userId="edf393d0-642b-4b9e-8c75-f62133241689" providerId="ADAL" clId="{7F295BBB-522A-4522-ACDA-B989F9D7A185}" dt="2022-02-01T12:19:00.990" v="3668" actId="478"/>
          <ac:picMkLst>
            <pc:docMk/>
            <pc:sldMk cId="455541592" sldId="702"/>
            <ac:picMk id="16" creationId="{4DF689D2-3DBE-471C-862E-CE9D4135B3F8}"/>
          </ac:picMkLst>
        </pc:picChg>
        <pc:picChg chg="add mod">
          <ac:chgData name="Froduald Kabanza" userId="edf393d0-642b-4b9e-8c75-f62133241689" providerId="ADAL" clId="{7F295BBB-522A-4522-ACDA-B989F9D7A185}" dt="2022-02-01T12:57:47.248" v="4178" actId="1076"/>
          <ac:picMkLst>
            <pc:docMk/>
            <pc:sldMk cId="455541592" sldId="702"/>
            <ac:picMk id="17" creationId="{03C6504A-9771-4DE3-8904-5FE5A3B1756D}"/>
          </ac:picMkLst>
        </pc:picChg>
      </pc:sldChg>
      <pc:sldChg chg="modSp mod modShow">
        <pc:chgData name="Froduald Kabanza" userId="edf393d0-642b-4b9e-8c75-f62133241689" providerId="ADAL" clId="{7F295BBB-522A-4522-ACDA-B989F9D7A185}" dt="2022-02-01T13:30:48.395" v="4802" actId="20577"/>
        <pc:sldMkLst>
          <pc:docMk/>
          <pc:sldMk cId="2843424620" sldId="703"/>
        </pc:sldMkLst>
        <pc:spChg chg="mod">
          <ac:chgData name="Froduald Kabanza" userId="edf393d0-642b-4b9e-8c75-f62133241689" providerId="ADAL" clId="{7F295BBB-522A-4522-ACDA-B989F9D7A185}" dt="2022-02-01T13:30:48.395" v="4802" actId="20577"/>
          <ac:spMkLst>
            <pc:docMk/>
            <pc:sldMk cId="2843424620" sldId="703"/>
            <ac:spMk id="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7:57.793" v="4235" actId="20577"/>
          <ac:spMkLst>
            <pc:docMk/>
            <pc:sldMk cId="2843424620" sldId="703"/>
            <ac:spMk id="71683" creationId="{00000000-0000-0000-0000-000000000000}"/>
          </ac:spMkLst>
        </pc:spChg>
      </pc:sldChg>
      <pc:sldChg chg="modSp mod ord modShow">
        <pc:chgData name="Froduald Kabanza" userId="edf393d0-642b-4b9e-8c75-f62133241689" providerId="ADAL" clId="{7F295BBB-522A-4522-ACDA-B989F9D7A185}" dt="2022-02-03T12:34:33.802" v="4907"/>
        <pc:sldMkLst>
          <pc:docMk/>
          <pc:sldMk cId="3606334556" sldId="704"/>
        </pc:sldMkLst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19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20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2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3T12:34:03.900" v="4905" actId="1076"/>
          <ac:spMkLst>
            <pc:docMk/>
            <pc:sldMk cId="3606334556" sldId="704"/>
            <ac:spMk id="24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1:35:27.172" v="2875"/>
          <ac:spMkLst>
            <pc:docMk/>
            <pc:sldMk cId="3606334556" sldId="704"/>
            <ac:spMk id="82947" creationId="{00000000-0000-0000-0000-000000000000}"/>
          </ac:spMkLst>
        </pc:spChg>
        <pc:graphicFrameChg chg="mod modGraphic">
          <ac:chgData name="Froduald Kabanza" userId="edf393d0-642b-4b9e-8c75-f62133241689" providerId="ADAL" clId="{7F295BBB-522A-4522-ACDA-B989F9D7A185}" dt="2022-02-03T12:33:49.745" v="4904" actId="14734"/>
          <ac:graphicFrameMkLst>
            <pc:docMk/>
            <pc:sldMk cId="3606334556" sldId="704"/>
            <ac:graphicFrameMk id="7" creationId="{00000000-0000-0000-0000-000000000000}"/>
          </ac:graphicFrameMkLst>
        </pc:graphicFrameChg>
      </pc:sldChg>
      <pc:sldChg chg="addSp delSp modSp mod delAnim modAnim modShow">
        <pc:chgData name="Froduald Kabanza" userId="edf393d0-642b-4b9e-8c75-f62133241689" providerId="ADAL" clId="{7F295BBB-522A-4522-ACDA-B989F9D7A185}" dt="2022-02-01T13:34:50.143" v="4806" actId="729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2-01T13:34:19.384" v="4804" actId="1076"/>
          <ac:spMkLst>
            <pc:docMk/>
            <pc:sldMk cId="653426119" sldId="705"/>
            <ac:spMk id="12" creationId="{ECA08916-6E3C-4018-8016-9406D937133A}"/>
          </ac:spMkLst>
        </pc:spChg>
        <pc:spChg chg="mod">
          <ac:chgData name="Froduald Kabanza" userId="edf393d0-642b-4b9e-8c75-f62133241689" providerId="ADAL" clId="{7F295BBB-522A-4522-ACDA-B989F9D7A185}" dt="2022-02-01T13:34:25.012" v="4805" actId="1076"/>
          <ac:spMkLst>
            <pc:docMk/>
            <pc:sldMk cId="653426119" sldId="705"/>
            <ac:spMk id="25" creationId="{EB0EBFC4-989B-44F9-9795-66203F61E373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2-01T13:34:25.012" v="4805" actId="1076"/>
          <ac:picMkLst>
            <pc:docMk/>
            <pc:sldMk cId="653426119" sldId="705"/>
            <ac:picMk id="3" creationId="{AA2702B3-90BF-4F33-8711-846DC0FA34C2}"/>
          </ac:picMkLst>
        </pc:picChg>
        <pc:picChg chg="add mod">
          <ac:chgData name="Froduald Kabanza" userId="edf393d0-642b-4b9e-8c75-f62133241689" providerId="ADAL" clId="{7F295BBB-522A-4522-ACDA-B989F9D7A185}" dt="2022-02-01T13:34:19.384" v="4804" actId="1076"/>
          <ac:picMkLst>
            <pc:docMk/>
            <pc:sldMk cId="653426119" sldId="705"/>
            <ac:picMk id="4" creationId="{FE2F0E03-F4DC-440C-BE09-64A4F078575A}"/>
          </ac:picMkLst>
        </pc:picChg>
        <pc:picChg chg="del">
          <ac:chgData name="Froduald Kabanza" userId="edf393d0-642b-4b9e-8c75-f62133241689" providerId="ADAL" clId="{7F295BBB-522A-4522-ACDA-B989F9D7A185}" dt="2022-02-01T11:40:24.299" v="3178" actId="478"/>
          <ac:picMkLst>
            <pc:docMk/>
            <pc:sldMk cId="653426119" sldId="705"/>
            <ac:picMk id="9" creationId="{F000C43E-42E3-495B-BFB2-589018C72B37}"/>
          </ac:picMkLst>
        </pc:picChg>
      </pc:sldChg>
      <pc:sldChg chg="modSp mod">
        <pc:chgData name="Froduald Kabanza" userId="edf393d0-642b-4b9e-8c75-f62133241689" providerId="ADAL" clId="{7F295BBB-522A-4522-ACDA-B989F9D7A185}" dt="2022-02-01T13:03:44.217" v="4190" actId="20577"/>
        <pc:sldMkLst>
          <pc:docMk/>
          <pc:sldMk cId="3433922138" sldId="707"/>
        </pc:sldMkLst>
        <pc:spChg chg="mod">
          <ac:chgData name="Froduald Kabanza" userId="edf393d0-642b-4b9e-8c75-f62133241689" providerId="ADAL" clId="{7F295BBB-522A-4522-ACDA-B989F9D7A185}" dt="2022-02-01T12:19:35.345" v="3672"/>
          <ac:spMkLst>
            <pc:docMk/>
            <pc:sldMk cId="3433922138" sldId="707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7F295BBB-522A-4522-ACDA-B989F9D7A185}" dt="2022-02-01T13:03:44.217" v="4190" actId="20577"/>
          <ac:spMkLst>
            <pc:docMk/>
            <pc:sldMk cId="3433922138" sldId="707"/>
            <ac:spMk id="73734" creationId="{00000000-0000-0000-0000-000000000000}"/>
          </ac:spMkLst>
        </pc:spChg>
      </pc:sldChg>
      <pc:sldChg chg="modSp mod modNotesTx">
        <pc:chgData name="Froduald Kabanza" userId="edf393d0-642b-4b9e-8c75-f62133241689" providerId="ADAL" clId="{7F295BBB-522A-4522-ACDA-B989F9D7A185}" dt="2022-02-03T12:36:40.065" v="4914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2-03T12:36:40.065" v="4914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2-01T13:27:59.288" v="4782" actId="114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2-01T13:27:59.288" v="4782" actId="114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2-03T12:39:48.327" v="4916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2-05T23:00:51.770" v="501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2-05T23:00:51.770" v="5015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 modAnim">
        <pc:chgData name="Froduald Kabanza" userId="edf393d0-642b-4b9e-8c75-f62133241689" providerId="ADAL" clId="{7F295BBB-522A-4522-ACDA-B989F9D7A185}" dt="2022-02-03T12:40:29.069" v="4920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  <pc:sldChg chg="addSp delSp modSp add mod delAnim modAnim modNotesTx">
        <pc:chgData name="Froduald Kabanza" userId="edf393d0-642b-4b9e-8c75-f62133241689" providerId="ADAL" clId="{7F295BBB-522A-4522-ACDA-B989F9D7A185}" dt="2022-02-01T12:14:38.482" v="3615" actId="21"/>
        <pc:sldMkLst>
          <pc:docMk/>
          <pc:sldMk cId="135033462" sldId="714"/>
        </pc:sldMkLst>
        <pc:spChg chg="mod">
          <ac:chgData name="Froduald Kabanza" userId="edf393d0-642b-4b9e-8c75-f62133241689" providerId="ADAL" clId="{7F295BBB-522A-4522-ACDA-B989F9D7A185}" dt="2022-02-01T12:13:18.226" v="3595" actId="20577"/>
          <ac:spMkLst>
            <pc:docMk/>
            <pc:sldMk cId="135033462" sldId="714"/>
            <ac:spMk id="3" creationId="{62309CA3-E2A0-4336-913D-D0F8BC99D549}"/>
          </ac:spMkLst>
        </pc:spChg>
        <pc:spChg chg="mod">
          <ac:chgData name="Froduald Kabanza" userId="edf393d0-642b-4b9e-8c75-f62133241689" providerId="ADAL" clId="{7F295BBB-522A-4522-ACDA-B989F9D7A185}" dt="2022-02-01T12:13:21.270" v="3597" actId="20577"/>
          <ac:spMkLst>
            <pc:docMk/>
            <pc:sldMk cId="135033462" sldId="714"/>
            <ac:spMk id="16" creationId="{21258FBB-947D-46D4-B97B-EBF2440D3F8B}"/>
          </ac:spMkLst>
        </pc:spChg>
        <pc:spChg chg="mod">
          <ac:chgData name="Froduald Kabanza" userId="edf393d0-642b-4b9e-8c75-f62133241689" providerId="ADAL" clId="{7F295BBB-522A-4522-ACDA-B989F9D7A185}" dt="2022-02-01T12:13:24.360" v="3599" actId="20577"/>
          <ac:spMkLst>
            <pc:docMk/>
            <pc:sldMk cId="135033462" sldId="714"/>
            <ac:spMk id="18" creationId="{DC4A35F0-4CC8-4B52-A4DB-F3E840C4F978}"/>
          </ac:spMkLst>
        </pc:spChg>
        <pc:spChg chg="mod">
          <ac:chgData name="Froduald Kabanza" userId="edf393d0-642b-4b9e-8c75-f62133241689" providerId="ADAL" clId="{7F295BBB-522A-4522-ACDA-B989F9D7A185}" dt="2022-02-01T12:13:27.393" v="3601" actId="20577"/>
          <ac:spMkLst>
            <pc:docMk/>
            <pc:sldMk cId="135033462" sldId="714"/>
            <ac:spMk id="25" creationId="{141A804F-8C92-4BE2-A103-3771D6CC3B33}"/>
          </ac:spMkLst>
        </pc:spChg>
        <pc:spChg chg="mod">
          <ac:chgData name="Froduald Kabanza" userId="edf393d0-642b-4b9e-8c75-f62133241689" providerId="ADAL" clId="{7F295BBB-522A-4522-ACDA-B989F9D7A185}" dt="2022-02-01T12:13:30.177" v="3603" actId="20577"/>
          <ac:spMkLst>
            <pc:docMk/>
            <pc:sldMk cId="135033462" sldId="714"/>
            <ac:spMk id="26" creationId="{FBD69358-2BAB-4ED6-B5CF-9A08C5A61B1D}"/>
          </ac:spMkLst>
        </pc:spChg>
        <pc:spChg chg="mod">
          <ac:chgData name="Froduald Kabanza" userId="edf393d0-642b-4b9e-8c75-f62133241689" providerId="ADAL" clId="{7F295BBB-522A-4522-ACDA-B989F9D7A185}" dt="2022-02-01T12:13:34.476" v="3605" actId="20577"/>
          <ac:spMkLst>
            <pc:docMk/>
            <pc:sldMk cId="135033462" sldId="714"/>
            <ac:spMk id="27" creationId="{5F0329BD-4FDC-47E2-979B-FBC5FFC3E3B4}"/>
          </ac:spMkLst>
        </pc:spChg>
        <pc:spChg chg="mod">
          <ac:chgData name="Froduald Kabanza" userId="edf393d0-642b-4b9e-8c75-f62133241689" providerId="ADAL" clId="{7F295BBB-522A-4522-ACDA-B989F9D7A185}" dt="2022-02-01T12:13:37.638" v="3607" actId="20577"/>
          <ac:spMkLst>
            <pc:docMk/>
            <pc:sldMk cId="135033462" sldId="714"/>
            <ac:spMk id="28" creationId="{63E66D56-D892-40F4-A4F0-9E59660B794F}"/>
          </ac:spMkLst>
        </pc:spChg>
        <pc:spChg chg="mod">
          <ac:chgData name="Froduald Kabanza" userId="edf393d0-642b-4b9e-8c75-f62133241689" providerId="ADAL" clId="{7F295BBB-522A-4522-ACDA-B989F9D7A185}" dt="2022-02-01T12:13:40.734" v="3609" actId="20577"/>
          <ac:spMkLst>
            <pc:docMk/>
            <pc:sldMk cId="135033462" sldId="714"/>
            <ac:spMk id="29" creationId="{2A737C28-BCAC-4364-BE54-BC57CDA1C2CC}"/>
          </ac:spMkLst>
        </pc:spChg>
        <pc:grpChg chg="del">
          <ac:chgData name="Froduald Kabanza" userId="edf393d0-642b-4b9e-8c75-f62133241689" providerId="ADAL" clId="{7F295BBB-522A-4522-ACDA-B989F9D7A185}" dt="2022-02-01T12:04:19.779" v="3536" actId="478"/>
          <ac:grpSpMkLst>
            <pc:docMk/>
            <pc:sldMk cId="135033462" sldId="714"/>
            <ac:grpSpMk id="23" creationId="{8C2B0F8F-F8F1-4500-8743-043D0B11D80F}"/>
          </ac:grpSpMkLst>
        </pc:grpChg>
        <pc:picChg chg="add del">
          <ac:chgData name="Froduald Kabanza" userId="edf393d0-642b-4b9e-8c75-f62133241689" providerId="ADAL" clId="{7F295BBB-522A-4522-ACDA-B989F9D7A185}" dt="2022-02-01T12:14:27.325" v="3613" actId="478"/>
          <ac:picMkLst>
            <pc:docMk/>
            <pc:sldMk cId="135033462" sldId="714"/>
            <ac:picMk id="6" creationId="{F4BF9267-8070-44F5-AFDF-A29DD6B20A82}"/>
          </ac:picMkLst>
        </pc:picChg>
        <pc:picChg chg="add del">
          <ac:chgData name="Froduald Kabanza" userId="edf393d0-642b-4b9e-8c75-f62133241689" providerId="ADAL" clId="{7F295BBB-522A-4522-ACDA-B989F9D7A185}" dt="2022-02-01T12:14:38.482" v="3615" actId="21"/>
          <ac:picMkLst>
            <pc:docMk/>
            <pc:sldMk cId="135033462" sldId="714"/>
            <ac:picMk id="10" creationId="{C0D71F20-6489-4175-A3AF-66471AFE0A87}"/>
          </ac:picMkLst>
        </pc:picChg>
        <pc:cxnChg chg="mod">
          <ac:chgData name="Froduald Kabanza" userId="edf393d0-642b-4b9e-8c75-f62133241689" providerId="ADAL" clId="{7F295BBB-522A-4522-ACDA-B989F9D7A185}" dt="2022-02-01T12:04:19.779" v="3536" actId="478"/>
          <ac:cxnSpMkLst>
            <pc:docMk/>
            <pc:sldMk cId="135033462" sldId="714"/>
            <ac:cxnSpMk id="22" creationId="{FB1D4C4B-16AE-453C-89EA-DE7BB99B4F1D}"/>
          </ac:cxnSpMkLst>
        </pc:cxnChg>
      </pc:sldChg>
      <pc:sldChg chg="new del">
        <pc:chgData name="Froduald Kabanza" userId="edf393d0-642b-4b9e-8c75-f62133241689" providerId="ADAL" clId="{7F295BBB-522A-4522-ACDA-B989F9D7A185}" dt="2022-02-01T12:03:54.126" v="3532" actId="2696"/>
        <pc:sldMkLst>
          <pc:docMk/>
          <pc:sldMk cId="3367987965" sldId="714"/>
        </pc:sldMkLst>
      </pc:sldChg>
      <pc:sldChg chg="addSp delSp modSp add del mod ord modAnim">
        <pc:chgData name="Froduald Kabanza" userId="edf393d0-642b-4b9e-8c75-f62133241689" providerId="ADAL" clId="{7F295BBB-522A-4522-ACDA-B989F9D7A185}" dt="2022-02-01T12:45:47.476" v="4131" actId="2696"/>
        <pc:sldMkLst>
          <pc:docMk/>
          <pc:sldMk cId="2754868355" sldId="715"/>
        </pc:sldMkLst>
        <pc:spChg chg="del mod topLvl">
          <ac:chgData name="Froduald Kabanza" userId="edf393d0-642b-4b9e-8c75-f62133241689" providerId="ADAL" clId="{7F295BBB-522A-4522-ACDA-B989F9D7A185}" dt="2022-02-01T12:42:54.210" v="4085" actId="478"/>
          <ac:spMkLst>
            <pc:docMk/>
            <pc:sldMk cId="2754868355" sldId="715"/>
            <ac:spMk id="5" creationId="{00000000-0000-0000-0000-000000000000}"/>
          </ac:spMkLst>
        </pc:spChg>
        <pc:spChg chg="del mod topLvl">
          <ac:chgData name="Froduald Kabanza" userId="edf393d0-642b-4b9e-8c75-f62133241689" providerId="ADAL" clId="{7F295BBB-522A-4522-ACDA-B989F9D7A185}" dt="2022-02-01T12:42:56.100" v="4086" actId="478"/>
          <ac:spMkLst>
            <pc:docMk/>
            <pc:sldMk cId="2754868355" sldId="715"/>
            <ac:spMk id="20" creationId="{FA7EA440-72EE-4FEE-B012-3CCDA8063332}"/>
          </ac:spMkLst>
        </pc:spChg>
        <pc:spChg chg="mod">
          <ac:chgData name="Froduald Kabanza" userId="edf393d0-642b-4b9e-8c75-f62133241689" providerId="ADAL" clId="{7F295BBB-522A-4522-ACDA-B989F9D7A185}" dt="2022-02-01T12:43:25.194" v="4092" actId="20577"/>
          <ac:spMkLst>
            <pc:docMk/>
            <pc:sldMk cId="2754868355" sldId="715"/>
            <ac:spMk id="50178" creationId="{00000000-0000-0000-0000-000000000000}"/>
          </ac:spMkLst>
        </pc:spChg>
        <pc:grpChg chg="del">
          <ac:chgData name="Froduald Kabanza" userId="edf393d0-642b-4b9e-8c75-f62133241689" providerId="ADAL" clId="{7F295BBB-522A-4522-ACDA-B989F9D7A185}" dt="2022-02-01T12:05:30.190" v="3544" actId="478"/>
          <ac:grpSpMkLst>
            <pc:docMk/>
            <pc:sldMk cId="2754868355" sldId="715"/>
            <ac:grpSpMk id="4" creationId="{05EB2CD3-944F-4395-8AF7-D02778CEE647}"/>
          </ac:grpSpMkLst>
        </pc:grpChg>
        <pc:grpChg chg="del mod ord">
          <ac:chgData name="Froduald Kabanza" userId="edf393d0-642b-4b9e-8c75-f62133241689" providerId="ADAL" clId="{7F295BBB-522A-4522-ACDA-B989F9D7A185}" dt="2022-02-01T12:29:44.843" v="3799" actId="165"/>
          <ac:grpSpMkLst>
            <pc:docMk/>
            <pc:sldMk cId="2754868355" sldId="715"/>
            <ac:grpSpMk id="23" creationId="{8C2B0F8F-F8F1-4500-8743-043D0B11D80F}"/>
          </ac:grpSpMkLst>
        </pc:grpChg>
        <pc:picChg chg="add del mod">
          <ac:chgData name="Froduald Kabanza" userId="edf393d0-642b-4b9e-8c75-f62133241689" providerId="ADAL" clId="{7F295BBB-522A-4522-ACDA-B989F9D7A185}" dt="2022-02-01T12:15:00.824" v="3620" actId="478"/>
          <ac:picMkLst>
            <pc:docMk/>
            <pc:sldMk cId="2754868355" sldId="715"/>
            <ac:picMk id="6" creationId="{45CE290B-9D5D-47A0-933D-148188DBA92F}"/>
          </ac:picMkLst>
        </pc:picChg>
        <pc:picChg chg="add mod">
          <ac:chgData name="Froduald Kabanza" userId="edf393d0-642b-4b9e-8c75-f62133241689" providerId="ADAL" clId="{7F295BBB-522A-4522-ACDA-B989F9D7A185}" dt="2022-02-01T12:20:24.114" v="3684" actId="1076"/>
          <ac:picMkLst>
            <pc:docMk/>
            <pc:sldMk cId="2754868355" sldId="715"/>
            <ac:picMk id="24" creationId="{83E1EC25-0B51-412A-A03D-CB796253E7D8}"/>
          </ac:picMkLst>
        </pc:picChg>
        <pc:cxnChg chg="del mod topLvl">
          <ac:chgData name="Froduald Kabanza" userId="edf393d0-642b-4b9e-8c75-f62133241689" providerId="ADAL" clId="{7F295BBB-522A-4522-ACDA-B989F9D7A185}" dt="2022-02-01T12:42:56.903" v="4087" actId="478"/>
          <ac:cxnSpMkLst>
            <pc:docMk/>
            <pc:sldMk cId="2754868355" sldId="715"/>
            <ac:cxnSpMk id="22" creationId="{FB1D4C4B-16AE-453C-89EA-DE7BB99B4F1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2022-06-06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2022-06-06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P(A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dirty="0">
                <a:ea typeface="ＭＳ Ｐゴシック" charset="-128"/>
                <a:cs typeface="ＭＳ Ｐゴシック" charset="-128"/>
              </a:rPr>
              <a:t> B)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= P(A)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+ P(B) – P(A et B)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ou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B))</a:t>
            </a:r>
          </a:p>
          <a:p>
            <a:r>
              <a:rPr lang="en-CA" baseline="0" dirty="0">
                <a:ea typeface="ＭＳ Ｐゴシック" charset="-128"/>
                <a:cs typeface="ＭＳ Ｐゴシック" charset="-128"/>
              </a:rPr>
              <a:t>=1 – P(not(A) et not (B))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évenements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sont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disjoints,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donc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fait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l’addition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Sinon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fallu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retrancher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leur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intersection (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0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cas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-ci).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CA" dirty="0">
                <a:ea typeface="ＭＳ Ｐゴシック" charset="-128"/>
                <a:cs typeface="ＭＳ Ｐゴシック" charset="-128"/>
              </a:rPr>
              <a:t>Par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définition</a:t>
            </a:r>
            <a:r>
              <a:rPr lang="en-CA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b="1" i="1" dirty="0">
              <a:solidFill>
                <a:srgbClr val="003399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rgbClr val="003399"/>
                </a:solidFill>
              </a:rPr>
              <a:t>Si P(b) =</a:t>
            </a:r>
            <a:r>
              <a:rPr lang="en-CA" sz="1800" b="1" i="1" baseline="0" dirty="0">
                <a:solidFill>
                  <a:srgbClr val="003399"/>
                </a:solidFill>
              </a:rPr>
              <a:t> 0  P(a | b)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est</a:t>
            </a:r>
            <a:r>
              <a:rPr lang="en-CA" sz="1800" b="1" i="1" baseline="0" dirty="0">
                <a:solidFill>
                  <a:srgbClr val="003399"/>
                </a:solidFill>
              </a:rPr>
              <a:t> non </a:t>
            </a:r>
            <a:r>
              <a:rPr lang="en-CA" sz="1800" b="1" i="1" baseline="0" dirty="0" err="1">
                <a:solidFill>
                  <a:srgbClr val="003399"/>
                </a:solidFill>
              </a:rPr>
              <a:t>définie</a:t>
            </a:r>
            <a:r>
              <a:rPr lang="en-CA" sz="1800" b="1" i="1" baseline="0" dirty="0">
                <a:solidFill>
                  <a:srgbClr val="003399"/>
                </a:solidFill>
              </a:rPr>
              <a:t>.</a:t>
            </a:r>
            <a:endParaRPr lang="fr-CA" sz="1800" b="1" i="1" dirty="0">
              <a:solidFill>
                <a:srgbClr val="003399"/>
              </a:solidFill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vu que </a:t>
            </a:r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  <a:p>
            <a:r>
              <a:rPr lang="fr-FR" dirty="0"/>
              <a:t>D’autre part P(Y, Z=z) = P(Y| Z=z) P(Z=z)</a:t>
            </a:r>
          </a:p>
          <a:p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61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73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9950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alpha</a:t>
            </a:r>
            <a:r>
              <a:rPr lang="fr-CA" dirty="0"/>
              <a:t> = P(Inconnu=Vrai)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b="1" i="1" dirty="0">
                <a:solidFill>
                  <a:srgbClr val="003399"/>
                </a:solidFill>
              </a:rPr>
              <a:t>P(a | b) = P(a </a:t>
            </a:r>
            <a:r>
              <a:rPr lang="fr-CA" sz="1800" b="1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1" i="1" dirty="0">
                <a:solidFill>
                  <a:srgbClr val="003399"/>
                </a:solidFill>
              </a:rPr>
              <a:t> b) / P(b)   if  P(b) </a:t>
            </a:r>
            <a:r>
              <a:rPr lang="fr-CA" sz="1800" b="1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1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40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237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>
                <a:ea typeface="ＭＳ Ｐゴシック" charset="-128"/>
                <a:cs typeface="ＭＳ Ｐゴシック" charset="-128"/>
              </a:rPr>
              <a:t>Rappel du model d’agent. Ici, le modèle avec utilité est repris.</a:t>
            </a:r>
          </a:p>
          <a:p>
            <a:r>
              <a:rPr lang="fr-CA">
                <a:ea typeface="ＭＳ Ｐゴシック" charset="-128"/>
                <a:cs typeface="ＭＳ Ｐゴシック" charset="-128"/>
              </a:rPr>
              <a:t>Il peut y avoir de l’incertitude à plusieurs endroits… ici, trois exemples sont donnés.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524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800" dirty="0">
                <a:solidFill>
                  <a:srgbClr val="6600CC"/>
                </a:solidFill>
              </a:rPr>
              <a:t>Règle de Bayes</a:t>
            </a:r>
            <a:r>
              <a:rPr lang="fr-CA" sz="1800" dirty="0">
                <a:solidFill>
                  <a:schemeClr val="folHlink"/>
                </a:solidFill>
              </a:rPr>
              <a:t>:</a:t>
            </a:r>
            <a:r>
              <a:rPr lang="fr-CA" sz="1800" dirty="0">
                <a:solidFill>
                  <a:schemeClr val="accent2"/>
                </a:solidFill>
              </a:rPr>
              <a:t> </a:t>
            </a:r>
            <a:r>
              <a:rPr lang="fr-CA" sz="1800" i="1" dirty="0">
                <a:solidFill>
                  <a:srgbClr val="003399"/>
                </a:solidFill>
              </a:rPr>
              <a:t>P(b | a) = P(a | b) P(b) / P(a)</a:t>
            </a:r>
          </a:p>
          <a:p>
            <a:endParaRPr lang="en-CA" dirty="0"/>
          </a:p>
          <a:p>
            <a:r>
              <a:rPr lang="en-CA"/>
              <a:t>Découle de la règle du produit: </a:t>
            </a:r>
          </a:p>
          <a:p>
            <a:endParaRPr lang="en-CA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i="1"/>
              <a:t>P(a</a:t>
            </a:r>
            <a:r>
              <a:rPr lang="fr-CA" sz="1200" i="1">
                <a:sym typeface="Symbol" pitchFamily="18" charset="2"/>
              </a:rPr>
              <a:t></a:t>
            </a:r>
            <a:r>
              <a:rPr lang="fr-CA" sz="1200" i="1"/>
              <a:t>b) = P(a | b) P(b) = P(b | a) P(a)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56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003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b="1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Cela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peut</a:t>
            </a:r>
            <a:r>
              <a:rPr lang="en-CA" dirty="0">
                <a:ea typeface="ＭＳ Ｐゴシック" charset="-128"/>
                <a:cs typeface="ＭＳ Ｐゴシック" charset="-128"/>
              </a:rPr>
              <a:t> ne pas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paraître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intuitif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en</a:t>
            </a:r>
            <a:r>
              <a:rPr lang="en-CA" dirty="0">
                <a:ea typeface="ＭＳ Ｐゴシック" charset="-128"/>
                <a:cs typeface="ＭＳ Ｐゴシック" charset="-128"/>
              </a:rPr>
              <a:t> fait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vérifié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distribution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conjointe</a:t>
            </a:r>
            <a:r>
              <a:rPr lang="en-CA" dirty="0">
                <a:ea typeface="ＭＳ Ｐゴシック" charset="-128"/>
                <a:cs typeface="ＭＳ Ｐゴシック" charset="-128"/>
              </a:rPr>
              <a:t> que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j’ai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donnée</a:t>
            </a:r>
            <a:r>
              <a:rPr lang="en-CA" dirty="0"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Ça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parait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un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peu</a:t>
            </a:r>
            <a:r>
              <a:rPr lang="en-CA" dirty="0">
                <a:ea typeface="ＭＳ Ｐゴシック" charset="-128"/>
                <a:cs typeface="ＭＳ Ｐゴシック" charset="-128"/>
              </a:rPr>
              <a:t> plus evident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revient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à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l’exemple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origal</a:t>
            </a:r>
            <a:r>
              <a:rPr lang="en-CA" dirty="0">
                <a:ea typeface="ＭＳ Ｐゴシック" charset="-128"/>
                <a:cs typeface="ＭＳ Ｐゴシック" charset="-128"/>
              </a:rPr>
              <a:t> du livre: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Expéditeur</a:t>
            </a:r>
            <a:r>
              <a:rPr lang="en-CA" dirty="0">
                <a:ea typeface="ＭＳ Ｐゴシック" charset="-128"/>
                <a:cs typeface="ＭＳ Ｐゴシック" charset="-128"/>
              </a:rPr>
              <a:t> inconnu -&gt; Mal de dents</a:t>
            </a: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Mot sensible -&gt; la sonde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d’accroche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Carrie -&gt;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Pourriel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En raisonnement probabiliste, l’indépendance conditionnelle est un concept de représentation des connaissances très utilisé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06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796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Règle du produit:</a:t>
            </a:r>
          </a:p>
          <a:p>
            <a:endParaRPr lang="fr-CA" sz="1200" b="0" i="1" dirty="0">
              <a:solidFill>
                <a:srgbClr val="003399"/>
              </a:solidFill>
            </a:endParaRPr>
          </a:p>
          <a:p>
            <a:r>
              <a:rPr lang="fr-CA" sz="1200" b="0" i="1" dirty="0">
                <a:solidFill>
                  <a:srgbClr val="003399"/>
                </a:solidFill>
              </a:rPr>
              <a:t>P(a </a:t>
            </a:r>
            <a:r>
              <a:rPr lang="fr-CA" sz="12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200" b="0" i="1" dirty="0">
                <a:solidFill>
                  <a:srgbClr val="003399"/>
                </a:solidFill>
              </a:rPr>
              <a:t> b) = P(</a:t>
            </a:r>
            <a:r>
              <a:rPr lang="fr-CA" sz="1200" b="0" i="1" dirty="0" err="1">
                <a:solidFill>
                  <a:srgbClr val="003399"/>
                </a:solidFill>
              </a:rPr>
              <a:t>a|b</a:t>
            </a:r>
            <a:r>
              <a:rPr lang="fr-CA" sz="1200" b="0" i="1" dirty="0">
                <a:solidFill>
                  <a:srgbClr val="003399"/>
                </a:solidFill>
              </a:rPr>
              <a:t>) P(b) = P(</a:t>
            </a:r>
            <a:r>
              <a:rPr lang="fr-CA" sz="1200" b="0" i="1" dirty="0" err="1">
                <a:solidFill>
                  <a:srgbClr val="003399"/>
                </a:solidFill>
              </a:rPr>
              <a:t>b|a</a:t>
            </a:r>
            <a:r>
              <a:rPr lang="fr-CA" sz="1200" b="0" i="1" dirty="0">
                <a:solidFill>
                  <a:srgbClr val="003399"/>
                </a:solidFill>
              </a:rPr>
              <a:t>)P(a)</a:t>
            </a:r>
          </a:p>
          <a:p>
            <a:endParaRPr lang="en-CA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Découle</a:t>
            </a:r>
            <a:r>
              <a:rPr lang="en-CA" baseline="0" dirty="0"/>
              <a:t> de la </a:t>
            </a:r>
            <a:r>
              <a:rPr lang="en-CA" baseline="0" dirty="0" err="1"/>
              <a:t>définition</a:t>
            </a:r>
            <a:r>
              <a:rPr lang="en-CA" baseline="0" dirty="0"/>
              <a:t> de la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conditionelle</a:t>
            </a:r>
            <a:r>
              <a:rPr lang="en-CA" baseline="0" dirty="0"/>
              <a:t> : </a:t>
            </a:r>
            <a:r>
              <a:rPr lang="fr-CA" sz="1800" b="0" i="1" dirty="0">
                <a:solidFill>
                  <a:srgbClr val="003399"/>
                </a:solidFill>
              </a:rPr>
              <a:t>P(a | b) = P(a </a:t>
            </a:r>
            <a:r>
              <a:rPr lang="fr-CA" sz="1800" b="0" i="1" dirty="0">
                <a:solidFill>
                  <a:srgbClr val="003399"/>
                </a:solidFill>
                <a:sym typeface="Symbol" pitchFamily="18" charset="2"/>
              </a:rPr>
              <a:t></a:t>
            </a:r>
            <a:r>
              <a:rPr lang="fr-CA" sz="1800" b="0" i="1" dirty="0">
                <a:solidFill>
                  <a:srgbClr val="003399"/>
                </a:solidFill>
              </a:rPr>
              <a:t> b) / P(b)   if  P(b) </a:t>
            </a:r>
            <a:r>
              <a:rPr lang="fr-CA" sz="1800" b="0" i="1" dirty="0">
                <a:solidFill>
                  <a:srgbClr val="003399"/>
                </a:solidFill>
                <a:cs typeface="Times New Roman" pitchFamily="18" charset="0"/>
              </a:rPr>
              <a:t>≠</a:t>
            </a:r>
            <a:r>
              <a:rPr lang="fr-CA" sz="1800" b="0" i="1" dirty="0">
                <a:solidFill>
                  <a:srgbClr val="003399"/>
                </a:solidFill>
              </a:rPr>
              <a:t> 0</a:t>
            </a:r>
          </a:p>
          <a:p>
            <a:endParaRPr lang="en-CA" dirty="0"/>
          </a:p>
          <a:p>
            <a:r>
              <a:rPr lang="fr-CA" sz="1200" dirty="0"/>
              <a:t>La règle de chaînage suivante (</a:t>
            </a:r>
            <a:r>
              <a:rPr lang="fr-CA" sz="1200" i="1" dirty="0" err="1">
                <a:solidFill>
                  <a:srgbClr val="003399"/>
                </a:solidFill>
              </a:rPr>
              <a:t>chain</a:t>
            </a:r>
            <a:r>
              <a:rPr lang="fr-CA" sz="1200" i="1" dirty="0">
                <a:solidFill>
                  <a:srgbClr val="003399"/>
                </a:solidFill>
              </a:rPr>
              <a:t> </a:t>
            </a:r>
            <a:r>
              <a:rPr lang="fr-CA" sz="1200" i="1" dirty="0" err="1">
                <a:solidFill>
                  <a:srgbClr val="003399"/>
                </a:solidFill>
              </a:rPr>
              <a:t>rule</a:t>
            </a:r>
            <a:r>
              <a:rPr lang="fr-CA" sz="1200" i="1" dirty="0">
                <a:solidFill>
                  <a:srgbClr val="003399"/>
                </a:solidFill>
              </a:rPr>
              <a:t>) </a:t>
            </a:r>
            <a:r>
              <a:rPr lang="fr-CA" sz="1200" dirty="0"/>
              <a:t>est obtenue par une application successive de la règle du produit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141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Bien noter que  petit e </a:t>
            </a:r>
            <a:r>
              <a:rPr lang="en-CA" i="0" dirty="0" err="1"/>
              <a:t>est</a:t>
            </a:r>
            <a:r>
              <a:rPr lang="en-CA" i="0" dirty="0"/>
              <a:t> un ensemble de </a:t>
            </a:r>
            <a:r>
              <a:rPr lang="en-CA" i="0" dirty="0" err="1"/>
              <a:t>tous</a:t>
            </a:r>
            <a:r>
              <a:rPr lang="en-CA" i="0" dirty="0"/>
              <a:t> les </a:t>
            </a:r>
            <a:r>
              <a:rPr lang="en-CA" i="0" dirty="0" err="1"/>
              <a:t>effets</a:t>
            </a:r>
            <a:r>
              <a:rPr lang="en-CA" i="0" dirty="0"/>
              <a:t> observes e = {e1, …, </a:t>
            </a:r>
            <a:r>
              <a:rPr lang="en-CA" i="0" dirty="0" err="1"/>
              <a:t>en</a:t>
            </a:r>
            <a:r>
              <a:rPr lang="en-CA" i="0" dirty="0"/>
              <a:t>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5218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0" dirty="0"/>
              <a:t>Mots </a:t>
            </a:r>
            <a:r>
              <a:rPr lang="en-CA" i="0" dirty="0" err="1"/>
              <a:t>clés</a:t>
            </a:r>
            <a:r>
              <a:rPr lang="en-CA" i="0" dirty="0"/>
              <a:t> observes </a:t>
            </a:r>
            <a:r>
              <a:rPr lang="en-CA" i="0" dirty="0" err="1"/>
              <a:t>veut</a:t>
            </a:r>
            <a:r>
              <a:rPr lang="en-CA" i="0" dirty="0"/>
              <a:t> dire “</a:t>
            </a:r>
            <a:r>
              <a:rPr lang="en-CA" i="0" dirty="0" err="1"/>
              <a:t>apparaissant</a:t>
            </a:r>
            <a:r>
              <a:rPr lang="en-CA" i="0" dirty="0"/>
              <a:t> dans le document à classer”. </a:t>
            </a:r>
            <a:r>
              <a:rPr lang="en-CA" i="0" dirty="0" err="1"/>
              <a:t>C’est</a:t>
            </a:r>
            <a:r>
              <a:rPr lang="en-CA" i="0" dirty="0"/>
              <a:t> un sous ensemble de </a:t>
            </a:r>
            <a:r>
              <a:rPr lang="en-CA" i="0" dirty="0" err="1"/>
              <a:t>tous</a:t>
            </a:r>
            <a:r>
              <a:rPr lang="en-CA" i="0" dirty="0"/>
              <a:t> les mots </a:t>
            </a:r>
            <a:r>
              <a:rPr lang="en-CA" i="0" dirty="0" err="1"/>
              <a:t>clés</a:t>
            </a:r>
            <a:r>
              <a:rPr lang="en-CA" i="0" dirty="0"/>
              <a:t> </a:t>
            </a:r>
            <a:r>
              <a:rPr lang="en-CA" i="0" dirty="0" err="1"/>
              <a:t>définis</a:t>
            </a:r>
            <a:r>
              <a:rPr lang="en-CA" i="0" dirty="0"/>
              <a:t>. </a:t>
            </a:r>
          </a:p>
          <a:p>
            <a:endParaRPr lang="en-CA" i="0" dirty="0"/>
          </a:p>
          <a:p>
            <a:r>
              <a:rPr lang="en-CA" i="0" dirty="0"/>
              <a:t>Je </a:t>
            </a:r>
            <a:r>
              <a:rPr lang="en-CA" i="0" dirty="0" err="1"/>
              <a:t>garde</a:t>
            </a:r>
            <a:r>
              <a:rPr lang="en-CA" i="0" dirty="0"/>
              <a:t> la notation du livre malgré </a:t>
            </a:r>
            <a:r>
              <a:rPr lang="en-CA" i="0" dirty="0" err="1"/>
              <a:t>qu’elle</a:t>
            </a:r>
            <a:r>
              <a:rPr lang="en-CA" i="0" dirty="0"/>
              <a:t> </a:t>
            </a:r>
            <a:r>
              <a:rPr lang="en-CA" i="0" dirty="0" err="1"/>
              <a:t>soit</a:t>
            </a:r>
            <a:r>
              <a:rPr lang="en-CA" i="0" dirty="0"/>
              <a:t> pas </a:t>
            </a:r>
            <a:r>
              <a:rPr lang="en-CA" i="0" dirty="0" err="1"/>
              <a:t>assez</a:t>
            </a:r>
            <a:r>
              <a:rPr lang="en-CA" i="0" dirty="0"/>
              <a:t> </a:t>
            </a:r>
            <a:r>
              <a:rPr lang="en-CA" i="0" dirty="0" err="1"/>
              <a:t>clair</a:t>
            </a:r>
            <a:r>
              <a:rPr lang="en-CA" i="0" dirty="0"/>
              <a:t>. Au lieu de </a:t>
            </a:r>
            <a:r>
              <a:rPr lang="en-CA" i="0" dirty="0" err="1"/>
              <a:t>HasWord_i</a:t>
            </a:r>
            <a:r>
              <a:rPr lang="en-CA" i="0" dirty="0"/>
              <a:t>, il </a:t>
            </a:r>
            <a:r>
              <a:rPr lang="en-CA" i="0" dirty="0" err="1"/>
              <a:t>aurait</a:t>
            </a:r>
            <a:r>
              <a:rPr lang="en-CA" i="0" dirty="0"/>
              <a:t> </a:t>
            </a:r>
            <a:r>
              <a:rPr lang="en-CA" i="0" dirty="0" err="1"/>
              <a:t>mieux</a:t>
            </a:r>
            <a:r>
              <a:rPr lang="en-CA" i="0" dirty="0"/>
              <a:t> value </a:t>
            </a:r>
            <a:r>
              <a:rPr lang="en-CA" i="0" dirty="0" err="1"/>
              <a:t>introduire</a:t>
            </a:r>
            <a:r>
              <a:rPr lang="en-CA" i="0" dirty="0"/>
              <a:t> </a:t>
            </a:r>
            <a:r>
              <a:rPr lang="en-CA" i="0" dirty="0" err="1"/>
              <a:t>une</a:t>
            </a:r>
            <a:r>
              <a:rPr lang="en-CA" i="0" dirty="0"/>
              <a:t> variable Keywords (W) pour </a:t>
            </a:r>
            <a:r>
              <a:rPr lang="en-CA" i="0" dirty="0" err="1"/>
              <a:t>tous</a:t>
            </a:r>
            <a:r>
              <a:rPr lang="en-CA" i="0" dirty="0"/>
              <a:t> les keywords </a:t>
            </a:r>
            <a:r>
              <a:rPr lang="en-CA" i="0" dirty="0" err="1"/>
              <a:t>définis</a:t>
            </a:r>
            <a:r>
              <a:rPr lang="en-CA" i="0" dirty="0"/>
              <a:t> et </a:t>
            </a:r>
            <a:r>
              <a:rPr lang="en-CA" i="0" dirty="0" err="1"/>
              <a:t>voir</a:t>
            </a:r>
            <a:r>
              <a:rPr lang="en-CA" i="0" dirty="0"/>
              <a:t> O (sous ensemble de W) pour key words observes. </a:t>
            </a:r>
          </a:p>
          <a:p>
            <a:endParaRPr lang="en-CA" i="0" dirty="0"/>
          </a:p>
          <a:p>
            <a:r>
              <a:rPr lang="en-CA" i="0" dirty="0" err="1"/>
              <a:t>L’équation</a:t>
            </a:r>
            <a:r>
              <a:rPr lang="en-CA" i="0" dirty="0"/>
              <a:t> </a:t>
            </a:r>
            <a:r>
              <a:rPr lang="en-CA" i="0" dirty="0" err="1"/>
              <a:t>serait</a:t>
            </a:r>
            <a:r>
              <a:rPr lang="en-CA" i="0" dirty="0"/>
              <a:t> </a:t>
            </a:r>
            <a:r>
              <a:rPr lang="en-CA" i="0" dirty="0" err="1"/>
              <a:t>alors</a:t>
            </a:r>
            <a:endParaRPr lang="en-CA" i="0" dirty="0"/>
          </a:p>
          <a:p>
            <a:endParaRPr lang="en-CA" i="0" dirty="0"/>
          </a:p>
          <a:p>
            <a:r>
              <a:rPr lang="en-CA" i="0" dirty="0"/>
              <a:t>P(Category | O) = \alpha P(Cause) Product_{o_\in O} P(W= o | Category)</a:t>
            </a:r>
          </a:p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1322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850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2580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P (</a:t>
            </a:r>
            <a:r>
              <a:rPr lang="fr-CA" dirty="0" err="1"/>
              <a:t>Category</a:t>
            </a:r>
            <a:r>
              <a:rPr lang="fr-CA" dirty="0"/>
              <a:t> = c) est la fraction des documents de cette catégorie vue jusqu’à présent. Par exemple, si 10% des documents sont sur le sport, on mettra P(</a:t>
            </a:r>
            <a:r>
              <a:rPr lang="fr-CA" dirty="0" err="1"/>
              <a:t>Category</a:t>
            </a:r>
            <a:r>
              <a:rPr lang="fr-CA" dirty="0"/>
              <a:t> = sport) à 0.1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i="1" dirty="0"/>
              <a:t>P(</a:t>
            </a:r>
            <a:r>
              <a:rPr lang="fr-CA" i="1" dirty="0" err="1"/>
              <a:t>HasWord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) </a:t>
            </a:r>
            <a:r>
              <a:rPr lang="fr-CA" dirty="0"/>
              <a:t>est la fraction de documents de la catégorie qui contient le mot. Par exemple, si 70% de la catégorie sport ont le mot but, alors P(</a:t>
            </a:r>
            <a:r>
              <a:rPr lang="fr-CA" dirty="0" err="1"/>
              <a:t>HasBut</a:t>
            </a:r>
            <a:r>
              <a:rPr lang="fr-CA" dirty="0"/>
              <a:t> | </a:t>
            </a:r>
            <a:r>
              <a:rPr lang="fr-CA" dirty="0" err="1"/>
              <a:t>Category</a:t>
            </a:r>
            <a:r>
              <a:rPr lang="fr-CA" dirty="0"/>
              <a:t> = Sport) = 0.7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i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i="0" dirty="0"/>
          </a:p>
          <a:p>
            <a:r>
              <a:rPr lang="fr-CA" sz="1200" b="0" i="0" dirty="0">
                <a:solidFill>
                  <a:srgbClr val="003399"/>
                </a:solidFill>
              </a:rPr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7586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45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>
              <a:sym typeface="Symbol" charset="2"/>
            </a:endParaRPr>
          </a:p>
          <a:p>
            <a:pPr marL="0" indent="0">
              <a:buNone/>
            </a:pP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2,2</a:t>
            </a:r>
            <a:r>
              <a:rPr lang="fr-CA" dirty="0"/>
              <a:t>|</a:t>
            </a:r>
            <a:r>
              <a:rPr lang="fr-CA" i="1" dirty="0"/>
              <a:t>known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</a:t>
            </a:r>
            <a:r>
              <a:rPr lang="fr-CA" dirty="0">
                <a:sym typeface="Symbol" charset="2"/>
              </a:rPr>
              <a:t> &lt;0.86, 0.14&gt;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6274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err="1">
                <a:ea typeface="ＭＳ Ｐゴシック" charset="-128"/>
                <a:cs typeface="ＭＳ Ｐゴシック" charset="-128"/>
              </a:rPr>
              <a:t>à</a:t>
            </a:r>
            <a:r>
              <a:rPr lang="en-CA" dirty="0">
                <a:ea typeface="ＭＳ Ｐゴシック" charset="-128"/>
                <a:cs typeface="ＭＳ Ｐゴシック" charset="-128"/>
              </a:rPr>
              <a:t> part pour la physique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quantique</a:t>
            </a:r>
            <a:r>
              <a:rPr lang="en-CA" dirty="0">
                <a:ea typeface="ＭＳ Ｐゴシック" charset="-128"/>
                <a:cs typeface="ＭＳ Ｐゴシック" charset="-128"/>
              </a:rPr>
              <a:t>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difficile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défendre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perspective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fréquentiste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pour les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phénomènes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plus macro</a:t>
            </a:r>
          </a:p>
          <a:p>
            <a:pPr marL="171450" indent="-171450">
              <a:buFontTx/>
              <a:buChar char="-"/>
            </a:pPr>
            <a:r>
              <a:rPr lang="en-CA" baseline="0" dirty="0">
                <a:ea typeface="ＭＳ Ｐゴシック" charset="-128"/>
                <a:cs typeface="ＭＳ Ｐゴシック" charset="-128"/>
              </a:rPr>
              <a:t>par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exemple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connaît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la position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initiale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exacte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d’une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pièce de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monaie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la force avec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laquelle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elle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lancée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, etc. on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pourrait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deviner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le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résultat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(la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probabilité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 0.5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seulement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si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on ne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connaît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pas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ces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informations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)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 dirty="0">
                <a:ea typeface="ＭＳ Ｐゴシック" charset="-128"/>
                <a:cs typeface="ＭＳ Ｐゴシック" charset="-128"/>
              </a:rPr>
              <a:t>Page 466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endParaRPr lang="fr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Char char="-"/>
            </a:pPr>
            <a:r>
              <a:rPr lang="fr-CA" dirty="0">
                <a:ea typeface="ＭＳ Ｐゴシック" charset="-128"/>
                <a:cs typeface="ＭＳ Ｐゴシック" charset="-128"/>
              </a:rPr>
              <a:t> Maximum </a:t>
            </a:r>
            <a:r>
              <a:rPr lang="fr-CA" dirty="0" err="1">
                <a:ea typeface="ＭＳ Ｐゴシック" charset="-128"/>
                <a:cs typeface="ＭＳ Ｐゴシック" charset="-128"/>
              </a:rPr>
              <a:t>expected</a:t>
            </a:r>
            <a:r>
              <a:rPr lang="fr-CA" dirty="0">
                <a:ea typeface="ＭＳ Ｐゴシック" charset="-128"/>
                <a:cs typeface="ＭＳ Ｐゴシック" charset="-128"/>
              </a:rPr>
              <a:t> utility et le principe correspondant.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Char char="-"/>
            </a:pP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fr-CA" dirty="0">
                <a:ea typeface="ＭＳ Ｐゴシック" charset="-128"/>
                <a:cs typeface="ＭＳ Ｐゴシック" charset="-128"/>
              </a:rPr>
              <a:t>Structure simple d’un agent fonctionnant avec la théorie de la décision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dirty="0">
                <a:ea typeface="ＭＳ Ｐゴシック" charset="-128"/>
                <a:cs typeface="ＭＳ Ｐゴシック" charset="-128"/>
              </a:rPr>
              <a:t> intéressant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dirty="0">
                <a:ea typeface="ＭＳ Ｐゴシック" charset="-128"/>
                <a:cs typeface="ＭＳ Ｐゴシック" charset="-128"/>
              </a:rPr>
              <a:t> on peut lui donner un plan, un MDP, etc. S’applique bien au monde des </a:t>
            </a:r>
            <a:r>
              <a:rPr lang="fr-CA" dirty="0" err="1">
                <a:ea typeface="ＭＳ Ｐゴシック" charset="-128"/>
                <a:cs typeface="ＭＳ Ｐゴシック" charset="-128"/>
              </a:rPr>
              <a:t>wumpus</a:t>
            </a:r>
            <a:r>
              <a:rPr lang="fr-CA" dirty="0">
                <a:ea typeface="ＭＳ Ｐゴシック" charset="-128"/>
                <a:cs typeface="ＭＳ Ｐゴシック" charset="-128"/>
              </a:rPr>
              <a:t>.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>
                <a:ea typeface="ＭＳ Ｐゴシック" charset="-128"/>
                <a:cs typeface="ＭＳ Ｐゴシック" charset="-128"/>
              </a:rPr>
              <a:t>Il nous faut un langage pour représenter les connaissances de l’agent et faire un raisonnement avec ces représentations. Forcément, nous voulons un langage capable d’exprimer des degrés de certitudes/croyances.  Ici nous choisissons le langage des probabilités.</a:t>
            </a:r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 dirty="0">
                <a:ea typeface="ＭＳ Ｐゴシック" charset="-128"/>
                <a:cs typeface="ＭＳ Ｐゴシック" charset="-128"/>
              </a:rPr>
              <a:t>Page 467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endParaRPr lang="fr-CA" dirty="0">
              <a:ea typeface="ＭＳ Ｐゴシック" charset="-128"/>
              <a:cs typeface="ＭＳ Ｐゴシック" charset="-128"/>
            </a:endParaRPr>
          </a:p>
          <a:p>
            <a:endParaRPr lang="fr-CA" dirty="0">
              <a:ea typeface="ＭＳ Ｐゴシック" charset="-128"/>
              <a:cs typeface="ＭＳ Ｐゴシック" charset="-128"/>
            </a:endParaRPr>
          </a:p>
          <a:p>
            <a:r>
              <a:rPr lang="fr-CA" dirty="0">
                <a:ea typeface="ＭＳ Ｐゴシック" charset="-128"/>
                <a:cs typeface="ＭＳ Ｐゴシック" charset="-128"/>
              </a:rPr>
              <a:t>L’élément de base du langage est la variable aléatoire. Une variable aléatoire est une variable décrivant une partie des connaissances incertaine.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fr-CA" dirty="0">
                <a:ea typeface="ＭＳ Ｐゴシック" charset="-128"/>
                <a:cs typeface="ＭＳ Ｐゴシック" charset="-128"/>
              </a:rPr>
              <a:t>Chaque variable aléatoire a un domaine (de valeurs que la variable peut prendre). Variables aléatoires booléennes, discrètes, continues (</a:t>
            </a:r>
            <a:r>
              <a:rPr lang="fr-CA" dirty="0" err="1">
                <a:ea typeface="ＭＳ Ｐゴシック" charset="-128"/>
                <a:cs typeface="ＭＳ Ｐゴシック" charset="-128"/>
              </a:rPr>
              <a:t>e.g</a:t>
            </a:r>
            <a:r>
              <a:rPr lang="fr-CA" dirty="0">
                <a:ea typeface="ＭＳ Ｐゴシック" charset="-128"/>
                <a:cs typeface="ＭＳ Ｐゴシック" charset="-128"/>
              </a:rPr>
              <a:t>., vitesse du robot). On focalise ici sur les cas discrets.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 sz="1100" dirty="0">
                <a:ea typeface="ＭＳ Ｐゴシック" charset="-128"/>
                <a:cs typeface="ＭＳ Ｐゴシック" charset="-128"/>
              </a:rPr>
              <a:t>Page 467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endParaRPr lang="fr-CA" sz="1100" dirty="0">
              <a:ea typeface="ＭＳ Ｐゴシック" charset="-128"/>
              <a:cs typeface="ＭＳ Ｐゴシック" charset="-128"/>
            </a:endParaRPr>
          </a:p>
          <a:p>
            <a:endParaRPr lang="en-CA" sz="1100" dirty="0">
              <a:ea typeface="ＭＳ Ｐゴシック" charset="-128"/>
              <a:cs typeface="ＭＳ Ｐゴシック" charset="-128"/>
            </a:endParaRPr>
          </a:p>
          <a:p>
            <a:r>
              <a:rPr lang="fr-CA" sz="1100" dirty="0">
                <a:ea typeface="ＭＳ Ｐゴシック" charset="-128"/>
                <a:cs typeface="ＭＳ Ｐゴシック" charset="-128"/>
              </a:rPr>
              <a:t>Une proposition est une assertion de ce qui est vraie, c’est à dire, une assertion sur la valeur d’une variable.  Ce peut être une propriété ou un fait. Exemple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=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vrai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est une proposition. Quand c’est binaire nous allons la noter 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.  Et 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=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faux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not(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).</a:t>
            </a:r>
          </a:p>
          <a:p>
            <a:endParaRPr lang="en-CA" sz="1100" dirty="0">
              <a:ea typeface="ＭＳ Ｐゴシック" charset="-128"/>
              <a:cs typeface="ＭＳ Ｐゴシック" charset="-128"/>
            </a:endParaRPr>
          </a:p>
          <a:p>
            <a:r>
              <a:rPr lang="fr-CA" sz="1100" dirty="0">
                <a:ea typeface="ＭＳ Ｐゴシック" charset="-128"/>
                <a:cs typeface="ＭＳ Ｐゴシック" charset="-128"/>
              </a:rPr>
              <a:t>On peut combiner des propositions élémentaires pour en faire d’autres par les connecteurs logiques standard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exemple page 468. Note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dans la logique du 1er ordre, une telle combinaison n’est plus une proposition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c’est une formule! Mais les formules sont plus générales que ce qui est permis ici</a:t>
            </a:r>
            <a:r>
              <a:rPr lang="fr-FR" sz="1100" dirty="0">
                <a:ea typeface="ＭＳ Ｐゴシック" charset="-128"/>
                <a:cs typeface="ＭＳ Ｐゴシック" charset="-128"/>
              </a:rPr>
              <a:t> :</a:t>
            </a:r>
            <a:r>
              <a:rPr lang="fr-CA" sz="1100" dirty="0">
                <a:ea typeface="ＭＳ Ｐゴシック" charset="-128"/>
                <a:cs typeface="ＭＳ Ｐゴシック" charset="-128"/>
              </a:rPr>
              <a:t> quantification, etc.</a:t>
            </a:r>
            <a:endParaRPr lang="en-CA" sz="1100" dirty="0">
              <a:ea typeface="ＭＳ Ｐゴシック" charset="-128"/>
              <a:cs typeface="ＭＳ Ｐゴシック" charset="-128"/>
            </a:endParaRPr>
          </a:p>
          <a:p>
            <a:endParaRPr lang="en-CA" sz="1100" dirty="0">
              <a:ea typeface="ＭＳ Ｐゴシック" charset="-128"/>
              <a:cs typeface="ＭＳ Ｐゴシック" charset="-128"/>
            </a:endParaRPr>
          </a:p>
          <a:p>
            <a:endParaRPr lang="en-CA" sz="11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fr-CA" dirty="0">
                <a:ea typeface="ＭＳ Ｐゴシック" charset="-128"/>
                <a:cs typeface="ＭＳ Ｐゴシック" charset="-128"/>
              </a:rPr>
              <a:t>Page 468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endParaRPr lang="fr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fr-CA" dirty="0">
                <a:ea typeface="ＭＳ Ｐゴシック" charset="-128"/>
                <a:cs typeface="ＭＳ Ｐゴシック" charset="-128"/>
              </a:rPr>
              <a:t>Un événement atomique est une spécification complète d’un ’état possible. En d’autres mots, un événement atomique est une assignation de valeur pour chaque variable aléatoire décrivant un aspect de l’environnement. 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>
                <a:ea typeface="ＭＳ Ｐゴシック" charset="-128"/>
                <a:cs typeface="ＭＳ Ｐゴシック" charset="-128"/>
              </a:rPr>
              <a:t>Un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événement</a:t>
            </a:r>
            <a:r>
              <a:rPr lang="en-CA" dirty="0">
                <a:ea typeface="ＭＳ Ｐゴシック" charset="-128"/>
                <a:cs typeface="ＭＳ Ｐゴシック" charset="-128"/>
              </a:rPr>
              <a:t> (non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atomique</a:t>
            </a:r>
            <a:r>
              <a:rPr lang="en-CA" dirty="0">
                <a:ea typeface="ＭＳ Ｐゴシック" charset="-128"/>
                <a:cs typeface="ＭＳ Ｐゴシック" charset="-128"/>
              </a:rPr>
              <a:t>)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une</a:t>
            </a:r>
            <a:r>
              <a:rPr lang="en-CA" dirty="0">
                <a:ea typeface="ＭＳ Ｐゴシック" charset="-128"/>
                <a:cs typeface="ＭＳ Ｐゴシック" charset="-128"/>
              </a:rPr>
              <a:t> assignation de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à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certaines</a:t>
            </a:r>
            <a:r>
              <a:rPr lang="en-CA" dirty="0">
                <a:ea typeface="ＭＳ Ｐゴシック" charset="-128"/>
                <a:cs typeface="ＭＳ Ｐゴシック" charset="-128"/>
              </a:rPr>
              <a:t> variables.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fr-CA" dirty="0">
                <a:ea typeface="ＭＳ Ｐゴシック" charset="-128"/>
                <a:cs typeface="ＭＳ Ｐゴシック" charset="-128"/>
              </a:rPr>
              <a:t>Page 468</a:t>
            </a:r>
            <a:r>
              <a:rPr lang="fr-FR" dirty="0">
                <a:ea typeface="ＭＳ Ｐゴシック" charset="-128"/>
                <a:cs typeface="ＭＳ Ｐゴシック" charset="-128"/>
              </a:rPr>
              <a:t> :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fr-CA" dirty="0">
                <a:ea typeface="ＭＳ Ｐゴシック" charset="-128"/>
                <a:cs typeface="ＭＳ Ｐゴシック" charset="-128"/>
              </a:rPr>
              <a:t>Un événement atomique est une spécification complète d’un ’état possible. En d’autres mots, un </a:t>
            </a:r>
            <a:r>
              <a:rPr lang="fr-CA" dirty="0" err="1">
                <a:ea typeface="ＭＳ Ｐゴシック" charset="-128"/>
                <a:cs typeface="ＭＳ Ｐゴシック" charset="-128"/>
              </a:rPr>
              <a:t>événnement</a:t>
            </a:r>
            <a:r>
              <a:rPr lang="fr-CA" dirty="0">
                <a:ea typeface="ＭＳ Ｐゴシック" charset="-128"/>
                <a:cs typeface="ＭＳ Ｐゴシック" charset="-128"/>
              </a:rPr>
              <a:t> est une assignation de valeur pour chaque variable aléatoire décrivant un aspect de l’environnement. </a:t>
            </a:r>
            <a:endParaRPr lang="en-CA" dirty="0">
              <a:ea typeface="ＭＳ Ｐゴシック" charset="-128"/>
              <a:cs typeface="ＭＳ Ｐゴシック" charset="-128"/>
            </a:endParaRP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CA" dirty="0" err="1">
                <a:ea typeface="ＭＳ Ｐゴシック" charset="-128"/>
                <a:cs typeface="ＭＳ Ｐゴシック" charset="-128"/>
              </a:rPr>
              <a:t>C’est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l’exemple</a:t>
            </a:r>
            <a:r>
              <a:rPr lang="en-CA" dirty="0">
                <a:ea typeface="ＭＳ Ｐゴシック" charset="-128"/>
                <a:cs typeface="ＭＳ Ｐゴシック" charset="-128"/>
              </a:rPr>
              <a:t> du livre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où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j’ai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remplacé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touchache</a:t>
            </a:r>
            <a:r>
              <a:rPr lang="en-CA" dirty="0">
                <a:ea typeface="ＭＳ Ｐゴシック" charset="-128"/>
                <a:cs typeface="ＭＳ Ｐゴシック" charset="-128"/>
              </a:rPr>
              <a:t> (mal de dents) par inconnu, catch (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croche</a:t>
            </a:r>
            <a:r>
              <a:rPr lang="en-CA" dirty="0">
                <a:ea typeface="ＭＳ Ｐゴシック" charset="-128"/>
                <a:cs typeface="ＭＳ Ｐゴシック" charset="-128"/>
              </a:rPr>
              <a:t>) par sensible et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cacity</a:t>
            </a:r>
            <a:r>
              <a:rPr lang="en-CA" dirty="0">
                <a:ea typeface="ＭＳ Ｐゴシック" charset="-128"/>
                <a:cs typeface="ＭＳ Ｐゴシック" charset="-128"/>
              </a:rPr>
              <a:t> (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carrie</a:t>
            </a:r>
            <a:r>
              <a:rPr lang="en-CA" dirty="0">
                <a:ea typeface="ＭＳ Ｐゴシック" charset="-128"/>
                <a:cs typeface="ＭＳ Ｐゴシック" charset="-128"/>
              </a:rPr>
              <a:t>) par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pourriel</a:t>
            </a:r>
            <a:r>
              <a:rPr lang="en-CA" dirty="0"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CA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27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3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550BB123-1E20-784A-8963-1322E62E6538}" type="slidenum">
              <a:rPr lang="en-US" altLang="ko-KR">
                <a:cs typeface="맑은 고딕" charset="0"/>
              </a:rPr>
              <a:pPr/>
              <a:t>6</a:t>
            </a:fld>
            <a:endParaRPr lang="en-US" altLang="ko-KR">
              <a:cs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 dirty="0">
              <a:ea typeface="ＭＳ Ｐゴシック" charset="-128"/>
              <a:cs typeface="ＭＳ Ｐゴシック" charset="-128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1" dirty="0">
                <a:ea typeface="ＭＳ Ｐゴシック" charset="-128"/>
                <a:cs typeface="ＭＳ Ｐゴシック" charset="-128"/>
              </a:rPr>
              <a:t>P</a:t>
            </a:r>
            <a:r>
              <a:rPr lang="fr-CA" dirty="0">
                <a:ea typeface="ＭＳ Ｐゴシック" charset="-128"/>
                <a:cs typeface="ＭＳ Ｐゴシック" charset="-128"/>
              </a:rPr>
              <a:t>(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Inconnu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Pourriel</a:t>
            </a:r>
            <a:r>
              <a:rPr lang="fr-CA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fr-FR" i="1" dirty="0">
                <a:ea typeface="ＭＳ Ｐゴシック" charset="-128"/>
                <a:cs typeface="ＭＳ Ｐゴシック" charset="-128"/>
              </a:rPr>
              <a:t>Sensible</a:t>
            </a:r>
            <a:r>
              <a:rPr lang="fr-CA" dirty="0">
                <a:ea typeface="ＭＳ Ｐゴシック" charset="-128"/>
                <a:cs typeface="ＭＳ Ｐゴシック" charset="-128"/>
              </a:rPr>
              <a:t>) a 2</a:t>
            </a:r>
            <a:r>
              <a:rPr lang="fr-CA" baseline="30000" dirty="0">
                <a:ea typeface="ＭＳ Ｐゴシック" charset="-128"/>
                <a:cs typeface="ＭＳ Ｐゴシック" charset="-128"/>
              </a:rPr>
              <a:t>^3</a:t>
            </a:r>
            <a:r>
              <a:rPr lang="fr-CA" dirty="0">
                <a:ea typeface="ＭＳ Ｐゴシック" charset="-128"/>
                <a:cs typeface="ＭＳ Ｐゴシック" charset="-128"/>
              </a:rPr>
              <a:t> – 1 = 7 entrées indépendantes</a:t>
            </a:r>
          </a:p>
          <a:p>
            <a:endParaRPr lang="en-CA" dirty="0">
              <a:ea typeface="ＭＳ Ｐゴシック" charset="-128"/>
              <a:cs typeface="ＭＳ Ｐゴシック" charset="-128"/>
            </a:endParaRPr>
          </a:p>
          <a:p>
            <a:r>
              <a:rPr lang="en-CA" dirty="0" err="1">
                <a:ea typeface="ＭＳ Ｐゴシック" charset="-128"/>
                <a:cs typeface="ＭＳ Ｐゴシック" charset="-128"/>
              </a:rPr>
              <a:t>Ici</a:t>
            </a:r>
            <a:r>
              <a:rPr lang="en-CA" dirty="0">
                <a:ea typeface="ＭＳ Ｐゴシック" charset="-128"/>
                <a:cs typeface="ＭＳ Ｐゴシック" charset="-128"/>
              </a:rPr>
              <a:t>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dans</a:t>
            </a:r>
            <a:r>
              <a:rPr lang="en-CA" dirty="0">
                <a:ea typeface="ＭＳ Ｐゴシック" charset="-128"/>
                <a:cs typeface="ＭＳ Ｐゴシック" charset="-128"/>
              </a:rPr>
              <a:t> la table,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il</a:t>
            </a:r>
            <a:r>
              <a:rPr lang="en-CA" dirty="0">
                <a:ea typeface="ＭＳ Ｐゴシック" charset="-128"/>
                <a:cs typeface="ＭＳ Ｐゴシック" charset="-128"/>
              </a:rPr>
              <a:t> y en a 8.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Mais</a:t>
            </a:r>
            <a:r>
              <a:rPr lang="en-CA" dirty="0">
                <a:ea typeface="ＭＳ Ｐゴシック" charset="-128"/>
                <a:cs typeface="ＭＳ Ｐゴシック" charset="-128"/>
              </a:rPr>
              <a:t> on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aurait</a:t>
            </a:r>
            <a:r>
              <a:rPr lang="en-CA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pu</a:t>
            </a:r>
            <a:r>
              <a:rPr lang="en-CA" dirty="0">
                <a:ea typeface="ＭＳ Ｐゴシック" charset="-128"/>
                <a:cs typeface="ＭＳ Ｐゴシック" charset="-128"/>
              </a:rPr>
              <a:t> en </a:t>
            </a:r>
            <a:r>
              <a:rPr lang="en-CA" dirty="0" err="1">
                <a:ea typeface="ＭＳ Ｐゴシック" charset="-128"/>
                <a:cs typeface="ＭＳ Ｐゴシック" charset="-128"/>
              </a:rPr>
              <a:t>mettre</a:t>
            </a:r>
            <a:r>
              <a:rPr lang="en-CA" dirty="0">
                <a:ea typeface="ＭＳ Ｐゴシック" charset="-128"/>
                <a:cs typeface="ＭＳ Ｐゴシック" charset="-128"/>
              </a:rPr>
              <a:t> les 7 premiers,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l’autre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étant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 1 – la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somme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valeurs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 des </a:t>
            </a:r>
            <a:r>
              <a:rPr lang="en-CA" baseline="0" dirty="0" err="1">
                <a:ea typeface="ＭＳ Ｐゴシック" charset="-128"/>
                <a:cs typeface="ＭＳ Ｐゴシック" charset="-128"/>
              </a:rPr>
              <a:t>autres</a:t>
            </a:r>
            <a:r>
              <a:rPr lang="en-CA" baseline="0" dirty="0">
                <a:ea typeface="ＭＳ Ｐゴシック" charset="-128"/>
                <a:cs typeface="ＭＳ Ｐゴシック" charset="-128"/>
              </a:rPr>
              <a:t>.</a:t>
            </a:r>
            <a:endParaRPr lang="en-CA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Le choix d’énumérer les probabilités dans un tableau 2D est arbitraire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5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CA">
              <a:ea typeface="ＭＳ Ｐゴシック" charset="-128"/>
              <a:cs typeface="ＭＳ Ｐゴシック" charset="-128"/>
            </a:endParaRPr>
          </a:p>
          <a:p>
            <a:endParaRPr lang="en-CA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/>
              <a:t>Cliquez et modifiez le titre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75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  <p:sldLayoutId id="2147483684" r:id="rId8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  <a:t>Hiver 2022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Inférences avec une distribution conjointe et classifieur bayésien naïf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Jean-Charles Verdier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652BFD-0E82-44B5-933C-CBD423BE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4" y="4494340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2391507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P(Y, Z=z)  - </a:t>
            </a:r>
            <a:r>
              <a:rPr lang="fr-FR" dirty="0"/>
              <a:t>Pour n’importe quelle ensemble de variable </a:t>
            </a:r>
            <a:r>
              <a:rPr lang="fr-FR" b="1" dirty="0"/>
              <a:t>Y</a:t>
            </a:r>
            <a:r>
              <a:rPr lang="fr-FR" dirty="0"/>
              <a:t> et </a:t>
            </a:r>
            <a:r>
              <a:rPr lang="fr-FR" b="1" dirty="0"/>
              <a:t>Z</a:t>
            </a:r>
            <a:r>
              <a:rPr lang="fr-FR" dirty="0"/>
              <a:t> </a:t>
            </a:r>
            <a:endParaRPr lang="en-CA" b="1" i="1" dirty="0"/>
          </a:p>
          <a:p>
            <a:pPr marL="457200" lvl="1" indent="0">
              <a:buNone/>
            </a:pPr>
            <a:endParaRPr lang="fr-FR" b="1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  + </a:t>
            </a:r>
            <a:r>
              <a:rPr lang="fr-FR" sz="1600" i="1" dirty="0"/>
              <a:t>P</a:t>
            </a:r>
            <a:r>
              <a:rPr lang="fr-FR" sz="1600" dirty="0"/>
              <a:t>(</a:t>
            </a:r>
            <a:r>
              <a:rPr lang="fr-FR" sz="1600" i="1" dirty="0"/>
              <a:t>Inconnu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, </a:t>
            </a:r>
            <a:r>
              <a:rPr lang="fr-FR" sz="1600" i="1" dirty="0"/>
              <a:t>Sensible</a:t>
            </a:r>
            <a:r>
              <a:rPr lang="fr-FR" sz="1600" dirty="0"/>
              <a:t>=</a:t>
            </a:r>
            <a:r>
              <a:rPr lang="fr-FR" sz="1600" i="1" dirty="0"/>
              <a:t>faux</a:t>
            </a:r>
            <a:r>
              <a:rPr lang="fr-FR" sz="1600" dirty="0"/>
              <a:t>, </a:t>
            </a:r>
            <a:r>
              <a:rPr lang="fr-FR" sz="1600" i="1" dirty="0"/>
              <a:t>Pourriel</a:t>
            </a:r>
            <a:r>
              <a:rPr lang="fr-FR" sz="1600" dirty="0"/>
              <a:t>=</a:t>
            </a:r>
            <a:r>
              <a:rPr lang="fr-FR" sz="1600" i="1" dirty="0"/>
              <a:t>vrai</a:t>
            </a:r>
            <a:r>
              <a:rPr lang="fr-FR" sz="1600" dirty="0"/>
              <a:t>)</a:t>
            </a:r>
            <a:br>
              <a:rPr lang="fr-FR" sz="1600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z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z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0.108 + 0.012 = </a:t>
            </a:r>
            <a:r>
              <a:rPr lang="fr-FR" b="1" dirty="0"/>
              <a:t>0.12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16E6F-DE7B-4F54-A8F7-E84208ADF510}"/>
              </a:ext>
            </a:extLst>
          </p:cNvPr>
          <p:cNvSpPr/>
          <p:nvPr/>
        </p:nvSpPr>
        <p:spPr>
          <a:xfrm>
            <a:off x="2409093" y="51270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2FF42E-62F8-410A-93C3-373340F5E0F8}"/>
              </a:ext>
            </a:extLst>
          </p:cNvPr>
          <p:cNvSpPr/>
          <p:nvPr/>
        </p:nvSpPr>
        <p:spPr>
          <a:xfrm>
            <a:off x="3815862" y="5164579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5B86834-93FF-41F0-BF48-432AED2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3568292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marginale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b="1" dirty="0"/>
              <a:t>Probabilité marginale </a:t>
            </a:r>
            <a:r>
              <a:rPr lang="fr-FR" dirty="0"/>
              <a:t>: probabilité sur un sous-ensemble des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el-GR" dirty="0"/>
              <a:t>Σ</a:t>
            </a:r>
            <a:r>
              <a:rPr lang="fr-CA" sz="1600" baseline="-25000" dirty="0"/>
              <a:t>x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el-GR" sz="1600" dirty="0"/>
              <a:t>Σ</a:t>
            </a:r>
            <a:r>
              <a:rPr lang="fr-CA" sz="1600" baseline="-25000" dirty="0"/>
              <a:t>y</a:t>
            </a:r>
            <a:r>
              <a:rPr lang="fr-FR" sz="1600" baseline="-25000" dirty="0"/>
              <a:t>∈{</a:t>
            </a:r>
            <a:r>
              <a:rPr lang="fr-FR" sz="1600" i="1" baseline="-25000" dirty="0"/>
              <a:t>vrai</a:t>
            </a:r>
            <a:r>
              <a:rPr lang="fr-FR" sz="1600" baseline="-25000" dirty="0"/>
              <a:t>, </a:t>
            </a:r>
            <a:r>
              <a:rPr lang="fr-FR" sz="1600" i="1" baseline="-25000" dirty="0"/>
              <a:t>faux</a:t>
            </a:r>
            <a:r>
              <a:rPr lang="fr-FR" sz="1600" baseline="-25000" dirty="0"/>
              <a:t>}</a:t>
            </a:r>
            <a:r>
              <a:rPr lang="fr-CA" sz="1600" baseline="-25000" dirty="0"/>
              <a:t> </a:t>
            </a:r>
            <a:r>
              <a:rPr lang="fr-CA" sz="1600" dirty="0"/>
              <a:t> </a:t>
            </a:r>
            <a:r>
              <a:rPr lang="fr-FR" i="1" dirty="0"/>
              <a:t>P</a:t>
            </a:r>
            <a:r>
              <a:rPr lang="fr-FR" dirty="0"/>
              <a:t>(Pourriel=</a:t>
            </a:r>
            <a:r>
              <a:rPr lang="fr-FR" dirty="0" err="1"/>
              <a:t>vrai,</a:t>
            </a:r>
            <a:r>
              <a:rPr lang="fr-FR" i="1" dirty="0" err="1"/>
              <a:t>Inconnu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y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0.108 + 0.012 + 0.072 + 0.008 = </a:t>
            </a:r>
            <a:r>
              <a:rPr lang="fr-FR" b="1" dirty="0"/>
              <a:t>0.2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08A5BA-9B4B-4F4E-894E-3BB34DDD2322}"/>
              </a:ext>
            </a:extLst>
          </p:cNvPr>
          <p:cNvSpPr/>
          <p:nvPr/>
        </p:nvSpPr>
        <p:spPr>
          <a:xfrm>
            <a:off x="2409093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296404-32CD-401D-ABA0-46A0C08204AB}"/>
              </a:ext>
            </a:extLst>
          </p:cNvPr>
          <p:cNvSpPr/>
          <p:nvPr/>
        </p:nvSpPr>
        <p:spPr>
          <a:xfrm>
            <a:off x="654501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71BB8A-8E96-4235-ADC9-B50F5BD49525}"/>
              </a:ext>
            </a:extLst>
          </p:cNvPr>
          <p:cNvSpPr/>
          <p:nvPr/>
        </p:nvSpPr>
        <p:spPr>
          <a:xfrm>
            <a:off x="5173419" y="4212662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80B7B0-B2A8-4FE4-9457-F9884719576D}"/>
              </a:ext>
            </a:extLst>
          </p:cNvPr>
          <p:cNvSpPr/>
          <p:nvPr/>
        </p:nvSpPr>
        <p:spPr>
          <a:xfrm>
            <a:off x="3804139" y="4224385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5AD9D19-6972-40E1-931C-1284273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4" y="460168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493369" cy="265040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b="1" dirty="0"/>
              <a:t>Probabilité de disjonction (« ou ») d’événements </a:t>
            </a:r>
            <a:r>
              <a:rPr lang="fr-FR" dirty="0"/>
              <a:t>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ou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Six états (mondes) possibles</a:t>
            </a:r>
          </a:p>
          <a:p>
            <a:pPr marL="914400" lvl="2" indent="0">
              <a:buNone/>
            </a:pPr>
            <a:r>
              <a:rPr lang="fr-FR" i="1" dirty="0"/>
              <a:t>= 0.108 + 0.012 +0.072 + 0.008 + 0.144 + 0.576</a:t>
            </a:r>
          </a:p>
          <a:p>
            <a:pPr marL="914400" lvl="2" indent="0">
              <a:buNone/>
            </a:pPr>
            <a:r>
              <a:rPr lang="fr-FR" i="1" dirty="0"/>
              <a:t>= </a:t>
            </a:r>
            <a:r>
              <a:rPr lang="fr-FR" b="1" i="1" dirty="0"/>
              <a:t>0.92</a:t>
            </a:r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ou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– </a:t>
            </a:r>
            <a:r>
              <a:rPr lang="fr-FR" dirty="0">
                <a:solidFill>
                  <a:schemeClr val="accent2"/>
                </a:solidFill>
              </a:rPr>
              <a:t>Une autre façon de le calculer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Inconnu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fr-FR" i="1" dirty="0">
                <a:solidFill>
                  <a:schemeClr val="accent3">
                    <a:lumMod val="50000"/>
                  </a:schemeClr>
                </a:solidFill>
              </a:rPr>
              <a:t>faux</a:t>
            </a:r>
            <a:r>
              <a:rPr lang="fr-FR" dirty="0"/>
              <a:t>) -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i="1" u="sng" dirty="0"/>
              <a:t>Pourriel</a:t>
            </a:r>
            <a:r>
              <a:rPr lang="fr-FR" u="sng" dirty="0"/>
              <a:t>=</a:t>
            </a:r>
            <a:r>
              <a:rPr lang="fr-FR" i="1" u="sng" dirty="0"/>
              <a:t>vrai, Inconnu</a:t>
            </a:r>
            <a:r>
              <a:rPr lang="fr-FR" u="sng" dirty="0"/>
              <a:t>=</a:t>
            </a:r>
            <a:r>
              <a:rPr lang="fr-FR" i="1" u="sng" dirty="0"/>
              <a:t>faux</a:t>
            </a:r>
            <a:r>
              <a:rPr lang="fr-FR" u="sng" dirty="0"/>
              <a:t>) </a:t>
            </a:r>
            <a:br>
              <a:rPr lang="fr-FR" u="sng" dirty="0"/>
            </a:br>
            <a:r>
              <a:rPr lang="fr-FR" dirty="0"/>
              <a:t>= 1 -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>
                <a:solidFill>
                  <a:schemeClr val="accent2"/>
                </a:solidFill>
              </a:rPr>
              <a:t>Pourriel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faux</a:t>
            </a:r>
            <a:r>
              <a:rPr lang="fr-FR" i="1" dirty="0">
                <a:solidFill>
                  <a:schemeClr val="accent2"/>
                </a:solidFill>
              </a:rPr>
              <a:t>, Inconnu</a:t>
            </a:r>
            <a:r>
              <a:rPr lang="fr-FR" dirty="0">
                <a:solidFill>
                  <a:schemeClr val="accent2"/>
                </a:solidFill>
              </a:rPr>
              <a:t>=</a:t>
            </a:r>
            <a:r>
              <a:rPr lang="fr-FR" b="1" i="1" dirty="0">
                <a:solidFill>
                  <a:schemeClr val="accent2"/>
                </a:solidFill>
              </a:rPr>
              <a:t>vrai</a:t>
            </a:r>
            <a:r>
              <a:rPr lang="fr-FR" dirty="0"/>
              <a:t>) = 1 – 0.016 – 0.064 = </a:t>
            </a:r>
            <a:r>
              <a:rPr lang="fr-FR" b="1" dirty="0"/>
              <a:t>0.92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6395C-23FF-49B7-9FB2-12F9003864F5}"/>
              </a:ext>
            </a:extLst>
          </p:cNvPr>
          <p:cNvSpPr/>
          <p:nvPr/>
        </p:nvSpPr>
        <p:spPr>
          <a:xfrm>
            <a:off x="2308347" y="5259263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958181-8091-46A0-ABCD-768BF3E10650}"/>
              </a:ext>
            </a:extLst>
          </p:cNvPr>
          <p:cNvSpPr/>
          <p:nvPr/>
        </p:nvSpPr>
        <p:spPr>
          <a:xfrm>
            <a:off x="6441953" y="525052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AAEF2-AF89-4E2B-A4B9-F9C91F2C692C}"/>
              </a:ext>
            </a:extLst>
          </p:cNvPr>
          <p:cNvSpPr/>
          <p:nvPr/>
        </p:nvSpPr>
        <p:spPr>
          <a:xfrm>
            <a:off x="5072673" y="5234407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7414BD-1025-4DA7-B42F-001C3A8A87D5}"/>
              </a:ext>
            </a:extLst>
          </p:cNvPr>
          <p:cNvSpPr/>
          <p:nvPr/>
        </p:nvSpPr>
        <p:spPr>
          <a:xfrm>
            <a:off x="3690510" y="525779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FD1E2A-4E0F-4C0B-992C-363922358067}"/>
              </a:ext>
            </a:extLst>
          </p:cNvPr>
          <p:cNvSpPr/>
          <p:nvPr/>
        </p:nvSpPr>
        <p:spPr>
          <a:xfrm>
            <a:off x="2268416" y="5515761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02CA9-64F7-4957-AF93-4D451F38E20E}"/>
              </a:ext>
            </a:extLst>
          </p:cNvPr>
          <p:cNvSpPr/>
          <p:nvPr/>
        </p:nvSpPr>
        <p:spPr>
          <a:xfrm>
            <a:off x="3687550" y="5508679"/>
            <a:ext cx="764320" cy="28135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B66E2B-FC8F-C6A0-D29B-4989E1A6FDCA}"/>
              </a:ext>
            </a:extLst>
          </p:cNvPr>
          <p:cNvSpPr/>
          <p:nvPr/>
        </p:nvSpPr>
        <p:spPr>
          <a:xfrm>
            <a:off x="6475964" y="5508679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709BB6-71A2-BB85-8746-75097DE30388}"/>
              </a:ext>
            </a:extLst>
          </p:cNvPr>
          <p:cNvSpPr/>
          <p:nvPr/>
        </p:nvSpPr>
        <p:spPr>
          <a:xfrm>
            <a:off x="5106684" y="5492559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CFC0C6-0B7F-41B5-9189-E548480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6" y="3575945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d’un événement arbitraire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1"/>
            <a:ext cx="8830243" cy="1566796"/>
          </a:xfrm>
        </p:spPr>
        <p:txBody>
          <a:bodyPr/>
          <a:lstStyle/>
          <a:p>
            <a:r>
              <a:rPr lang="fr-FR" dirty="0"/>
              <a:t>On peut calculer la probabilité d’événements arbitrairement complexes</a:t>
            </a:r>
          </a:p>
          <a:p>
            <a:pPr lvl="1"/>
            <a:r>
              <a:rPr lang="fr-FR" dirty="0"/>
              <a:t>il suffit d’additionner les probabilités des événements élémentaires associés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 (</a:t>
            </a:r>
            <a:r>
              <a:rPr lang="fr-FR" i="1" dirty="0">
                <a:solidFill>
                  <a:schemeClr val="tx2"/>
                </a:solidFill>
              </a:rPr>
              <a:t>Pourriel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vrai, Inconnu</a:t>
            </a:r>
            <a:r>
              <a:rPr lang="fr-FR" dirty="0">
                <a:solidFill>
                  <a:schemeClr val="tx2"/>
                </a:solidFill>
              </a:rPr>
              <a:t>=</a:t>
            </a:r>
            <a:r>
              <a:rPr lang="fr-FR" i="1" dirty="0">
                <a:solidFill>
                  <a:schemeClr val="tx2"/>
                </a:solidFill>
              </a:rPr>
              <a:t>faux</a:t>
            </a:r>
            <a:r>
              <a:rPr lang="fr-FR" dirty="0"/>
              <a:t>) ou (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faux, 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 )</a:t>
            </a:r>
            <a:br>
              <a:rPr lang="fr-FR" dirty="0"/>
            </a:br>
            <a:r>
              <a:rPr lang="fr-FR" dirty="0"/>
              <a:t>= 0.072 + 0.008 + 0.064 + 0.576 = </a:t>
            </a:r>
            <a:r>
              <a:rPr lang="fr-FR" b="1" dirty="0"/>
              <a:t>0.72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6DDB56-8200-48EF-B08A-A6891644E5C6}"/>
              </a:ext>
            </a:extLst>
          </p:cNvPr>
          <p:cNvSpPr/>
          <p:nvPr/>
        </p:nvSpPr>
        <p:spPr>
          <a:xfrm>
            <a:off x="5202787" y="4239355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76B50-D777-4900-84FB-D3A4E9D7B459}"/>
              </a:ext>
            </a:extLst>
          </p:cNvPr>
          <p:cNvSpPr/>
          <p:nvPr/>
        </p:nvSpPr>
        <p:spPr>
          <a:xfrm>
            <a:off x="6584950" y="4237890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BF1C3-A5C7-44EE-9CC3-820CC0A6EE65}"/>
              </a:ext>
            </a:extLst>
          </p:cNvPr>
          <p:cNvSpPr/>
          <p:nvPr/>
        </p:nvSpPr>
        <p:spPr>
          <a:xfrm>
            <a:off x="3857319" y="4483154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37C149-A985-438F-90A1-E5E9CA8D8908}"/>
              </a:ext>
            </a:extLst>
          </p:cNvPr>
          <p:cNvSpPr/>
          <p:nvPr/>
        </p:nvSpPr>
        <p:spPr>
          <a:xfrm>
            <a:off x="6627263" y="4479301"/>
            <a:ext cx="764320" cy="281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6AEA20-3ADB-4E0C-8683-9D173D64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31" y="4384324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conditionnelle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2356338"/>
          </a:xfrm>
        </p:spPr>
        <p:txBody>
          <a:bodyPr/>
          <a:lstStyle/>
          <a:p>
            <a:r>
              <a:rPr lang="fr-FR" b="1" dirty="0"/>
              <a:t>Probabilité conditionnelle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P(X|Y) = P(X,Y) / P(Y)</a:t>
            </a:r>
            <a:r>
              <a:rPr lang="fr-FR" i="1" dirty="0"/>
              <a:t>    si P(Y) </a:t>
            </a:r>
            <a:r>
              <a:rPr lang="fr-CA" sz="1800" b="1" i="1" dirty="0">
                <a:cs typeface="Times New Roman" pitchFamily="18" charset="0"/>
              </a:rPr>
              <a:t>≠ 0</a:t>
            </a:r>
            <a:endParaRPr lang="fr-FR" i="1" dirty="0"/>
          </a:p>
          <a:p>
            <a:pPr lvl="1"/>
            <a:endParaRPr lang="fr-FR" i="1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faux,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/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(</a:t>
            </a:r>
            <a:r>
              <a:rPr lang="fr-FR" dirty="0">
                <a:solidFill>
                  <a:schemeClr val="accent1"/>
                </a:solidFill>
              </a:rPr>
              <a:t>0.016 + 0.064</a:t>
            </a:r>
            <a:r>
              <a:rPr lang="fr-FR" dirty="0"/>
              <a:t>) / (</a:t>
            </a:r>
            <a:r>
              <a:rPr lang="fr-FR" dirty="0">
                <a:solidFill>
                  <a:srgbClr val="FF0000"/>
                </a:solidFill>
              </a:rPr>
              <a:t>0.016 + 0.064 + 0.108 + 0.012</a:t>
            </a:r>
            <a:r>
              <a:rPr lang="fr-FR" dirty="0"/>
              <a:t>) = </a:t>
            </a:r>
            <a:r>
              <a:rPr lang="fr-FR" b="1" dirty="0"/>
              <a:t>0.4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5321B2-742D-4EB0-B433-C28AA63BD256}"/>
              </a:ext>
            </a:extLst>
          </p:cNvPr>
          <p:cNvSpPr/>
          <p:nvPr/>
        </p:nvSpPr>
        <p:spPr>
          <a:xfrm>
            <a:off x="2409093" y="5321828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EFCAF-CDAA-4116-9042-1BC8C6E39524}"/>
              </a:ext>
            </a:extLst>
          </p:cNvPr>
          <p:cNvSpPr/>
          <p:nvPr/>
        </p:nvSpPr>
        <p:spPr>
          <a:xfrm>
            <a:off x="3807679" y="5308481"/>
            <a:ext cx="764320" cy="28135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242ABE-3403-4BE9-8CD7-24C59E36DBA1}"/>
              </a:ext>
            </a:extLst>
          </p:cNvPr>
          <p:cNvSpPr/>
          <p:nvPr/>
        </p:nvSpPr>
        <p:spPr>
          <a:xfrm>
            <a:off x="2260217" y="5017046"/>
            <a:ext cx="2405062" cy="762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que </a:t>
            </a:r>
            <a:r>
              <a:rPr lang="fr-FR" i="1" dirty="0"/>
              <a:t>P(Y)= </a:t>
            </a:r>
            <a:r>
              <a:rPr lang="el-GR" i="1" dirty="0"/>
              <a:t>Σ</a:t>
            </a:r>
            <a:r>
              <a:rPr lang="en-CA" i="1" baseline="-25000" dirty="0"/>
              <a:t>z</a:t>
            </a:r>
            <a:r>
              <a:rPr lang="en-CA" i="1" dirty="0"/>
              <a:t> P(Y, Z=z)</a:t>
            </a:r>
          </a:p>
          <a:p>
            <a:r>
              <a:rPr lang="fr-CA" dirty="0"/>
              <a:t>On peut en déduire:  </a:t>
            </a:r>
            <a:r>
              <a:rPr lang="fr-FR" b="1" i="1" dirty="0"/>
              <a:t>P(Y)= </a:t>
            </a:r>
            <a:r>
              <a:rPr lang="el-GR" b="1" i="1" dirty="0"/>
              <a:t>Σ</a:t>
            </a:r>
            <a:r>
              <a:rPr lang="en-CA" b="1" i="1" baseline="-25000" dirty="0"/>
              <a:t>z</a:t>
            </a:r>
            <a:r>
              <a:rPr lang="en-CA" b="1" i="1" dirty="0"/>
              <a:t> P(Y|Z)P(Z=z)</a:t>
            </a:r>
            <a:endParaRPr lang="fr-CA" b="1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1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250" y="2169184"/>
            <a:ext cx="8229601" cy="4165214"/>
          </a:xfrm>
        </p:spPr>
        <p:txBody>
          <a:bodyPr/>
          <a:lstStyle/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] 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0.9, 0.1</a:t>
            </a:r>
            <a:r>
              <a:rPr lang="fr-CA" dirty="0"/>
              <a:t> ]</a:t>
            </a:r>
            <a:endParaRPr lang="fr-CA" b="1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)],</a:t>
            </a:r>
            <a:br>
              <a:rPr lang="fr-CA" dirty="0"/>
            </a:br>
            <a:r>
              <a:rPr lang="fr-CA" dirty="0"/>
              <a:t>     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)]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</a:p>
          <a:p>
            <a:r>
              <a:rPr lang="fr-CA" b="1" dirty="0"/>
              <a:t>Chaque sous-ensemble de probabilités </a:t>
            </a:r>
            <a:r>
              <a:rPr lang="fr-CA" dirty="0"/>
              <a:t>associé aux mêmes valeurs des variables sur lesquelles on conditionne somme à 1</a:t>
            </a:r>
          </a:p>
          <a:p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contient deux distributions de probabilités sur la variable </a:t>
            </a:r>
            <a:r>
              <a:rPr lang="fr-CA" i="1" dirty="0"/>
              <a:t>Pourriel </a:t>
            </a:r>
            <a:r>
              <a:rPr lang="fr-CA" dirty="0"/>
              <a:t>: une dans le cas où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faux, </a:t>
            </a:r>
            <a:r>
              <a:rPr lang="fr-CA" dirty="0"/>
              <a:t>l’autre lorsque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16</a:t>
            </a:fld>
            <a:endParaRPr lang="fr-CA"/>
          </a:p>
        </p:txBody>
      </p:sp>
      <p:grpSp>
        <p:nvGrpSpPr>
          <p:cNvPr id="6" name="Grouper 5"/>
          <p:cNvGrpSpPr/>
          <p:nvPr/>
        </p:nvGrpSpPr>
        <p:grpSpPr>
          <a:xfrm>
            <a:off x="1560658" y="4220938"/>
            <a:ext cx="2398623" cy="353853"/>
            <a:chOff x="1560658" y="4373692"/>
            <a:chExt cx="2398623" cy="35385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560658" y="4452154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>
              <a:off x="2463391" y="4589849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861204" y="4373692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560658" y="4522810"/>
            <a:ext cx="2413924" cy="353853"/>
            <a:chOff x="1560048" y="4694381"/>
            <a:chExt cx="2413924" cy="353853"/>
          </a:xfrm>
        </p:grpSpPr>
        <p:sp>
          <p:nvSpPr>
            <p:cNvPr id="11" name="Rectangle 10"/>
            <p:cNvSpPr/>
            <p:nvPr/>
          </p:nvSpPr>
          <p:spPr>
            <a:xfrm>
              <a:off x="2875895" y="4694381"/>
              <a:ext cx="10980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dirty="0">
                  <a:solidFill>
                    <a:schemeClr val="accent1"/>
                  </a:solidFill>
                </a:rPr>
                <a:t>somme à 1</a:t>
              </a:r>
              <a:endParaRPr lang="fr-F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560048" y="4772843"/>
              <a:ext cx="902733" cy="275391"/>
            </a:xfrm>
            <a:prstGeom prst="roundRect">
              <a:avLst/>
            </a:prstGeom>
            <a:noFill/>
            <a:ln w="1270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2462781" y="4910538"/>
              <a:ext cx="443716" cy="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3C6504A-9771-4DE3-8904-5FE5A3B1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41" y="1322107"/>
            <a:ext cx="5629583" cy="1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distribution conditionnelle peut être vue comme une distribution </a:t>
            </a:r>
            <a:r>
              <a:rPr lang="fr-CA" b="1" dirty="0"/>
              <a:t>renormalisée</a:t>
            </a:r>
            <a:r>
              <a:rPr lang="fr-CA" dirty="0"/>
              <a:t> afin de satisfaire les conditions de sommation à 1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en-CA" b="1" i="1" dirty="0"/>
              <a:t>P(</a:t>
            </a:r>
            <a:r>
              <a:rPr lang="en-CA" b="1" i="1" dirty="0" err="1"/>
              <a:t>X|e</a:t>
            </a:r>
            <a:r>
              <a:rPr lang="en-CA" b="1" i="1" dirty="0"/>
              <a:t>)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l-GR" b="1" i="1" dirty="0"/>
              <a:t>Σ</a:t>
            </a:r>
            <a:r>
              <a:rPr lang="en-CA" b="1" i="1" baseline="-25000" dirty="0"/>
              <a:t>y</a:t>
            </a:r>
            <a:r>
              <a:rPr lang="en-CA" b="1" i="1" dirty="0"/>
              <a:t> P(</a:t>
            </a:r>
            <a:r>
              <a:rPr lang="en-CA" b="1" i="1" dirty="0" err="1"/>
              <a:t>X,e,y</a:t>
            </a:r>
            <a:r>
              <a:rPr lang="en-CA" b="1" i="1" dirty="0"/>
              <a:t>)</a:t>
            </a:r>
            <a:endParaRPr lang="fr-CA" b="1" dirty="0"/>
          </a:p>
          <a:p>
            <a:pPr lvl="1"/>
            <a:endParaRPr lang="fr-CA" b="1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736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conditionnelle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283575" cy="4713514"/>
          </a:xfrm>
        </p:spPr>
        <p:txBody>
          <a:bodyPr/>
          <a:lstStyle/>
          <a:p>
            <a:r>
              <a:rPr lang="fr-CA" dirty="0"/>
              <a:t>Une distribution conditionnelle peut être vue comme une distribution </a:t>
            </a:r>
            <a:r>
              <a:rPr lang="fr-CA" b="1" dirty="0" err="1"/>
              <a:t>renormalisée</a:t>
            </a:r>
            <a:r>
              <a:rPr lang="fr-CA" dirty="0"/>
              <a:t> afin de satisfaire les conditions de sommation à 1</a:t>
            </a:r>
          </a:p>
          <a:p>
            <a:r>
              <a:rPr lang="fr-CA" dirty="0"/>
              <a:t>Exemple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α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α </a:t>
            </a:r>
            <a:r>
              <a:rPr lang="fr-FR" dirty="0"/>
              <a:t>[0.08, 0.12]  </a:t>
            </a:r>
            <a:br>
              <a:rPr lang="fr-CA" dirty="0"/>
            </a:br>
            <a:r>
              <a:rPr lang="fr-CA" dirty="0"/>
              <a:t>=  (1</a:t>
            </a:r>
            <a:r>
              <a:rPr lang="fr-FR" dirty="0"/>
              <a:t>/ </a:t>
            </a:r>
            <a:r>
              <a:rPr lang="fr-CA" dirty="0"/>
              <a:t>(0.08 + 0.12)) </a:t>
            </a:r>
            <a:r>
              <a:rPr lang="fr-FR" dirty="0"/>
              <a:t>[0.08, 0.12]</a:t>
            </a:r>
            <a:br>
              <a:rPr lang="fr-CA" dirty="0"/>
            </a:br>
            <a:r>
              <a:rPr lang="fr-CA" dirty="0"/>
              <a:t>= [ </a:t>
            </a:r>
            <a:r>
              <a:rPr lang="fr-FR" dirty="0"/>
              <a:t>0.4, 0.6</a:t>
            </a:r>
            <a:r>
              <a:rPr lang="fr-CA" dirty="0"/>
              <a:t> ]</a:t>
            </a:r>
            <a:br>
              <a:rPr lang="fr-CA" dirty="0"/>
            </a:br>
            <a:endParaRPr lang="fr-CA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[α</a:t>
            </a:r>
            <a:r>
              <a:rPr lang="fr-CA" baseline="-25000" dirty="0"/>
              <a:t>faux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,</a:t>
            </a:r>
            <a:br>
              <a:rPr lang="fr-CA" dirty="0"/>
            </a:br>
            <a:r>
              <a:rPr lang="fr-CA" dirty="0"/>
              <a:t>     α</a:t>
            </a:r>
            <a:r>
              <a:rPr lang="fr-CA" baseline="-25000" dirty="0"/>
              <a:t>vrai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</a:t>
            </a:r>
            <a:r>
              <a:rPr lang="fr-CA" dirty="0"/>
              <a:t>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 ] 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0.72, 0.08] / (0.72 + 0.08), </a:t>
            </a:r>
            <a:br>
              <a:rPr lang="fr-FR" dirty="0"/>
            </a:br>
            <a:r>
              <a:rPr lang="fr-FR" dirty="0"/>
              <a:t>      [0.08, 0.12] / (0.08 + 0.12) 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= [ [ </a:t>
            </a:r>
            <a:r>
              <a:rPr lang="fr-FR" dirty="0"/>
              <a:t>0.9, 0.1], </a:t>
            </a:r>
            <a:br>
              <a:rPr lang="fr-FR" dirty="0"/>
            </a:br>
            <a:r>
              <a:rPr lang="fr-FR" dirty="0"/>
              <a:t>      [0.4, 0.6] </a:t>
            </a:r>
            <a:r>
              <a:rPr lang="fr-CA" dirty="0"/>
              <a:t>]</a:t>
            </a:r>
            <a:br>
              <a:rPr lang="fr-CA" dirty="0"/>
            </a:b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18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6BDE5-DC26-4913-9B4F-8EDBA0D0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90" y="3707177"/>
            <a:ext cx="4424347" cy="8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du produit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En général :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, </a:t>
            </a:r>
            <a:r>
              <a:rPr lang="fr-CA" i="1" dirty="0"/>
              <a:t>Inconnu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 </a:t>
            </a:r>
            <a:r>
              <a:rPr lang="fr-CA" dirty="0"/>
              <a:t>| </a:t>
            </a:r>
            <a:r>
              <a:rPr lang="fr-CA" i="1" dirty="0"/>
              <a:t>Inconnu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                                     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 </a:t>
            </a:r>
            <a:r>
              <a:rPr lang="fr-CA" dirty="0"/>
              <a:t>|</a:t>
            </a:r>
            <a:r>
              <a:rPr lang="fr-CA" i="1" dirty="0"/>
              <a:t> 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9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3234D83-9E6F-48EC-9E1D-4D88D39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29" y="2006385"/>
            <a:ext cx="6869165" cy="4381500"/>
          </a:xfrm>
          <a:prstGeom prst="rect">
            <a:avLst/>
          </a:prstGeom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2</a:t>
            </a:fld>
            <a:endParaRPr lang="en-US" altLang="ko-K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FF7FE-1C9A-442F-8EE6-B91F8A095D21}"/>
              </a:ext>
            </a:extLst>
          </p:cNvPr>
          <p:cNvGrpSpPr/>
          <p:nvPr/>
        </p:nvGrpSpPr>
        <p:grpSpPr>
          <a:xfrm>
            <a:off x="498289" y="3728300"/>
            <a:ext cx="1682145" cy="1946881"/>
            <a:chOff x="300911" y="3679076"/>
            <a:chExt cx="1682145" cy="1946881"/>
          </a:xfrm>
        </p:grpSpPr>
        <p:sp>
          <p:nvSpPr>
            <p:cNvPr id="46094" name="Flèche vers la droite 7"/>
            <p:cNvSpPr>
              <a:spLocks noChangeArrowheads="1"/>
            </p:cNvSpPr>
            <p:nvPr/>
          </p:nvSpPr>
          <p:spPr bwMode="auto">
            <a:xfrm rot="19442375">
              <a:off x="1347802" y="3679076"/>
              <a:ext cx="635254" cy="55073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5" name="Rectangle 8"/>
            <p:cNvSpPr>
              <a:spLocks noChangeArrowheads="1"/>
            </p:cNvSpPr>
            <p:nvPr/>
          </p:nvSpPr>
          <p:spPr bwMode="auto">
            <a:xfrm>
              <a:off x="300911" y="4320803"/>
              <a:ext cx="1626453" cy="130515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actions peuvent avoir des effets incertains 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0EFCE-A8BC-4F90-AACD-972802D9AF49}"/>
              </a:ext>
            </a:extLst>
          </p:cNvPr>
          <p:cNvGrpSpPr/>
          <p:nvPr/>
        </p:nvGrpSpPr>
        <p:grpSpPr>
          <a:xfrm>
            <a:off x="6030249" y="1230202"/>
            <a:ext cx="2358981" cy="1304721"/>
            <a:chOff x="6030249" y="1230202"/>
            <a:chExt cx="2358981" cy="1304721"/>
          </a:xfrm>
        </p:grpSpPr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6761749" y="1230202"/>
              <a:ext cx="1627481" cy="13047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Les capteurs peuvent être bruités…</a:t>
              </a:r>
            </a:p>
          </p:txBody>
        </p:sp>
        <p:sp>
          <p:nvSpPr>
            <p:cNvPr id="46093" name="Flèche vers la droite 10"/>
            <p:cNvSpPr>
              <a:spLocks noChangeArrowheads="1"/>
            </p:cNvSpPr>
            <p:nvPr/>
          </p:nvSpPr>
          <p:spPr bwMode="auto">
            <a:xfrm rot="8938044">
              <a:off x="6030249" y="1761475"/>
              <a:ext cx="634833" cy="551269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422912" y="2342970"/>
            <a:ext cx="2147888" cy="550862"/>
            <a:chOff x="0" y="1554120"/>
            <a:chExt cx="2147366" cy="551232"/>
          </a:xfrm>
        </p:grpSpPr>
        <p:sp>
          <p:nvSpPr>
            <p:cNvPr id="46090" name="Flèche vers la droite 11"/>
            <p:cNvSpPr>
              <a:spLocks noChangeArrowheads="1"/>
            </p:cNvSpPr>
            <p:nvPr/>
          </p:nvSpPr>
          <p:spPr bwMode="auto">
            <a:xfrm rot="318255">
              <a:off x="1512366" y="1554120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0" y="1558640"/>
              <a:ext cx="1627909" cy="54263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fr-CA" dirty="0"/>
                <a:t>État incertain.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/>
          <a:lstStyle/>
          <a:p>
            <a:r>
              <a:rPr lang="fr-CA" b="1" dirty="0"/>
              <a:t>Règle du produit</a:t>
            </a:r>
            <a:r>
              <a:rPr lang="fr-CA" dirty="0"/>
              <a:t>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CA" b="1" dirty="0"/>
          </a:p>
          <a:p>
            <a:pPr lvl="1"/>
            <a:r>
              <a:rPr lang="fr-CA" b="1" i="1" dirty="0"/>
              <a:t>P(X,Y)=P(X|Y)P(Y)</a:t>
            </a:r>
          </a:p>
          <a:p>
            <a:pPr marL="457200" lvl="1" indent="0">
              <a:buNone/>
            </a:pPr>
            <a:endParaRPr lang="fr-CA" i="1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 pour </a:t>
            </a:r>
            <a:r>
              <a:rPr lang="fr-CA" i="1" dirty="0"/>
              <a:t>n</a:t>
            </a:r>
            <a:r>
              <a:rPr lang="fr-CA" dirty="0"/>
              <a:t> variables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baseline="-25000" dirty="0" err="1"/>
              <a:t>n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 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		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n-2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                  					= …</a:t>
            </a:r>
          </a:p>
          <a:p>
            <a:pPr marL="457200" lvl="1" indent="0">
              <a:buNone/>
            </a:pPr>
            <a:r>
              <a:rPr lang="fr-CA" dirty="0"/>
              <a:t>			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74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chaînage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6356" cy="4838700"/>
          </a:xfrm>
        </p:spPr>
        <p:txBody>
          <a:bodyPr/>
          <a:lstStyle/>
          <a:p>
            <a:r>
              <a:rPr lang="fr-CA" dirty="0"/>
              <a:t>La règle du chaînage est vraie, quelle que soit la distribution de 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 ...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endParaRPr lang="fr-CA" i="1" baseline="-25000" dirty="0"/>
          </a:p>
          <a:p>
            <a:endParaRPr lang="fr-CA" baseline="-25000" dirty="0"/>
          </a:p>
          <a:p>
            <a:r>
              <a:rPr lang="fr-CA" dirty="0"/>
              <a:t>Plutôt que de spécifier toutes les probabilités jointes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... , 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), on pourrait plutôt spécifier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</a:t>
            </a:r>
            <a:r>
              <a:rPr lang="fr-CA" i="1" dirty="0"/>
              <a:t> 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baseline="-25000" dirty="0"/>
              <a:t>3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baseline="-25000" dirty="0"/>
              <a:t>1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baseline="-25000" dirty="0"/>
              <a:t>2</a:t>
            </a:r>
            <a:r>
              <a:rPr lang="fr-CA" dirty="0"/>
              <a:t>), ...,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,...,</a:t>
            </a:r>
            <a:r>
              <a:rPr lang="fr-CA" i="1" dirty="0"/>
              <a:t>X</a:t>
            </a:r>
            <a:r>
              <a:rPr lang="fr-CA" i="1" baseline="-25000" dirty="0"/>
              <a:t>n-1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Exemple, on aurait pu spécifier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0.8,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0.2 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0.9 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 = 0.1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0.4,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= 0.6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On aurait tous les ingrédients pour calculer les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 </a:t>
            </a:r>
            <a:r>
              <a:rPr lang="fr-FR" dirty="0"/>
              <a:t>|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0.1 * 0.8 = 0.08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 err="1"/>
              <a:t>vrai</a:t>
            </a:r>
            <a:r>
              <a:rPr lang="fr-FR" dirty="0" err="1"/>
              <a:t>|</a:t>
            </a:r>
            <a:r>
              <a:rPr lang="fr-FR" i="1" dirty="0" err="1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</a:t>
            </a:r>
            <a:br>
              <a:rPr lang="fr-CA" dirty="0"/>
            </a:br>
            <a:r>
              <a:rPr lang="fr-CA" dirty="0"/>
              <a:t>							 = 0.6 * 0.2 = 0.12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21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C53AA70-2033-876D-D8A8-7AF1FC5FC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1432806"/>
                  </p:ext>
                </p:extLst>
              </p:nvPr>
            </p:nvGraphicFramePr>
            <p:xfrm>
              <a:off x="7951304" y="3219036"/>
              <a:ext cx="465483" cy="349112"/>
            </p:xfrm>
            <a:graphic>
              <a:graphicData uri="http://schemas.microsoft.com/office/powerpoint/2016/slidezoom">
                <pslz:sldZm>
                  <pslz:sldZmObj sldId="301" cId="2156395761">
                    <pslz:zmPr id="{2CD8F8F2-54DD-41E6-BF05-C6B85B3507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5483" cy="3491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C53AA70-2033-876D-D8A8-7AF1FC5FC8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304" y="3219036"/>
                <a:ext cx="465483" cy="3491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35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924"/>
            <a:ext cx="8376356" cy="4519245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Effect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96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Règle de Bayes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0924"/>
            <a:ext cx="8413531" cy="5207976"/>
          </a:xfrm>
        </p:spPr>
        <p:txBody>
          <a:bodyPr/>
          <a:lstStyle/>
          <a:p>
            <a:r>
              <a:rPr lang="fr-CA" b="1" dirty="0"/>
              <a:t>P(X|Y) = P(Y|X)P(X)/P(Y)</a:t>
            </a:r>
          </a:p>
          <a:p>
            <a:r>
              <a:rPr lang="fr-CA" dirty="0"/>
              <a:t>Donne une probabilité </a:t>
            </a:r>
            <a:r>
              <a:rPr lang="fr-CA" b="1" dirty="0"/>
              <a:t>diagnostique</a:t>
            </a:r>
            <a:r>
              <a:rPr lang="fr-CA" dirty="0"/>
              <a:t> à partir d’une probabilité </a:t>
            </a:r>
            <a:r>
              <a:rPr lang="fr-CA" b="1" dirty="0"/>
              <a:t>causale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Cause</a:t>
            </a:r>
            <a:r>
              <a:rPr lang="fr-CA" dirty="0" err="1"/>
              <a:t>|</a:t>
            </a:r>
            <a:r>
              <a:rPr lang="fr-CA" i="1" dirty="0" err="1"/>
              <a:t>Effet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Cause</a:t>
            </a:r>
            <a:r>
              <a:rPr lang="fr-CA" dirty="0"/>
              <a:t>) /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Effet</a:t>
            </a:r>
            <a:r>
              <a:rPr lang="fr-CA" dirty="0"/>
              <a:t>)</a:t>
            </a:r>
          </a:p>
          <a:p>
            <a:r>
              <a:rPr lang="fr-CA" dirty="0"/>
              <a:t>On pourrait calculer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Pourriel=faux</a:t>
            </a:r>
            <a:r>
              <a:rPr lang="fr-FR" dirty="0"/>
              <a:t> |</a:t>
            </a:r>
            <a:r>
              <a:rPr lang="fr-FR" i="1" dirty="0"/>
              <a:t> 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: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 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 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, inconnu</a:t>
            </a:r>
            <a:r>
              <a:rPr lang="fr-FR" dirty="0"/>
              <a:t>) / (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p</a:t>
            </a:r>
            <a:r>
              <a:rPr lang="fr-FR" i="1" dirty="0"/>
              <a:t>ourriel</a:t>
            </a:r>
            <a:r>
              <a:rPr lang="fr-FR" dirty="0"/>
              <a:t>) +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inconnu, pourriel</a:t>
            </a:r>
            <a:r>
              <a:rPr lang="fr-FR" dirty="0"/>
              <a:t>))</a:t>
            </a:r>
            <a:br>
              <a:rPr lang="fr-FR" dirty="0"/>
            </a:b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dirty="0">
                <a:sym typeface="Symbol" charset="2"/>
              </a:rPr>
              <a:t>pourriel</a:t>
            </a:r>
            <a:r>
              <a:rPr lang="fr-FR" i="1" dirty="0"/>
              <a:t>)</a:t>
            </a:r>
            <a:br>
              <a:rPr lang="fr-FR" dirty="0"/>
            </a:br>
            <a:r>
              <a:rPr lang="fr-FR" dirty="0"/>
              <a:t>= </a:t>
            </a:r>
            <a:r>
              <a:rPr lang="fr-CA" dirty="0"/>
              <a:t>0.08 / (0.08 + 0.12) = </a:t>
            </a:r>
            <a:r>
              <a:rPr lang="fr-CA" b="1" dirty="0"/>
              <a:t>0.4</a:t>
            </a:r>
            <a:endParaRPr lang="fr-CA" dirty="0"/>
          </a:p>
          <a:p>
            <a:r>
              <a:rPr lang="fr-FR" dirty="0"/>
              <a:t>On appelle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une </a:t>
            </a:r>
            <a:r>
              <a:rPr lang="fr-CA" b="1" dirty="0"/>
              <a:t>probabilité a priori</a:t>
            </a:r>
          </a:p>
          <a:p>
            <a:pPr lvl="1"/>
            <a:r>
              <a:rPr lang="fr-CA" dirty="0"/>
              <a:t>c’est notre croyance p/r à la présence d’une Pourriel </a:t>
            </a:r>
            <a:r>
              <a:rPr lang="fr-CA" b="1" dirty="0"/>
              <a:t>avant</a:t>
            </a:r>
            <a:r>
              <a:rPr lang="fr-CA" dirty="0"/>
              <a:t> toute observation</a:t>
            </a:r>
          </a:p>
          <a:p>
            <a:r>
              <a:rPr lang="fr-CA" dirty="0"/>
              <a:t>On appelle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Pourriel</a:t>
            </a:r>
            <a:r>
              <a:rPr lang="fr-FR" dirty="0"/>
              <a:t>|</a:t>
            </a:r>
            <a:r>
              <a:rPr lang="fr-FR" i="1" dirty="0"/>
              <a:t> Inconnu</a:t>
            </a:r>
            <a:r>
              <a:rPr lang="fr-FR" dirty="0"/>
              <a:t>) une probabilité à </a:t>
            </a:r>
            <a:r>
              <a:rPr lang="fr-FR" b="1" dirty="0"/>
              <a:t>posteriori</a:t>
            </a:r>
          </a:p>
          <a:p>
            <a:pPr lvl="1"/>
            <a:r>
              <a:rPr lang="fr-FR" dirty="0"/>
              <a:t>c’est notre croyance mise à jour après avoir observé </a:t>
            </a:r>
            <a:r>
              <a:rPr lang="fr-FR" i="1" dirty="0"/>
              <a:t>Inconnu</a:t>
            </a:r>
            <a:endParaRPr lang="fr-FR" dirty="0"/>
          </a:p>
          <a:p>
            <a:r>
              <a:rPr lang="fr-FR" b="1" dirty="0"/>
              <a:t>La règle de Bayes </a:t>
            </a:r>
            <a:r>
              <a:rPr lang="fr-FR" dirty="0"/>
              <a:t>lie ces deux probabilités ensemble</a:t>
            </a:r>
          </a:p>
          <a:p>
            <a:pPr lvl="1"/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 </a:t>
            </a:r>
            <a:r>
              <a:rPr lang="fr-FR" u="sng" dirty="0"/>
              <a:t>|</a:t>
            </a:r>
            <a:r>
              <a:rPr lang="fr-FR" i="1" u="sng" dirty="0"/>
              <a:t> inconnu</a:t>
            </a:r>
            <a:r>
              <a:rPr lang="fr-FR" u="sng" dirty="0"/>
              <a:t>)</a:t>
            </a:r>
            <a:r>
              <a:rPr lang="fr-FR" b="1" dirty="0"/>
              <a:t> </a:t>
            </a:r>
            <a:r>
              <a:rPr lang="fr-FR" dirty="0"/>
              <a:t>= α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|</a:t>
            </a:r>
            <a:r>
              <a:rPr lang="fr-FR" dirty="0">
                <a:sym typeface="Symbol" charset="2"/>
              </a:rPr>
              <a:t>pourriel</a:t>
            </a:r>
            <a:r>
              <a:rPr lang="fr-FR" dirty="0"/>
              <a:t>) </a:t>
            </a:r>
            <a:r>
              <a:rPr lang="fr-FR" i="1" u="sng" dirty="0"/>
              <a:t>P</a:t>
            </a:r>
            <a:r>
              <a:rPr lang="fr-FR" u="sng" dirty="0"/>
              <a:t>(</a:t>
            </a:r>
            <a:r>
              <a:rPr lang="fr-FR" u="sng" dirty="0">
                <a:sym typeface="Symbol" charset="2"/>
              </a:rPr>
              <a:t>pourriel</a:t>
            </a:r>
            <a:r>
              <a:rPr lang="fr-FR" i="1" u="sng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23</a:t>
            </a:fld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6008695" y="3627318"/>
            <a:ext cx="2678105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</a:t>
            </a:r>
            <a:r>
              <a:rPr lang="fr-FR" dirty="0">
                <a:sym typeface="Symbol" charset="2"/>
              </a:rPr>
              <a:t>pourriel</a:t>
            </a:r>
            <a:br>
              <a:rPr lang="fr-FR" i="1" dirty="0">
                <a:sym typeface="Symbol" charset="2"/>
              </a:rPr>
            </a:b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  </a:t>
            </a:r>
            <a:r>
              <a:rPr lang="fr-FR" dirty="0"/>
              <a:t>⇔</a:t>
            </a:r>
            <a:r>
              <a:rPr lang="fr-FR" i="1" dirty="0">
                <a:sym typeface="Symbol" charset="2"/>
              </a:rPr>
              <a:t>    </a:t>
            </a:r>
            <a:r>
              <a:rPr lang="fr-FR" dirty="0">
                <a:sym typeface="Symbol" charset="2"/>
              </a:rPr>
              <a:t>pourriel</a:t>
            </a:r>
            <a:endParaRPr lang="fr-FR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5EA701F9-6DFF-9B90-4E3D-389B0EBF18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3505623"/>
                  </p:ext>
                </p:extLst>
              </p:nvPr>
            </p:nvGraphicFramePr>
            <p:xfrm>
              <a:off x="8506747" y="2992441"/>
              <a:ext cx="417957" cy="313468"/>
            </p:xfrm>
            <a:graphic>
              <a:graphicData uri="http://schemas.microsoft.com/office/powerpoint/2016/slidezoom">
                <pslz:sldZm>
                  <pslz:sldZmObj sldId="320" cId="1126359096">
                    <pslz:zmPr id="{6AFEA290-1AA0-402F-AF40-9E33AB9A2BB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7957" cy="3134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5EA701F9-6DFF-9B90-4E3D-389B0EBF18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6747" y="2992441"/>
                <a:ext cx="417957" cy="3134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001000" cy="1965820"/>
          </a:xfrm>
        </p:spPr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00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Soit les variables </a:t>
            </a:r>
            <a:r>
              <a:rPr lang="fr-CA" i="1" dirty="0"/>
              <a:t>A</a:t>
            </a:r>
            <a:r>
              <a:rPr lang="fr-CA" dirty="0"/>
              <a:t> et </a:t>
            </a:r>
            <a:r>
              <a:rPr lang="fr-CA" i="1" dirty="0"/>
              <a:t>B</a:t>
            </a:r>
            <a:r>
              <a:rPr lang="fr-CA" dirty="0"/>
              <a:t>, elles sont </a:t>
            </a:r>
            <a:r>
              <a:rPr lang="fr-CA" b="1" dirty="0"/>
              <a:t>indépendantes</a:t>
            </a:r>
            <a:r>
              <a:rPr lang="fr-CA" dirty="0"/>
              <a:t> si et seulement si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|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|</a:t>
            </a:r>
            <a:r>
              <a:rPr lang="fr-CA" i="1" dirty="0"/>
              <a:t>A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ou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Pluie, 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25</a:t>
            </a:fld>
            <a:endParaRPr lang="fr-CA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5448"/>
              </p:ext>
            </p:extLst>
          </p:nvPr>
        </p:nvGraphicFramePr>
        <p:xfrm>
          <a:off x="2116159" y="4209593"/>
          <a:ext cx="3490557" cy="1857375"/>
        </p:xfrm>
        <a:graphic>
          <a:graphicData uri="http://schemas.openxmlformats.org/drawingml/2006/table">
            <a:tbl>
              <a:tblPr/>
              <a:tblGrid>
                <a:gridCol w="119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er 20"/>
          <p:cNvGrpSpPr/>
          <p:nvPr/>
        </p:nvGrpSpPr>
        <p:grpSpPr>
          <a:xfrm>
            <a:off x="8521" y="4797778"/>
            <a:ext cx="2107638" cy="378178"/>
            <a:chOff x="8521" y="4797778"/>
            <a:chExt cx="2107638" cy="378178"/>
          </a:xfrm>
        </p:grpSpPr>
        <p:sp>
          <p:nvSpPr>
            <p:cNvPr id="2" name="Rectangle 1"/>
            <p:cNvSpPr/>
            <p:nvPr/>
          </p:nvSpPr>
          <p:spPr>
            <a:xfrm>
              <a:off x="8521" y="4798730"/>
              <a:ext cx="1869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sz="1600" b="1" i="1" dirty="0">
                  <a:solidFill>
                    <a:srgbClr val="000090"/>
                  </a:solidFill>
                </a:rPr>
                <a:t>P</a:t>
              </a:r>
              <a:r>
                <a:rPr lang="fr-CA" sz="1600" b="1" dirty="0">
                  <a:solidFill>
                    <a:srgbClr val="000090"/>
                  </a:solidFill>
                </a:rPr>
                <a:t>(</a:t>
              </a:r>
              <a:r>
                <a:rPr lang="fr-FR" sz="1600" b="1" i="1" dirty="0">
                  <a:solidFill>
                    <a:srgbClr val="000090"/>
                  </a:solidFill>
                </a:rPr>
                <a:t>Pluie = vrai</a:t>
              </a:r>
              <a:r>
                <a:rPr lang="fr-CA" sz="1600" b="1" dirty="0">
                  <a:solidFill>
                    <a:srgbClr val="000090"/>
                  </a:solidFill>
                </a:rPr>
                <a:t>) = 0.3</a:t>
              </a:r>
              <a:endParaRPr lang="fr-CA" sz="1600" b="1" i="1" dirty="0">
                <a:solidFill>
                  <a:srgbClr val="000090"/>
                </a:solidFill>
              </a:endParaRPr>
            </a:p>
          </p:txBody>
        </p:sp>
        <p:cxnSp>
          <p:nvCxnSpPr>
            <p:cNvPr id="4" name="Connecteur droit avec flèche 3"/>
            <p:cNvCxnSpPr/>
            <p:nvPr/>
          </p:nvCxnSpPr>
          <p:spPr>
            <a:xfrm flipH="1">
              <a:off x="1763889" y="4797778"/>
              <a:ext cx="352270" cy="197555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 flipV="1">
              <a:off x="1763889" y="4995333"/>
              <a:ext cx="323008" cy="180623"/>
            </a:xfrm>
            <a:prstGeom prst="straightConnector1">
              <a:avLst/>
            </a:pr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629045" y="4528755"/>
            <a:ext cx="2799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0.3 * 0.1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40335" y="4892820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0.3 * 0.9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7514" y="5256885"/>
            <a:ext cx="2945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i="1" dirty="0"/>
              <a:t>Pourriel</a:t>
            </a:r>
            <a:r>
              <a:rPr lang="fr-CA" sz="1600" dirty="0"/>
              <a:t>) = 0.7 * 0.1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4693" y="5620950"/>
            <a:ext cx="3091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dirty="0"/>
              <a:t>=</a:t>
            </a:r>
            <a:r>
              <a:rPr lang="fr-CA" sz="1600" i="1" dirty="0"/>
              <a:t> 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pluie</a:t>
            </a:r>
            <a:r>
              <a:rPr lang="fr-CA" sz="1600" dirty="0"/>
              <a:t>) </a:t>
            </a:r>
            <a:r>
              <a:rPr lang="fr-CA" sz="1600" i="1" dirty="0"/>
              <a:t>P</a:t>
            </a:r>
            <a:r>
              <a:rPr lang="fr-CA" sz="1600" dirty="0"/>
              <a:t>(</a:t>
            </a:r>
            <a:r>
              <a:rPr lang="fr-FR" sz="1600" dirty="0">
                <a:sym typeface="Symbol" charset="2"/>
              </a:rPr>
              <a:t></a:t>
            </a:r>
            <a:r>
              <a:rPr lang="fr-FR" sz="1600" i="1" dirty="0"/>
              <a:t>Pourriel</a:t>
            </a:r>
            <a:r>
              <a:rPr lang="fr-CA" sz="1600" dirty="0"/>
              <a:t>) = 0.7 * 0.9</a:t>
            </a:r>
          </a:p>
        </p:txBody>
      </p:sp>
      <p:grpSp>
        <p:nvGrpSpPr>
          <p:cNvPr id="25" name="Grouper 24"/>
          <p:cNvGrpSpPr/>
          <p:nvPr/>
        </p:nvGrpSpPr>
        <p:grpSpPr>
          <a:xfrm>
            <a:off x="-19701" y="4879623"/>
            <a:ext cx="2204156" cy="741327"/>
            <a:chOff x="-19701" y="4879623"/>
            <a:chExt cx="2204156" cy="741327"/>
          </a:xfrm>
        </p:grpSpPr>
        <p:cxnSp>
          <p:nvCxnSpPr>
            <p:cNvPr id="15" name="Connecteur droit avec flèche 14"/>
            <p:cNvCxnSpPr/>
            <p:nvPr/>
          </p:nvCxnSpPr>
          <p:spPr>
            <a:xfrm flipH="1">
              <a:off x="1763889" y="4879623"/>
              <a:ext cx="363561" cy="5962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1763889" y="5475839"/>
              <a:ext cx="267605" cy="5410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9701" y="5282396"/>
              <a:ext cx="2204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A" sz="1600" b="1" i="1" dirty="0">
                  <a:solidFill>
                    <a:srgbClr val="FF0000"/>
                  </a:solidFill>
                </a:rPr>
                <a:t>P</a:t>
              </a:r>
              <a:r>
                <a:rPr lang="fr-CA" sz="1600" b="1" dirty="0">
                  <a:solidFill>
                    <a:srgbClr val="FF0000"/>
                  </a:solidFill>
                </a:rPr>
                <a:t>(</a:t>
              </a:r>
              <a:r>
                <a:rPr lang="fr-FR" sz="1600" b="1" i="1" dirty="0">
                  <a:solidFill>
                    <a:srgbClr val="FF0000"/>
                  </a:solidFill>
                </a:rPr>
                <a:t>Pourriel = vrai</a:t>
              </a:r>
              <a:r>
                <a:rPr lang="fr-CA" sz="1600" b="1" dirty="0">
                  <a:solidFill>
                    <a:srgbClr val="FF0000"/>
                  </a:solidFill>
                </a:rPr>
                <a:t>) = 0.1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3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L’indépendance totale est puissante mais rare</a:t>
            </a:r>
          </a:p>
          <a:p>
            <a:endParaRPr lang="fr-CA" dirty="0"/>
          </a:p>
          <a:p>
            <a:r>
              <a:rPr lang="fr-CA" dirty="0"/>
              <a:t>L’indépendance entre les variables permet de réduire la taille de la distribution de probabilités et rendre les inférences plus efficaces</a:t>
            </a:r>
          </a:p>
          <a:p>
            <a:pPr lvl="1"/>
            <a:r>
              <a:rPr lang="fr-CA" dirty="0"/>
              <a:t>dans l’exemple précédent, on n’a qu’à stocker en mémoire </a:t>
            </a:r>
            <a:br>
              <a:rPr lang="fr-CA" dirty="0"/>
            </a:b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Pluie = vrai</a:t>
            </a:r>
            <a:r>
              <a:rPr lang="fr-CA" dirty="0"/>
              <a:t>) = 0.3 et </a:t>
            </a:r>
            <a:r>
              <a:rPr lang="fr-CA" i="1" dirty="0">
                <a:solidFill>
                  <a:srgbClr val="000000"/>
                </a:solidFill>
              </a:rPr>
              <a:t>P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FR" i="1" dirty="0">
                <a:solidFill>
                  <a:srgbClr val="000000"/>
                </a:solidFill>
              </a:rPr>
              <a:t>Pourriel = vrai</a:t>
            </a:r>
            <a:r>
              <a:rPr lang="fr-CA" dirty="0">
                <a:solidFill>
                  <a:srgbClr val="000000"/>
                </a:solidFill>
              </a:rPr>
              <a:t>) = 0.1, plutôt que la table au complet</a:t>
            </a:r>
            <a:endParaRPr lang="fr-CA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Mais il est rare d’être dans une situation où toutes les variables sont réellement indépendantes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26</a:t>
            </a:fld>
            <a:endParaRPr lang="fr-CA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D167FF5-F71F-4B3D-821E-FC221A2D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63"/>
              </p:ext>
            </p:extLst>
          </p:nvPr>
        </p:nvGraphicFramePr>
        <p:xfrm>
          <a:off x="5649098" y="4606132"/>
          <a:ext cx="3069452" cy="1676400"/>
        </p:xfrm>
        <a:graphic>
          <a:graphicData uri="http://schemas.openxmlformats.org/drawingml/2006/table">
            <a:tbl>
              <a:tblPr/>
              <a:tblGrid>
                <a:gridCol w="105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Pluie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charset="2"/>
                        </a:rPr>
                        <a:t>Pourriel</a:t>
                      </a:r>
                      <a:endParaRPr kumimoji="0" lang="fr-FR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568116"/>
            <a:ext cx="8229600" cy="4525963"/>
          </a:xfrm>
        </p:spPr>
        <p:txBody>
          <a:bodyPr/>
          <a:lstStyle/>
          <a:p>
            <a:r>
              <a:rPr lang="fr-CA" dirty="0"/>
              <a:t>Si je sais déjà que le courriel est un pourriel, ma croyance (probabilité) qu’il contienne un mot sensible ne dépend plus du fait que l’expéditeur me soit inconnu ou non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Pourriel=vrai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Pourriel=vrai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i="1" dirty="0"/>
          </a:p>
          <a:p>
            <a:r>
              <a:rPr lang="fr-CA" dirty="0"/>
              <a:t>On dit que</a:t>
            </a:r>
            <a:r>
              <a:rPr lang="fr-CA" i="1" dirty="0"/>
              <a:t> Sensible</a:t>
            </a:r>
            <a:r>
              <a:rPr lang="fr-CA" dirty="0"/>
              <a:t> est </a:t>
            </a:r>
            <a:r>
              <a:rPr lang="fr-CA" b="1" dirty="0"/>
              <a:t>conditionnellement indépendante</a:t>
            </a:r>
            <a:r>
              <a:rPr lang="fr-CA" i="1" dirty="0"/>
              <a:t> </a:t>
            </a:r>
            <a:r>
              <a:rPr lang="fr-CA" dirty="0"/>
              <a:t>de </a:t>
            </a:r>
            <a:r>
              <a:rPr lang="fr-CA" i="1" dirty="0"/>
              <a:t>Inconnu</a:t>
            </a:r>
            <a:r>
              <a:rPr lang="fr-CA" dirty="0"/>
              <a:t> étant donné </a:t>
            </a:r>
            <a:r>
              <a:rPr lang="fr-CA" i="1" dirty="0"/>
              <a:t>Pourriel</a:t>
            </a:r>
            <a:r>
              <a:rPr lang="fr-CA" dirty="0"/>
              <a:t>, puisque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Formulations équivalentes :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 </a:t>
            </a:r>
            <a:r>
              <a:rPr lang="fr-CA" i="1" dirty="0"/>
              <a:t>Sensible</a:t>
            </a:r>
            <a:r>
              <a:rPr lang="fr-CA" dirty="0"/>
              <a:t> ,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, </a:t>
            </a:r>
            <a:r>
              <a:rPr lang="fr-CA" i="1" dirty="0"/>
              <a:t>Sensible</a:t>
            </a:r>
            <a:r>
              <a:rPr lang="fr-CA" dirty="0"/>
              <a:t> | </a:t>
            </a:r>
            <a:r>
              <a:rPr lang="fr-CA" i="1" dirty="0"/>
              <a:t>Pourriel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Inconnu</a:t>
            </a:r>
            <a:r>
              <a:rPr lang="fr-CA" dirty="0"/>
              <a:t> |</a:t>
            </a:r>
            <a:r>
              <a:rPr lang="fr-CA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Sensible</a:t>
            </a:r>
            <a:r>
              <a:rPr lang="fr-CA" dirty="0" err="1"/>
              <a:t>|</a:t>
            </a:r>
            <a:r>
              <a:rPr lang="fr-CA" i="1" dirty="0" err="1"/>
              <a:t>Pourriel</a:t>
            </a:r>
            <a:r>
              <a:rPr lang="fr-CA" dirty="0"/>
              <a:t>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701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Indépendance conditionnelle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Réécrivons la distribution conjointe en utilisant la </a:t>
            </a:r>
            <a:r>
              <a:rPr lang="fr-CA" b="1" dirty="0"/>
              <a:t>règle de chaînage </a:t>
            </a:r>
            <a:r>
              <a:rPr lang="fr-CA" dirty="0"/>
              <a:t>(</a:t>
            </a:r>
            <a:r>
              <a:rPr lang="fr-CA" b="1" i="1" dirty="0" err="1"/>
              <a:t>chain</a:t>
            </a:r>
            <a:r>
              <a:rPr lang="fr-CA" b="1" i="1" dirty="0"/>
              <a:t> </a:t>
            </a:r>
            <a:r>
              <a:rPr lang="fr-CA" b="1" i="1" dirty="0" err="1"/>
              <a:t>rule</a:t>
            </a:r>
            <a:r>
              <a:rPr lang="fr-CA" dirty="0"/>
              <a:t>)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,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Sensible</a:t>
            </a:r>
            <a:r>
              <a:rPr lang="fr-CA" dirty="0"/>
              <a:t>,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pPr marL="457200" lvl="1" indent="0">
              <a:buNone/>
            </a:pPr>
            <a:r>
              <a:rPr lang="fr-CA" dirty="0"/>
              <a:t>	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Inconnu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Sensible</a:t>
            </a:r>
            <a:r>
              <a:rPr lang="fr-CA" dirty="0"/>
              <a:t> | </a:t>
            </a:r>
            <a:r>
              <a:rPr lang="fr-FR" i="1" dirty="0"/>
              <a:t>Pourriel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Pourriel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C-à-d., 2 + 2 + 1 = 5 </a:t>
            </a:r>
            <a:r>
              <a:rPr lang="fr-CA" b="1" dirty="0"/>
              <a:t>paramètres individuels/distincts</a:t>
            </a:r>
          </a:p>
          <a:p>
            <a:endParaRPr lang="fr-CA" dirty="0"/>
          </a:p>
          <a:p>
            <a:r>
              <a:rPr lang="fr-CA" dirty="0"/>
              <a:t>Dans des cas idéals, l’exploitation de l’indépendance conditionnelle réduit la complexité de représentation de la distribution conjointe de exponentielle (O(2</a:t>
            </a:r>
            <a:r>
              <a:rPr lang="fr-CA" baseline="30000" dirty="0"/>
              <a:t>n</a:t>
            </a:r>
            <a:r>
              <a:rPr lang="fr-CA" dirty="0"/>
              <a:t>))  en linéaire (O(n))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812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 bref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3356" cy="4525963"/>
          </a:xfrm>
        </p:spPr>
        <p:txBody>
          <a:bodyPr/>
          <a:lstStyle/>
          <a:p>
            <a:pPr>
              <a:lnSpc>
                <a:spcPts val="3040"/>
              </a:lnSpc>
            </a:pPr>
            <a:r>
              <a:rPr lang="fr-CA" b="1" dirty="0"/>
              <a:t>Probabilité jointe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marginale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,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etc.</a:t>
            </a:r>
          </a:p>
          <a:p>
            <a:pPr>
              <a:lnSpc>
                <a:spcPts val="3040"/>
              </a:lnSpc>
            </a:pPr>
            <a:r>
              <a:rPr lang="fr-CA" b="1" dirty="0"/>
              <a:t>Probabilité conditionnelle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</a:t>
            </a:r>
          </a:p>
          <a:p>
            <a:pPr>
              <a:lnSpc>
                <a:spcPts val="3040"/>
              </a:lnSpc>
              <a:spcBef>
                <a:spcPts val="2800"/>
              </a:spcBef>
            </a:pPr>
            <a:r>
              <a:rPr lang="fr-CA" b="1" dirty="0" err="1"/>
              <a:t>Régle</a:t>
            </a:r>
            <a:r>
              <a:rPr lang="fr-CA" b="1" dirty="0"/>
              <a:t> de chaînage :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dirty="0"/>
              <a:t>)</a:t>
            </a:r>
            <a:r>
              <a:rPr lang="fr-CA" sz="2200" dirty="0"/>
              <a:t> =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</a:t>
            </a:r>
            <a:r>
              <a:rPr lang="fr-CA" i="1" baseline="-25000" dirty="0"/>
              <a:t>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| 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 ,</a:t>
            </a:r>
            <a:r>
              <a:rPr lang="fr-CA" i="1" dirty="0"/>
              <a:t>X</a:t>
            </a:r>
            <a:r>
              <a:rPr lang="fr-CA" i="1" baseline="-25000" dirty="0"/>
              <a:t>i-1</a:t>
            </a:r>
            <a:r>
              <a:rPr lang="fr-CA" dirty="0"/>
              <a:t>)</a:t>
            </a:r>
            <a:endParaRPr lang="fr-CA" b="1" dirty="0"/>
          </a:p>
          <a:p>
            <a:pPr>
              <a:lnSpc>
                <a:spcPts val="3040"/>
              </a:lnSpc>
            </a:pPr>
            <a:r>
              <a:rPr lang="fr-CA" b="1" dirty="0"/>
              <a:t>Indépendance :</a:t>
            </a:r>
            <a:r>
              <a:rPr lang="fr-CA" dirty="0"/>
              <a:t> 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 et 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 sont indépendantes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),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i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/>
              <a:t>) </a:t>
            </a:r>
          </a:p>
          <a:p>
            <a:pPr>
              <a:lnSpc>
                <a:spcPts val="3040"/>
              </a:lnSpc>
            </a:pPr>
            <a:r>
              <a:rPr lang="fr-CA" b="1" dirty="0"/>
              <a:t>Indépendance conditionnelle :</a:t>
            </a:r>
            <a:r>
              <a:rPr lang="fr-CA" dirty="0"/>
              <a:t> X</a:t>
            </a:r>
            <a:r>
              <a:rPr lang="fr-CA" baseline="-25000" dirty="0"/>
              <a:t>i</a:t>
            </a:r>
            <a:r>
              <a:rPr lang="fr-CA" dirty="0"/>
              <a:t> et </a:t>
            </a:r>
            <a:r>
              <a:rPr lang="fr-CA" dirty="0" err="1"/>
              <a:t>X</a:t>
            </a:r>
            <a:r>
              <a:rPr lang="fr-CA" baseline="-25000" dirty="0" err="1"/>
              <a:t>j</a:t>
            </a:r>
            <a:r>
              <a:rPr lang="fr-CA" dirty="0"/>
              <a:t> sont indépendante sachant </a:t>
            </a:r>
            <a:r>
              <a:rPr lang="fr-CA" dirty="0" err="1"/>
              <a:t>X</a:t>
            </a:r>
            <a:r>
              <a:rPr lang="fr-CA" baseline="-25000" dirty="0" err="1"/>
              <a:t>k</a:t>
            </a:r>
            <a:r>
              <a:rPr lang="fr-CA" dirty="0"/>
              <a:t> si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ou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i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X</a:t>
            </a:r>
            <a:r>
              <a:rPr lang="fr-CA" i="1" baseline="-25000" dirty="0" err="1"/>
              <a:t>j</a:t>
            </a:r>
            <a:r>
              <a:rPr lang="fr-CA" dirty="0" err="1"/>
              <a:t>|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dirty="0"/>
              <a:t>)</a:t>
            </a:r>
          </a:p>
          <a:p>
            <a:pPr>
              <a:lnSpc>
                <a:spcPts val="3040"/>
              </a:lnSpc>
              <a:spcBef>
                <a:spcPts val="2400"/>
              </a:spcBef>
            </a:pPr>
            <a:r>
              <a:rPr lang="fr-CA" b="1" dirty="0"/>
              <a:t>Règle de Bayes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X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k</a:t>
            </a:r>
            <a:r>
              <a:rPr lang="fr-CA" i="1" dirty="0"/>
              <a:t> </a:t>
            </a:r>
            <a:r>
              <a:rPr lang="fr-CA" dirty="0"/>
              <a:t>|</a:t>
            </a:r>
            <a:r>
              <a:rPr lang="fr-CA" i="1" dirty="0"/>
              <a:t>X</a:t>
            </a:r>
            <a:r>
              <a:rPr lang="fr-CA" i="1" baseline="-25000" dirty="0"/>
              <a:t>k+1</a:t>
            </a:r>
            <a:r>
              <a:rPr lang="fr-CA" dirty="0"/>
              <a:t>, …,</a:t>
            </a:r>
            <a:r>
              <a:rPr lang="fr-CA" i="1" dirty="0" err="1"/>
              <a:t>X</a:t>
            </a:r>
            <a:r>
              <a:rPr lang="fr-CA" i="1" baseline="-25000" dirty="0" err="1"/>
              <a:t>n</a:t>
            </a:r>
            <a:r>
              <a:rPr lang="fr-CA" i="1" dirty="0"/>
              <a:t> </a:t>
            </a:r>
            <a:r>
              <a:rPr lang="fr-CA" dirty="0"/>
              <a:t>) =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29</a:t>
            </a:fld>
            <a:endParaRPr lang="fr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E0AD8-02CB-9A4F-E69E-0735AD55B1B2}"/>
              </a:ext>
            </a:extLst>
          </p:cNvPr>
          <p:cNvGrpSpPr/>
          <p:nvPr/>
        </p:nvGrpSpPr>
        <p:grpSpPr>
          <a:xfrm>
            <a:off x="5274528" y="5420758"/>
            <a:ext cx="3869472" cy="861774"/>
            <a:chOff x="1733960" y="2998113"/>
            <a:chExt cx="3869472" cy="861774"/>
          </a:xfrm>
        </p:grpSpPr>
        <p:cxnSp>
          <p:nvCxnSpPr>
            <p:cNvPr id="16" name="Connecteur droit 9">
              <a:extLst>
                <a:ext uri="{FF2B5EF4-FFF2-40B4-BE49-F238E27FC236}">
                  <a16:creationId xmlns:a16="http://schemas.microsoft.com/office/drawing/2014/main" id="{78158577-39F8-7266-09D5-2F840E23D600}"/>
                </a:ext>
              </a:extLst>
            </p:cNvPr>
            <p:cNvCxnSpPr/>
            <p:nvPr/>
          </p:nvCxnSpPr>
          <p:spPr>
            <a:xfrm>
              <a:off x="1733960" y="3429000"/>
              <a:ext cx="3521911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FDF759-6CD7-43B0-C773-21DC9CBD5208}"/>
                </a:ext>
              </a:extLst>
            </p:cNvPr>
            <p:cNvSpPr txBox="1"/>
            <p:nvPr/>
          </p:nvSpPr>
          <p:spPr>
            <a:xfrm>
              <a:off x="1733960" y="2998113"/>
              <a:ext cx="386947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fr-CA" sz="2000" i="1" dirty="0"/>
                <a:t>P</a:t>
              </a:r>
              <a:r>
                <a:rPr lang="fr-CA" sz="2000" dirty="0"/>
                <a:t>(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k+1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n</a:t>
              </a:r>
              <a:r>
                <a:rPr lang="fr-CA" sz="2000" i="1" dirty="0"/>
                <a:t> </a:t>
              </a:r>
              <a:r>
                <a:rPr lang="fr-CA" sz="2000" dirty="0"/>
                <a:t>|</a:t>
              </a:r>
              <a:r>
                <a:rPr lang="fr-CA" sz="2000" i="1" dirty="0"/>
                <a:t> X</a:t>
              </a:r>
              <a:r>
                <a:rPr lang="fr-CA" sz="2000" i="1" baseline="-25000" dirty="0"/>
                <a:t>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k</a:t>
              </a:r>
              <a:r>
                <a:rPr lang="fr-CA" sz="2000" dirty="0"/>
                <a:t>) </a:t>
              </a:r>
              <a:r>
                <a:rPr lang="fr-CA" sz="2000" i="1" dirty="0"/>
                <a:t>P</a:t>
              </a:r>
              <a:r>
                <a:rPr lang="fr-CA" sz="2000" dirty="0"/>
                <a:t>(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k</a:t>
              </a:r>
              <a:r>
                <a:rPr lang="fr-CA" sz="2000" i="1" dirty="0"/>
                <a:t> </a:t>
              </a:r>
              <a:r>
                <a:rPr lang="fr-CA" sz="2000" dirty="0"/>
                <a:t>)	</a:t>
              </a:r>
            </a:p>
            <a:p>
              <a:pPr>
                <a:spcAft>
                  <a:spcPts val="1200"/>
                </a:spcAft>
              </a:pPr>
              <a:r>
                <a:rPr lang="fr-CA" sz="2000" dirty="0"/>
                <a:t>                   </a:t>
              </a:r>
              <a:r>
                <a:rPr lang="fr-CA" sz="2000" i="1" dirty="0"/>
                <a:t>P</a:t>
              </a:r>
              <a:r>
                <a:rPr lang="fr-CA" sz="2000" dirty="0"/>
                <a:t>( 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k+1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n</a:t>
              </a:r>
              <a:r>
                <a:rPr lang="fr-CA" sz="2000" i="1" dirty="0"/>
                <a:t> </a:t>
              </a:r>
              <a:r>
                <a:rPr lang="fr-CA" sz="2000" dirty="0"/>
                <a:t>)</a:t>
              </a:r>
              <a:endParaRPr lang="en-US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E677BF-5078-F01F-D212-EEAEA03ED1CE}"/>
              </a:ext>
            </a:extLst>
          </p:cNvPr>
          <p:cNvGrpSpPr/>
          <p:nvPr/>
        </p:nvGrpSpPr>
        <p:grpSpPr>
          <a:xfrm>
            <a:off x="6417277" y="2260522"/>
            <a:ext cx="2468946" cy="833305"/>
            <a:chOff x="4572000" y="2531327"/>
            <a:chExt cx="2468946" cy="833305"/>
          </a:xfrm>
        </p:grpSpPr>
        <p:cxnSp>
          <p:nvCxnSpPr>
            <p:cNvPr id="19" name="Connecteur droit 2">
              <a:extLst>
                <a:ext uri="{FF2B5EF4-FFF2-40B4-BE49-F238E27FC236}">
                  <a16:creationId xmlns:a16="http://schemas.microsoft.com/office/drawing/2014/main" id="{50E9B48A-4E07-7273-AE6E-3574587009A3}"/>
                </a:ext>
              </a:extLst>
            </p:cNvPr>
            <p:cNvCxnSpPr/>
            <p:nvPr/>
          </p:nvCxnSpPr>
          <p:spPr>
            <a:xfrm>
              <a:off x="4599878" y="2996785"/>
              <a:ext cx="22860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42EAD-A04A-6211-AB9C-4D5F502B2CA0}"/>
                </a:ext>
              </a:extLst>
            </p:cNvPr>
            <p:cNvSpPr txBox="1"/>
            <p:nvPr/>
          </p:nvSpPr>
          <p:spPr>
            <a:xfrm>
              <a:off x="4572000" y="2531327"/>
              <a:ext cx="2468946" cy="83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lnSpc>
                  <a:spcPts val="3040"/>
                </a:lnSpc>
                <a:buNone/>
              </a:pPr>
              <a:r>
                <a:rPr lang="fr-CA" sz="2000" i="1" dirty="0"/>
                <a:t>P</a:t>
              </a:r>
              <a:r>
                <a:rPr lang="fr-CA" sz="2000" dirty="0"/>
                <a:t>(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k</a:t>
              </a:r>
              <a:r>
                <a:rPr lang="fr-CA" sz="2000" i="1" dirty="0"/>
                <a:t> </a:t>
              </a:r>
              <a:r>
                <a:rPr lang="fr-CA" sz="2000" dirty="0"/>
                <a:t>, 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k+1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n</a:t>
              </a:r>
              <a:r>
                <a:rPr lang="fr-CA" sz="2000" i="1" dirty="0"/>
                <a:t> </a:t>
              </a:r>
              <a:r>
                <a:rPr lang="fr-CA" sz="2000" dirty="0"/>
                <a:t>)</a:t>
              </a:r>
            </a:p>
            <a:p>
              <a:pPr marL="0" indent="0">
                <a:lnSpc>
                  <a:spcPts val="3040"/>
                </a:lnSpc>
                <a:buNone/>
              </a:pPr>
              <a:r>
                <a:rPr lang="fr-CA" sz="2000" i="1" dirty="0"/>
                <a:t>      P</a:t>
              </a:r>
              <a:r>
                <a:rPr lang="fr-CA" sz="2000" dirty="0"/>
                <a:t>( </a:t>
              </a:r>
              <a:r>
                <a:rPr lang="fr-CA" sz="2000" i="1" dirty="0"/>
                <a:t>X</a:t>
              </a:r>
              <a:r>
                <a:rPr lang="fr-CA" sz="2000" i="1" baseline="-25000" dirty="0"/>
                <a:t>k+1</a:t>
              </a:r>
              <a:r>
                <a:rPr lang="fr-CA" sz="2000" dirty="0"/>
                <a:t>, …,</a:t>
              </a:r>
              <a:r>
                <a:rPr lang="fr-CA" sz="2000" i="1" dirty="0" err="1"/>
                <a:t>X</a:t>
              </a:r>
              <a:r>
                <a:rPr lang="fr-CA" sz="2000" i="1" baseline="-25000" dirty="0" err="1"/>
                <a:t>n</a:t>
              </a:r>
              <a:r>
                <a:rPr lang="fr-CA" sz="2000" i="1" dirty="0"/>
                <a:t> </a:t>
              </a:r>
              <a:r>
                <a:rPr lang="fr-CA" sz="2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6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41440-0B23-40F6-8229-18E9422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96" y="5065796"/>
            <a:ext cx="1763713" cy="1174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08916-6E3C-4018-8016-9406D937133A}"/>
              </a:ext>
            </a:extLst>
          </p:cNvPr>
          <p:cNvSpPr txBox="1"/>
          <p:nvPr/>
        </p:nvSpPr>
        <p:spPr>
          <a:xfrm>
            <a:off x="4421130" y="3685688"/>
            <a:ext cx="329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Assurance de </a:t>
            </a:r>
            <a:r>
              <a:rPr lang="fr-CA" sz="2400" dirty="0"/>
              <a:t>dommages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EBFC4-989B-44F9-9795-66203F61E373}"/>
              </a:ext>
            </a:extLst>
          </p:cNvPr>
          <p:cNvSpPr txBox="1"/>
          <p:nvPr/>
        </p:nvSpPr>
        <p:spPr>
          <a:xfrm>
            <a:off x="4478001" y="1732020"/>
            <a:ext cx="366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Détection de pourriels</a:t>
            </a:r>
          </a:p>
          <a:p>
            <a:r>
              <a:rPr lang="fr-CA" sz="2400" dirty="0"/>
              <a:t>Classification de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16229-B8FF-45F0-B096-A912616C5CD2}"/>
              </a:ext>
            </a:extLst>
          </p:cNvPr>
          <p:cNvSpPr txBox="1"/>
          <p:nvPr/>
        </p:nvSpPr>
        <p:spPr>
          <a:xfrm>
            <a:off x="4540647" y="5062294"/>
            <a:ext cx="2961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Localisation </a:t>
            </a:r>
            <a:r>
              <a:rPr lang="en-CA" sz="2400" dirty="0" err="1"/>
              <a:t>robotique</a:t>
            </a:r>
            <a:endParaRPr lang="en-US" sz="2400" dirty="0"/>
          </a:p>
        </p:txBody>
      </p:sp>
      <p:pic>
        <p:nvPicPr>
          <p:cNvPr id="4" name="Picture 3" descr="A person running from a car&#10;&#10;Description automatically generated with low confidence">
            <a:extLst>
              <a:ext uri="{FF2B5EF4-FFF2-40B4-BE49-F238E27FC236}">
                <a16:creationId xmlns:a16="http://schemas.microsoft.com/office/drawing/2014/main" id="{FE2F0E03-F4DC-440C-BE09-64A4F078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" y="3251319"/>
            <a:ext cx="1862562" cy="1330401"/>
          </a:xfrm>
          <a:prstGeom prst="rect">
            <a:avLst/>
          </a:prstGeom>
        </p:spPr>
      </p:pic>
      <p:pic>
        <p:nvPicPr>
          <p:cNvPr id="3" name="Picture 2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AA2702B3-90BF-4F33-8711-846DC0FA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0" y="1593719"/>
            <a:ext cx="1997564" cy="13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6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types de variables aléatoires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03263"/>
            <a:ext cx="8391525" cy="4525963"/>
          </a:xfrm>
        </p:spPr>
        <p:txBody>
          <a:bodyPr/>
          <a:lstStyle/>
          <a:p>
            <a:r>
              <a:rPr lang="fr-CA" dirty="0">
                <a:sym typeface="Symbol" charset="2"/>
              </a:rPr>
              <a:t>On s’est concentré sur des variables aléatoires Booléennes ou binaires</a:t>
            </a:r>
          </a:p>
          <a:p>
            <a:pPr lvl="1"/>
            <a:r>
              <a:rPr lang="fr-CA" dirty="0">
                <a:sym typeface="Symbol" charset="2"/>
              </a:rPr>
              <a:t>le </a:t>
            </a:r>
            <a:r>
              <a:rPr lang="fr-CA" b="1" dirty="0">
                <a:sym typeface="Symbol" charset="2"/>
              </a:rPr>
              <a:t>domaine</a:t>
            </a:r>
            <a:r>
              <a:rPr lang="fr-CA" dirty="0">
                <a:sym typeface="Symbol" charset="2"/>
              </a:rPr>
              <a:t>, c.-à-d. l’ensemble des valeurs possibles de la variable, était toujours {</a:t>
            </a:r>
            <a:r>
              <a:rPr lang="fr-CA" i="1" dirty="0">
                <a:sym typeface="Symbol" charset="2"/>
              </a:rPr>
              <a:t>vrai, faux</a:t>
            </a:r>
            <a:r>
              <a:rPr lang="fr-CA" dirty="0">
                <a:sym typeface="Symbol" charset="2"/>
              </a:rPr>
              <a:t>}</a:t>
            </a:r>
          </a:p>
          <a:p>
            <a:pPr marL="457200" lvl="1" indent="0">
              <a:buNone/>
            </a:pP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On pourrait avoir d’autres types de variables, avec des domaines différents</a:t>
            </a:r>
            <a:r>
              <a:rPr lang="fr-FR" dirty="0">
                <a:sym typeface="Symbol" charset="2"/>
              </a:rPr>
              <a:t> :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Discrètes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{</a:t>
            </a:r>
            <a:r>
              <a:rPr lang="fr-FR" i="1" dirty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/>
              <a:t>neige</a:t>
            </a:r>
            <a:r>
              <a:rPr lang="fr-FR" dirty="0"/>
              <a:t>}</a:t>
            </a:r>
          </a:p>
          <a:p>
            <a:pPr lvl="2"/>
            <a:r>
              <a:rPr lang="fr-FR" dirty="0">
                <a:sym typeface="Symbol" charset="2"/>
              </a:rPr>
              <a:t>lorsqu’on marginalise, on doit sommer sur toutes les valeurs :</a:t>
            </a:r>
            <a:br>
              <a:rPr lang="fr-FR" dirty="0">
                <a:sym typeface="Symbol" charset="2"/>
              </a:rPr>
            </a:br>
            <a:r>
              <a:rPr lang="fr-FR" i="1" dirty="0">
                <a:sym typeface="Symbol" charset="2"/>
              </a:rPr>
              <a:t>P</a:t>
            </a:r>
            <a:r>
              <a:rPr lang="fr-FR" dirty="0">
                <a:sym typeface="Symbol" charset="2"/>
              </a:rPr>
              <a:t>(</a:t>
            </a:r>
            <a:r>
              <a:rPr lang="fr-FR" i="1" dirty="0">
                <a:sym typeface="Symbol" charset="2"/>
              </a:rPr>
              <a:t>Température</a:t>
            </a:r>
            <a:r>
              <a:rPr lang="fr-FR" dirty="0">
                <a:sym typeface="Symbol" charset="2"/>
              </a:rPr>
              <a:t>) = </a:t>
            </a:r>
            <a:r>
              <a:rPr lang="el-GR" dirty="0"/>
              <a:t>Σ</a:t>
            </a:r>
            <a:r>
              <a:rPr lang="fr-CA" baseline="-25000" dirty="0"/>
              <a:t>x</a:t>
            </a:r>
            <a:r>
              <a:rPr lang="fr-FR" baseline="-25000" dirty="0">
                <a:sym typeface="Symbol" charset="2"/>
              </a:rPr>
              <a:t></a:t>
            </a:r>
            <a:r>
              <a:rPr lang="fr-FR" baseline="-25000" dirty="0"/>
              <a:t> {</a:t>
            </a:r>
            <a:r>
              <a:rPr lang="fr-FR" i="1" baseline="-25000" dirty="0"/>
              <a:t>soleil</a:t>
            </a:r>
            <a:r>
              <a:rPr lang="fr-FR" baseline="-25000" dirty="0"/>
              <a:t>, </a:t>
            </a:r>
            <a:r>
              <a:rPr lang="fr-FR" i="1" baseline="-25000" dirty="0"/>
              <a:t>pluie</a:t>
            </a:r>
            <a:r>
              <a:rPr lang="fr-FR" baseline="-25000" dirty="0"/>
              <a:t>, </a:t>
            </a:r>
            <a:r>
              <a:rPr lang="fr-FR" i="1" baseline="-25000" dirty="0"/>
              <a:t>nuageux</a:t>
            </a:r>
            <a:r>
              <a:rPr lang="fr-FR" baseline="-25000" dirty="0"/>
              <a:t>, </a:t>
            </a:r>
            <a:r>
              <a:rPr lang="fr-FR" i="1" baseline="-25000" dirty="0"/>
              <a:t>neige</a:t>
            </a:r>
            <a:r>
              <a:rPr lang="fr-FR" baseline="-25000" dirty="0"/>
              <a:t>}</a:t>
            </a:r>
            <a:r>
              <a:rPr lang="fr-FR" dirty="0"/>
              <a:t>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Température</a:t>
            </a:r>
            <a:r>
              <a:rPr lang="fr-FR" dirty="0"/>
              <a:t>, </a:t>
            </a:r>
            <a:r>
              <a:rPr lang="fr-FR" i="1" dirty="0"/>
              <a:t>Météo</a:t>
            </a:r>
            <a:r>
              <a:rPr lang="fr-FR" dirty="0"/>
              <a:t>=</a:t>
            </a:r>
            <a:r>
              <a:rPr lang="fr-FR" i="1" dirty="0"/>
              <a:t>x</a:t>
            </a:r>
            <a:r>
              <a:rPr lang="fr-FR" dirty="0"/>
              <a:t>)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Continues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 err="1">
                <a:sym typeface="Symbol" charset="2"/>
              </a:rPr>
              <a:t>PositionX</a:t>
            </a:r>
            <a:r>
              <a:rPr lang="fr-CA" dirty="0">
                <a:sym typeface="Symbol" charset="2"/>
              </a:rPr>
              <a:t> = 4.2</a:t>
            </a:r>
          </a:p>
          <a:p>
            <a:pPr lvl="2"/>
            <a:r>
              <a:rPr lang="fr-CA" dirty="0">
                <a:sym typeface="Symbol" charset="2"/>
              </a:rPr>
              <a:t>le calcul des probabilités marginales nécessite des intégrales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3528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classifieur (modèle)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Naïf parce qu’on suppose l’Independence conditionnel. Mais fonctionne dans beaucoup d’applications</a:t>
            </a:r>
          </a:p>
          <a:p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31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Classifieur bayésien naïf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Le modèle (Classifieur) bayésien naïf est définit comme suit</a:t>
            </a:r>
          </a:p>
          <a:p>
            <a:endParaRPr lang="fr-CA" b="1" i="1" dirty="0"/>
          </a:p>
          <a:p>
            <a:pPr marL="0" indent="0">
              <a:buNone/>
            </a:pPr>
            <a:r>
              <a:rPr lang="fr-CA" b="1" i="1" dirty="0"/>
              <a:t>       P</a:t>
            </a:r>
            <a:r>
              <a:rPr lang="fr-CA" dirty="0"/>
              <a:t>(Cause, </a:t>
            </a:r>
            <a:r>
              <a:rPr lang="fr-CA" i="1" dirty="0"/>
              <a:t>Effet</a:t>
            </a:r>
            <a:r>
              <a:rPr lang="fr-CA" i="1" baseline="-25000" dirty="0"/>
              <a:t>1</a:t>
            </a:r>
            <a:r>
              <a:rPr lang="fr-CA" dirty="0"/>
              <a:t>, …,</a:t>
            </a:r>
            <a:r>
              <a:rPr lang="fr-CA" i="1" dirty="0" err="1"/>
              <a:t>Effet</a:t>
            </a:r>
            <a:r>
              <a:rPr lang="fr-CA" i="1" baseline="-25000" dirty="0" err="1"/>
              <a:t>n</a:t>
            </a:r>
            <a:r>
              <a:rPr lang="fr-CA" dirty="0"/>
              <a:t>) = </a:t>
            </a:r>
            <a:r>
              <a:rPr lang="fr-CA" b="1" i="1" dirty="0"/>
              <a:t>P</a:t>
            </a:r>
            <a:r>
              <a:rPr lang="fr-CA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i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Effet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l’appliquer, en général, on observe des effets (</a:t>
            </a:r>
            <a:r>
              <a:rPr lang="fr-CA" b="1" dirty="0"/>
              <a:t>e</a:t>
            </a:r>
            <a:r>
              <a:rPr lang="fr-CA" dirty="0"/>
              <a:t>) et on veut diagnostiquer la cause.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Noton</a:t>
            </a:r>
            <a:r>
              <a:rPr lang="fr-CA" dirty="0"/>
              <a:t> </a:t>
            </a:r>
            <a:r>
              <a:rPr lang="fr-CA" b="1" dirty="0"/>
              <a:t>E=e </a:t>
            </a:r>
            <a:r>
              <a:rPr lang="fr-CA" dirty="0"/>
              <a:t>les effets observés. </a:t>
            </a:r>
            <a:r>
              <a:rPr lang="en-CA" dirty="0"/>
              <a:t>On a vu que  </a:t>
            </a:r>
            <a:r>
              <a:rPr lang="en-CA" b="1" i="1" dirty="0"/>
              <a:t>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dirty="0"/>
              <a:t>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</a:t>
            </a:r>
            <a:r>
              <a:rPr lang="en-CA" i="1" dirty="0" err="1"/>
              <a:t>Cause,e,y</a:t>
            </a:r>
            <a:r>
              <a:rPr lang="en-CA" i="1" dirty="0"/>
              <a:t>)</a:t>
            </a:r>
          </a:p>
          <a:p>
            <a:r>
              <a:rPr lang="en-CA" dirty="0"/>
              <a:t>On a </a:t>
            </a:r>
            <a:r>
              <a:rPr lang="en-CA" dirty="0" err="1"/>
              <a:t>donc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b="1" i="1" dirty="0"/>
              <a:t>      </a:t>
            </a:r>
          </a:p>
          <a:p>
            <a:pPr marL="0" indent="0">
              <a:buNone/>
            </a:pPr>
            <a:r>
              <a:rPr lang="en-CA" b="1" i="1" dirty="0"/>
              <a:t>       </a:t>
            </a:r>
            <a:r>
              <a:rPr lang="fr-CA" b="1" i="1" dirty="0"/>
              <a:t>P</a:t>
            </a:r>
            <a:r>
              <a:rPr lang="fr-CA" b="1" dirty="0"/>
              <a:t>(Cause</a:t>
            </a:r>
            <a:r>
              <a:rPr lang="en-CA" b="1" dirty="0"/>
              <a:t>| e)  </a:t>
            </a:r>
            <a:r>
              <a:rPr lang="en-CA" dirty="0"/>
              <a:t>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(Cause)P(y| 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en-CA" dirty="0"/>
              <a:t>                               =</a:t>
            </a:r>
            <a:r>
              <a:rPr lang="en-CA" b="1" i="1" dirty="0"/>
              <a:t> </a:t>
            </a:r>
            <a:r>
              <a:rPr lang="el-GR" i="1" dirty="0"/>
              <a:t>α</a:t>
            </a:r>
            <a:r>
              <a:rPr lang="fr-FR" i="1" dirty="0"/>
              <a:t> </a:t>
            </a:r>
            <a:r>
              <a:rPr lang="en-CA" b="1" i="1" dirty="0"/>
              <a:t>P</a:t>
            </a:r>
            <a:r>
              <a:rPr lang="en-CA" i="1" dirty="0"/>
              <a:t>(Cause) </a:t>
            </a:r>
            <a:r>
              <a:rPr lang="fr-CA" sz="2200" dirty="0" err="1"/>
              <a:t>Π</a:t>
            </a:r>
            <a:r>
              <a:rPr lang="fr-CA" sz="2200" baseline="-25000" dirty="0" err="1"/>
              <a:t>j</a:t>
            </a:r>
            <a:r>
              <a:rPr lang="fr-CA" baseline="-25000" dirty="0"/>
              <a:t>=1..n</a:t>
            </a:r>
            <a:r>
              <a:rPr lang="fr-CA" dirty="0"/>
              <a:t> </a:t>
            </a:r>
            <a:r>
              <a:rPr lang="fr-CA" b="1" i="1" dirty="0"/>
              <a:t>P</a:t>
            </a:r>
            <a:r>
              <a:rPr lang="fr-CA" dirty="0"/>
              <a:t>(</a:t>
            </a:r>
            <a:r>
              <a:rPr lang="fr-CA" i="1" dirty="0" err="1"/>
              <a:t>e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/>
              <a:t>Cause</a:t>
            </a:r>
            <a:r>
              <a:rPr lang="fr-CA" dirty="0"/>
              <a:t>) </a:t>
            </a:r>
            <a:r>
              <a:rPr lang="el-GR" i="1" dirty="0"/>
              <a:t>Σ</a:t>
            </a:r>
            <a:r>
              <a:rPr lang="en-CA" i="1" baseline="-25000" dirty="0"/>
              <a:t>y</a:t>
            </a:r>
            <a:r>
              <a:rPr lang="en-CA" i="1" dirty="0"/>
              <a:t> P(y| Cause)</a:t>
            </a:r>
          </a:p>
          <a:p>
            <a:pPr marL="0" indent="0">
              <a:buNone/>
            </a:pPr>
            <a:r>
              <a:rPr lang="en-CA" i="1" dirty="0"/>
              <a:t>                               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1694"/>
            <a:ext cx="8229600" cy="5217205"/>
          </a:xfrm>
        </p:spPr>
        <p:txBody>
          <a:bodyPr/>
          <a:lstStyle/>
          <a:p>
            <a:r>
              <a:rPr lang="fr-CA" dirty="0"/>
              <a:t>Classifieur bayésien naïf</a:t>
            </a:r>
            <a:endParaRPr lang="fr-CA" b="1" i="1" dirty="0"/>
          </a:p>
          <a:p>
            <a:pPr marL="0" indent="0">
              <a:buNone/>
            </a:pPr>
            <a:r>
              <a:rPr lang="en-CA" b="1" i="1" dirty="0"/>
              <a:t>                                                   P(</a:t>
            </a:r>
            <a:r>
              <a:rPr lang="en-CA" b="1" i="1" dirty="0" err="1"/>
              <a:t>Cause</a:t>
            </a:r>
            <a:r>
              <a:rPr lang="en-CA" b="1" dirty="0" err="1"/>
              <a:t>|</a:t>
            </a:r>
            <a:r>
              <a:rPr lang="en-CA" b="1" i="1" dirty="0" err="1"/>
              <a:t>e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P(Cause) </a:t>
            </a:r>
            <a:r>
              <a:rPr lang="fr-CA" sz="2200" b="1" dirty="0" err="1"/>
              <a:t>Π</a:t>
            </a:r>
            <a:r>
              <a:rPr lang="fr-CA" sz="22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e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/>
              <a:t>Cause</a:t>
            </a:r>
            <a:r>
              <a:rPr lang="fr-CA" b="1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Classification de documents: étant donné un document texte, déterminer dans laquelle des catégories prédéfinie il appartient (ex:  sport, économie)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b="1" dirty="0"/>
              <a:t>Cause</a:t>
            </a:r>
            <a:r>
              <a:rPr lang="fr-CA" dirty="0"/>
              <a:t> correspond à la catégorie (classe) des documents (sport, politique, etc.)</a:t>
            </a:r>
            <a:endParaRPr lang="fr-CA" b="1" dirty="0"/>
          </a:p>
          <a:p>
            <a:pPr lvl="1"/>
            <a:r>
              <a:rPr lang="fr-CA" b="1" dirty="0" err="1"/>
              <a:t>e</a:t>
            </a:r>
            <a:r>
              <a:rPr lang="fr-CA" b="1" baseline="-25000" dirty="0" err="1"/>
              <a:t>j</a:t>
            </a:r>
            <a:r>
              <a:rPr lang="fr-CA" baseline="-25000" dirty="0"/>
              <a:t> </a:t>
            </a:r>
            <a:r>
              <a:rPr lang="fr-CA" dirty="0"/>
              <a:t>correspond à la présence ou absence de certains mots clés, </a:t>
            </a:r>
            <a:r>
              <a:rPr lang="fr-CA" i="1" dirty="0" err="1"/>
              <a:t>keyWord</a:t>
            </a:r>
            <a:r>
              <a:rPr lang="fr-CA" i="1" baseline="-25000" dirty="0" err="1"/>
              <a:t>i</a:t>
            </a:r>
            <a:r>
              <a:rPr lang="fr-CA" i="1" baseline="-25000" dirty="0"/>
              <a:t>.</a:t>
            </a:r>
            <a:r>
              <a:rPr lang="fr-CA" i="1" dirty="0"/>
              <a:t>. </a:t>
            </a:r>
          </a:p>
          <a:p>
            <a:pPr lvl="1"/>
            <a:r>
              <a:rPr lang="fr-CA" i="1" dirty="0"/>
              <a:t>Donc </a:t>
            </a:r>
            <a:r>
              <a:rPr lang="fr-CA" b="1" i="1" dirty="0"/>
              <a:t>e</a:t>
            </a:r>
            <a:r>
              <a:rPr lang="fr-CA" i="1" dirty="0"/>
              <a:t> ≡ {keyWord</a:t>
            </a:r>
            <a:r>
              <a:rPr lang="fr-CA" i="1" baseline="-25000" dirty="0"/>
              <a:t>1</a:t>
            </a:r>
            <a:r>
              <a:rPr lang="fr-CA" i="1" dirty="0"/>
              <a:t>, .., </a:t>
            </a:r>
            <a:r>
              <a:rPr lang="fr-CA" i="1" dirty="0" err="1"/>
              <a:t>keyWord</a:t>
            </a:r>
            <a:r>
              <a:rPr lang="fr-CA" i="1" baseline="-25000" dirty="0" err="1"/>
              <a:t>n</a:t>
            </a:r>
            <a:r>
              <a:rPr lang="fr-CA" i="1" dirty="0"/>
              <a:t> }, </a:t>
            </a:r>
            <a:r>
              <a:rPr lang="fr-CA" i="1" dirty="0" err="1"/>
              <a:t>c.-à-.d</a:t>
            </a:r>
            <a:r>
              <a:rPr lang="fr-CA" i="1" dirty="0"/>
              <a:t>, les  mots-clés observés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      P(Category</a:t>
            </a:r>
            <a:r>
              <a:rPr lang="en-CA" b="1" dirty="0"/>
              <a:t>|</a:t>
            </a:r>
            <a:r>
              <a:rPr lang="fr-CA" b="1" i="1" dirty="0"/>
              <a:t>keyWord</a:t>
            </a:r>
            <a:r>
              <a:rPr lang="fr-CA" b="1" i="1" baseline="-25000" dirty="0"/>
              <a:t>1</a:t>
            </a:r>
            <a:r>
              <a:rPr lang="fr-CA" b="1" i="1" dirty="0"/>
              <a:t>, .., </a:t>
            </a:r>
            <a:r>
              <a:rPr lang="fr-CA" b="1" i="1" dirty="0" err="1"/>
              <a:t>keyWord</a:t>
            </a:r>
            <a:r>
              <a:rPr lang="fr-CA" b="1" i="1" baseline="-25000" dirty="0" err="1"/>
              <a:t>n</a:t>
            </a:r>
            <a:r>
              <a:rPr lang="en-CA" b="1" i="1" dirty="0"/>
              <a:t>) = </a:t>
            </a:r>
          </a:p>
          <a:p>
            <a:pPr marL="457200" lvl="1" indent="0">
              <a:buNone/>
            </a:pPr>
            <a:r>
              <a:rPr lang="en-CA" b="1" i="1" dirty="0"/>
              <a:t>                                                  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P(Category)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  <a:endParaRPr lang="fr-CA" dirty="0"/>
          </a:p>
          <a:p>
            <a:pPr>
              <a:spcBef>
                <a:spcPts val="1800"/>
              </a:spcBef>
            </a:pPr>
            <a:r>
              <a:rPr lang="fr-CA" dirty="0"/>
              <a:t>Le modèle bayésien naïf consiste des probabilités à priori </a:t>
            </a:r>
            <a:r>
              <a:rPr lang="fr-CA" i="1" dirty="0"/>
              <a:t>P(Class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KeyWorld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/>
              <a:t>Class</a:t>
            </a:r>
            <a:r>
              <a:rPr lang="fr-CA" dirty="0"/>
              <a:t>).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63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r>
              <a:rPr lang="fr-CA" dirty="0"/>
              <a:t>Classification de documents: étant donné un document texte, déterminer dans laquelle des catégories prédéfinie il appartient (ex:  sport, économie)</a:t>
            </a:r>
          </a:p>
          <a:p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 P(Category</a:t>
            </a:r>
            <a:r>
              <a:rPr lang="en-CA" b="1" dirty="0"/>
              <a:t>|</a:t>
            </a:r>
            <a:r>
              <a:rPr lang="fr-CA" b="1" i="1" dirty="0"/>
              <a:t>keyWord</a:t>
            </a:r>
            <a:r>
              <a:rPr lang="fr-CA" b="1" i="1" baseline="-25000" dirty="0"/>
              <a:t>1</a:t>
            </a:r>
            <a:r>
              <a:rPr lang="fr-CA" b="1" i="1" dirty="0"/>
              <a:t>, .., </a:t>
            </a:r>
            <a:r>
              <a:rPr lang="fr-CA" b="1" i="1" dirty="0" err="1"/>
              <a:t>keyWord</a:t>
            </a:r>
            <a:r>
              <a:rPr lang="fr-CA" b="1" i="1" baseline="-25000" dirty="0" err="1"/>
              <a:t>n</a:t>
            </a:r>
            <a:r>
              <a:rPr lang="en-CA" b="1" i="1" dirty="0"/>
              <a:t>) = </a:t>
            </a:r>
          </a:p>
          <a:p>
            <a:pPr marL="457200" lvl="1" indent="0">
              <a:buNone/>
            </a:pPr>
            <a:r>
              <a:rPr lang="en-CA" b="1" i="1" dirty="0"/>
              <a:t>                                                  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P(Category)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de textes (documents):</a:t>
            </a:r>
          </a:p>
          <a:p>
            <a:pPr lvl="1"/>
            <a:r>
              <a:rPr lang="fr-FR" dirty="0"/>
              <a:t>Apple a fait état jeudi d'un chiffre d'affaires et d'un bénéfice net supérieur aux attentes pour le trimestre allant d'octobre à décembre l'année dernière, la forte hausse des ventes d'iPhone, notamment en Chine, ayant plus que compensé les difficultés des chaînes d'approvisionnement … (</a:t>
            </a:r>
            <a:r>
              <a:rPr lang="fr-FR" i="1" dirty="0"/>
              <a:t>Tiré de Radio Canada / Économie – 2022-01-08</a:t>
            </a:r>
            <a:r>
              <a:rPr lang="fr-FR" dirty="0"/>
              <a:t>)</a:t>
            </a:r>
            <a:endParaRPr lang="fr-CA" i="1" baseline="-25000" dirty="0"/>
          </a:p>
          <a:p>
            <a:pPr lvl="1"/>
            <a:r>
              <a:rPr lang="fr-FR" dirty="0"/>
              <a:t>Le Canada s'est rapproché davantage de son objectif en défaisant le Honduras 2-0, jeudi, en match de qualification pour la Coupe du monde au Qatar (</a:t>
            </a:r>
            <a:r>
              <a:rPr lang="fr-FR" i="1" dirty="0"/>
              <a:t>Tiré de Radio Canada / Sport – 2022-01-08</a:t>
            </a:r>
            <a:r>
              <a:rPr lang="fr-FR" dirty="0"/>
              <a:t>)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37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b="1" i="1" dirty="0"/>
              <a:t> P(</a:t>
            </a:r>
            <a:r>
              <a:rPr lang="fr-CA" b="1" i="1" dirty="0" err="1"/>
              <a:t>Category</a:t>
            </a:r>
            <a:r>
              <a:rPr lang="fr-CA" b="1" dirty="0" err="1"/>
              <a:t>|keyWords</a:t>
            </a:r>
            <a:r>
              <a:rPr lang="fr-CA" b="1" i="1" dirty="0"/>
              <a:t>) </a:t>
            </a:r>
            <a:r>
              <a:rPr lang="fr-CA" i="1" dirty="0"/>
              <a:t>= </a:t>
            </a:r>
            <a:r>
              <a:rPr lang="fr-CA" b="1" i="1" dirty="0"/>
              <a:t>α P(</a:t>
            </a:r>
            <a:r>
              <a:rPr lang="fr-CA" b="1" i="1" dirty="0" err="1"/>
              <a:t>Category</a:t>
            </a:r>
            <a:r>
              <a:rPr lang="fr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fr-CA" b="1" i="1" dirty="0" err="1"/>
              <a:t>keyWorld</a:t>
            </a:r>
            <a:r>
              <a:rPr lang="fr-CA" b="1" i="1" baseline="-25000" dirty="0" err="1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 err="1"/>
              <a:t>keyWorld</a:t>
            </a:r>
            <a:r>
              <a:rPr lang="fr-CA" i="1" baseline="-25000" dirty="0" err="1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classifier un document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/>
              <a:t>On vérifie quels mots clés apparaissent dans le document, ce qui donne </a:t>
            </a:r>
            <a:r>
              <a:rPr lang="fr-CA" b="1" dirty="0" err="1"/>
              <a:t>keyWords</a:t>
            </a:r>
            <a:endParaRPr lang="fr-CA" b="1" dirty="0"/>
          </a:p>
          <a:p>
            <a:pPr lvl="1"/>
            <a:r>
              <a:rPr lang="fr-CA" dirty="0"/>
              <a:t>On applique ensuite l’équation pour obtenir la distribution des probabilités à postériori des catégories, </a:t>
            </a:r>
            <a:r>
              <a:rPr lang="fr-CA" dirty="0" err="1"/>
              <a:t>c.-a.-d</a:t>
            </a:r>
            <a:r>
              <a:rPr lang="fr-CA" dirty="0"/>
              <a:t>., </a:t>
            </a:r>
            <a:r>
              <a:rPr lang="fr-CA" b="1" i="1" dirty="0"/>
              <a:t>P</a:t>
            </a:r>
            <a:r>
              <a:rPr lang="fr-CA" i="1" dirty="0"/>
              <a:t>(</a:t>
            </a:r>
            <a:r>
              <a:rPr lang="fr-CA" i="1" dirty="0" err="1"/>
              <a:t>Category|keyWords</a:t>
            </a:r>
            <a:r>
              <a:rPr lang="fr-CA" i="1" dirty="0"/>
              <a:t>)</a:t>
            </a:r>
          </a:p>
          <a:p>
            <a:pPr lvl="1"/>
            <a:r>
              <a:rPr lang="fr-CA" dirty="0"/>
              <a:t>On choisit finalement </a:t>
            </a:r>
            <a:r>
              <a:rPr lang="fr-CA" i="1" dirty="0" err="1"/>
              <a:t>argmax</a:t>
            </a:r>
            <a:r>
              <a:rPr lang="fr-CA" i="1" baseline="-25000" dirty="0" err="1"/>
              <a:t>c</a:t>
            </a:r>
            <a:r>
              <a:rPr lang="fr-CA" i="1" baseline="-25000" dirty="0"/>
              <a:t>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 |</a:t>
            </a:r>
            <a:r>
              <a:rPr lang="fr-CA" i="1" dirty="0" err="1"/>
              <a:t>keyWords</a:t>
            </a:r>
            <a:r>
              <a:rPr lang="fr-CA" i="1" dirty="0"/>
              <a:t>)</a:t>
            </a:r>
            <a:r>
              <a:rPr lang="fr-CA" dirty="0"/>
              <a:t>, c.-à-d., la catégorie avec la probabilité à postériori la plus </a:t>
            </a:r>
            <a:r>
              <a:rPr lang="fr-CA" dirty="0" err="1"/>
              <a:t>elevée</a:t>
            </a:r>
            <a:r>
              <a:rPr lang="fr-CA" dirty="0"/>
              <a:t>.</a:t>
            </a:r>
          </a:p>
          <a:p>
            <a:pPr lvl="1"/>
            <a:endParaRPr lang="fr-CA" i="1" dirty="0"/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20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Classification de documents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021262"/>
          </a:xfrm>
        </p:spPr>
        <p:txBody>
          <a:bodyPr/>
          <a:lstStyle/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en-CA" b="1" i="1" dirty="0"/>
              <a:t>P(</a:t>
            </a:r>
            <a:r>
              <a:rPr lang="en-CA" b="1" i="1" dirty="0" err="1"/>
              <a:t>Category</a:t>
            </a:r>
            <a:r>
              <a:rPr lang="en-CA" b="1" dirty="0" err="1"/>
              <a:t>|</a:t>
            </a:r>
            <a:r>
              <a:rPr lang="en-CA" b="1" i="1" dirty="0" err="1"/>
              <a:t>keywords</a:t>
            </a:r>
            <a:r>
              <a:rPr lang="en-CA" b="1" i="1" dirty="0"/>
              <a:t>) </a:t>
            </a:r>
            <a:r>
              <a:rPr lang="en-CA" i="1" dirty="0"/>
              <a:t>= </a:t>
            </a:r>
            <a:r>
              <a:rPr lang="el-GR" b="1" i="1" dirty="0"/>
              <a:t>α</a:t>
            </a:r>
            <a:r>
              <a:rPr lang="fr-FR" b="1" i="1" dirty="0"/>
              <a:t> </a:t>
            </a:r>
            <a:r>
              <a:rPr lang="en-CA" b="1" i="1" dirty="0"/>
              <a:t>P(</a:t>
            </a:r>
            <a:r>
              <a:rPr lang="en-CA" b="1" i="1" dirty="0" err="1"/>
              <a:t>Catgeory</a:t>
            </a:r>
            <a:r>
              <a:rPr lang="en-CA" b="1" i="1" dirty="0"/>
              <a:t>) </a:t>
            </a:r>
            <a:r>
              <a:rPr lang="fr-CA" sz="2000" b="1" dirty="0" err="1"/>
              <a:t>Π</a:t>
            </a:r>
            <a:r>
              <a:rPr lang="fr-CA" sz="2000" b="1" baseline="-25000" dirty="0" err="1"/>
              <a:t>j</a:t>
            </a:r>
            <a:r>
              <a:rPr lang="fr-CA" b="1" baseline="-25000" dirty="0"/>
              <a:t>=1..n</a:t>
            </a:r>
            <a:r>
              <a:rPr lang="fr-CA" b="1" dirty="0"/>
              <a:t> </a:t>
            </a:r>
            <a:r>
              <a:rPr lang="fr-CA" b="1" i="1" dirty="0"/>
              <a:t>P</a:t>
            </a:r>
            <a:r>
              <a:rPr lang="fr-CA" b="1" dirty="0"/>
              <a:t>(</a:t>
            </a:r>
            <a:r>
              <a:rPr lang="en-CA" b="1" i="1" dirty="0" err="1"/>
              <a:t>keyWorld</a:t>
            </a:r>
            <a:r>
              <a:rPr lang="fr-CA" b="1" i="1" baseline="-25000" dirty="0"/>
              <a:t>i</a:t>
            </a:r>
            <a:r>
              <a:rPr lang="fr-CA" b="1" dirty="0"/>
              <a:t> |</a:t>
            </a:r>
            <a:r>
              <a:rPr lang="fr-CA" b="1" i="1" dirty="0" err="1"/>
              <a:t>Category</a:t>
            </a:r>
            <a:r>
              <a:rPr lang="fr-CA" b="1" dirty="0"/>
              <a:t>)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Le modèle bayésien naïf consiste des probabilités à priori </a:t>
            </a:r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dirty="0"/>
              <a:t>)  et des probabilités conditionnelles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en-CA" i="1" dirty="0" err="1"/>
              <a:t>keyWorld</a:t>
            </a:r>
            <a:r>
              <a:rPr lang="fr-CA" i="1" baseline="-25000" dirty="0"/>
              <a:t>i</a:t>
            </a:r>
            <a:r>
              <a:rPr lang="fr-CA" dirty="0"/>
              <a:t> |</a:t>
            </a:r>
            <a:r>
              <a:rPr lang="fr-CA" i="1" dirty="0" err="1"/>
              <a:t>Category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/>
              <a:t>Pour apprendre le modèle: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des documents de cette catégorie vue jusqu’à présent.</a:t>
            </a:r>
          </a:p>
          <a:p>
            <a:pPr lvl="1"/>
            <a:endParaRPr lang="fr-CA" dirty="0"/>
          </a:p>
          <a:p>
            <a:pPr lvl="1"/>
            <a:r>
              <a:rPr lang="fr-CA" i="1" dirty="0"/>
              <a:t>P(</a:t>
            </a:r>
            <a:r>
              <a:rPr lang="fr-CA" i="1" dirty="0" err="1"/>
              <a:t>keyWord</a:t>
            </a:r>
            <a:r>
              <a:rPr lang="fr-CA" i="1" baseline="-25000" dirty="0" err="1"/>
              <a:t>i</a:t>
            </a:r>
            <a:r>
              <a:rPr lang="fr-CA" i="1" baseline="-25000" dirty="0"/>
              <a:t> </a:t>
            </a:r>
            <a:r>
              <a:rPr lang="fr-CA" dirty="0"/>
              <a:t>|</a:t>
            </a:r>
            <a:r>
              <a:rPr lang="fr-CA" i="1" dirty="0"/>
              <a:t> </a:t>
            </a:r>
            <a:r>
              <a:rPr lang="fr-CA" i="1" dirty="0" err="1"/>
              <a:t>Category</a:t>
            </a:r>
            <a:r>
              <a:rPr lang="fr-CA" i="1" dirty="0"/>
              <a:t> = c) </a:t>
            </a:r>
            <a:r>
              <a:rPr lang="fr-CA" dirty="0"/>
              <a:t>est la fraction de documents de catégorie </a:t>
            </a:r>
            <a:r>
              <a:rPr lang="fr-CA" i="1" dirty="0"/>
              <a:t>c </a:t>
            </a:r>
            <a:r>
              <a:rPr lang="fr-CA" dirty="0"/>
              <a:t>de la catégorie qui contient le mot </a:t>
            </a:r>
            <a:r>
              <a:rPr lang="fr-CA" i="1" dirty="0" err="1"/>
              <a:t>Word</a:t>
            </a:r>
            <a:r>
              <a:rPr lang="fr-CA" i="1" baseline="-25000" dirty="0" err="1"/>
              <a:t>i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05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              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54040" y="4834342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45214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devriez être capable de...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8626" cy="3369365"/>
          </a:xfrm>
        </p:spPr>
        <p:txBody>
          <a:bodyPr/>
          <a:lstStyle/>
          <a:p>
            <a:r>
              <a:rPr lang="fr-CA" dirty="0"/>
              <a:t>À partir d’une distribution conjointe ou des distributions conditionnelles et a priori nécessaires :</a:t>
            </a:r>
          </a:p>
          <a:p>
            <a:pPr lvl="1"/>
            <a:r>
              <a:rPr lang="fr-CA" dirty="0"/>
              <a:t>calculer une probabilité conjointe</a:t>
            </a:r>
          </a:p>
          <a:p>
            <a:pPr lvl="1"/>
            <a:r>
              <a:rPr lang="fr-CA" dirty="0"/>
              <a:t>calculer une probabilité marginale</a:t>
            </a:r>
          </a:p>
          <a:p>
            <a:pPr lvl="1"/>
            <a:r>
              <a:rPr lang="fr-CA" dirty="0"/>
              <a:t>déterminer si deux variables sont indépendantes</a:t>
            </a:r>
          </a:p>
          <a:p>
            <a:pPr lvl="1"/>
            <a:r>
              <a:rPr lang="fr-CA" dirty="0"/>
              <a:t>déterminer si deux variables sont conditionnellement indépendantes sachant une troisième</a:t>
            </a:r>
          </a:p>
          <a:p>
            <a:pPr lvl="1"/>
            <a:r>
              <a:rPr lang="fr-CA" dirty="0"/>
              <a:t>Appliquer la règle du chainage</a:t>
            </a:r>
          </a:p>
          <a:p>
            <a:pPr lvl="1"/>
            <a:r>
              <a:rPr lang="fr-CA" dirty="0"/>
              <a:t>Appliquer la règle de Bayes</a:t>
            </a:r>
          </a:p>
          <a:p>
            <a:pPr lvl="1"/>
            <a:r>
              <a:rPr lang="fr-CA" dirty="0"/>
              <a:t>Expliquer le principe derrière le classifieur bayésien naïf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38</a:t>
            </a:fld>
            <a:endParaRPr lang="fr-CA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0474494"/>
                  </p:ext>
                </p:extLst>
              </p:nvPr>
            </p:nvGraphicFramePr>
            <p:xfrm>
              <a:off x="7042304" y="4828703"/>
              <a:ext cx="1218891" cy="914168"/>
            </p:xfrm>
            <a:graphic>
              <a:graphicData uri="http://schemas.microsoft.com/office/powerpoint/2016/slidezoom">
                <pslz:sldZm>
                  <pslz:sldZmObj sldId="318" cId="2783460332">
                    <pslz:zmPr id="{A8220E90-EE18-4C0A-A92C-64E689EE84F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8891" cy="9141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0B79B2C-9C10-46B7-AF92-2696E893FB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2304" y="4828703"/>
                <a:ext cx="1218891" cy="9141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374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5575"/>
            <a:ext cx="8229600" cy="712788"/>
          </a:xfrm>
        </p:spPr>
        <p:txBody>
          <a:bodyPr/>
          <a:lstStyle/>
          <a:p>
            <a:pPr eaLnBrk="1" hangingPunct="1"/>
            <a:r>
              <a:rPr lang="fr-CA" sz="3600">
                <a:solidFill>
                  <a:srgbClr val="000099"/>
                </a:solidFill>
              </a:rPr>
              <a:t>Le monde des Wumpus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4716" y="1334239"/>
            <a:ext cx="5393070" cy="467315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fr-CA" sz="1800" b="1" dirty="0"/>
              <a:t>Problème:  </a:t>
            </a:r>
            <a:r>
              <a:rPr lang="fr-CA" sz="1800" dirty="0"/>
              <a:t>calculer la probabilité que [1,3], [2,2] et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fr-CA" sz="1800" dirty="0"/>
              <a:t>                     [3,1] contienne une fosse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fr-CA" sz="1800" b="1" i="1" dirty="0"/>
          </a:p>
          <a:p>
            <a:pPr eaLnBrk="1" hangingPunct="1">
              <a:lnSpc>
                <a:spcPct val="90000"/>
              </a:lnSpc>
              <a:buAutoNum type="arabicPeriod"/>
            </a:pPr>
            <a:r>
              <a:rPr lang="fr-CA" sz="1800" dirty="0"/>
              <a:t>Identifier l’ensemble de </a:t>
            </a:r>
            <a:r>
              <a:rPr lang="fr-CA" sz="1800" dirty="0">
                <a:solidFill>
                  <a:srgbClr val="003399"/>
                </a:solidFill>
              </a:rPr>
              <a:t>variables aléatoires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fr-CA" sz="1800" dirty="0">
                <a:solidFill>
                  <a:srgbClr val="003399"/>
                </a:solidFill>
              </a:rPr>
              <a:t>       </a:t>
            </a:r>
            <a:r>
              <a:rPr lang="fr-CA" sz="1800" dirty="0"/>
              <a:t>nécessaires: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1800" b="1" i="1" dirty="0" err="1">
                <a:solidFill>
                  <a:srgbClr val="00B050"/>
                </a:solidFill>
              </a:rPr>
              <a:t>P</a:t>
            </a:r>
            <a:r>
              <a:rPr lang="fr-CA" sz="1800" i="1" baseline="-25000" dirty="0" err="1">
                <a:solidFill>
                  <a:srgbClr val="00B050"/>
                </a:solidFill>
              </a:rPr>
              <a:t>ij</a:t>
            </a:r>
            <a:r>
              <a:rPr lang="fr-CA" sz="1800" i="1" dirty="0"/>
              <a:t>=</a:t>
            </a:r>
            <a:r>
              <a:rPr lang="fr-CA" sz="1800" i="1" dirty="0" err="1"/>
              <a:t>true</a:t>
            </a:r>
            <a:r>
              <a:rPr lang="fr-CA" sz="1800" i="1" dirty="0"/>
              <a:t> </a:t>
            </a:r>
            <a:r>
              <a:rPr lang="fr-CA" sz="1800" dirty="0" err="1"/>
              <a:t>ssi</a:t>
            </a:r>
            <a:r>
              <a:rPr lang="fr-CA" sz="1800" dirty="0"/>
              <a:t> il y a une fosse dans</a:t>
            </a:r>
            <a:r>
              <a:rPr lang="fr-CA" sz="1800" i="1" dirty="0"/>
              <a:t> [</a:t>
            </a:r>
            <a:r>
              <a:rPr lang="fr-CA" sz="1800" i="1" dirty="0" err="1"/>
              <a:t>i,j</a:t>
            </a:r>
            <a:r>
              <a:rPr lang="fr-CA" sz="1800" i="1" dirty="0"/>
              <a:t>]            </a:t>
            </a:r>
            <a:r>
              <a:rPr lang="fr-CA" sz="1800" dirty="0"/>
              <a:t>(</a:t>
            </a:r>
            <a:r>
              <a:rPr lang="fr-CA" sz="1800" i="1" dirty="0" err="1"/>
              <a:t>Pij</a:t>
            </a:r>
            <a:r>
              <a:rPr lang="fr-CA" sz="1800" i="1" dirty="0"/>
              <a:t>=0.2 </a:t>
            </a:r>
            <a:r>
              <a:rPr lang="fr-CA" sz="1800" dirty="0"/>
              <a:t>partout sauf dans </a:t>
            </a:r>
            <a:r>
              <a:rPr lang="fr-CA" sz="1800" i="1" dirty="0"/>
              <a:t>[1,1]</a:t>
            </a:r>
            <a:r>
              <a:rPr lang="fr-CA" sz="1800" dirty="0"/>
              <a:t>)</a:t>
            </a:r>
            <a:r>
              <a:rPr lang="fr-CA" sz="1800" i="1" dirty="0"/>
              <a:t>.</a:t>
            </a:r>
            <a:endParaRPr lang="fr-CA" sz="1800" dirty="0"/>
          </a:p>
          <a:p>
            <a:pPr lvl="1" eaLnBrk="1" hangingPunct="1">
              <a:lnSpc>
                <a:spcPct val="90000"/>
              </a:lnSpc>
            </a:pPr>
            <a:r>
              <a:rPr lang="fr-CA" sz="1800" b="1" i="1" dirty="0" err="1">
                <a:solidFill>
                  <a:srgbClr val="00B050"/>
                </a:solidFill>
              </a:rPr>
              <a:t>B</a:t>
            </a:r>
            <a:r>
              <a:rPr lang="fr-CA" sz="1800" i="1" baseline="-25000" dirty="0" err="1">
                <a:solidFill>
                  <a:srgbClr val="00B050"/>
                </a:solidFill>
              </a:rPr>
              <a:t>ij</a:t>
            </a:r>
            <a:r>
              <a:rPr lang="fr-CA" sz="1800" i="1" dirty="0"/>
              <a:t>=</a:t>
            </a:r>
            <a:r>
              <a:rPr lang="fr-CA" sz="1800" i="1" dirty="0" err="1"/>
              <a:t>true</a:t>
            </a:r>
            <a:r>
              <a:rPr lang="fr-CA" sz="1800" i="1" dirty="0"/>
              <a:t> </a:t>
            </a:r>
            <a:r>
              <a:rPr lang="fr-CA" sz="1800" dirty="0" err="1"/>
              <a:t>ssi</a:t>
            </a:r>
            <a:r>
              <a:rPr lang="fr-CA" sz="1800" dirty="0"/>
              <a:t> il y a une brise dans </a:t>
            </a:r>
            <a:r>
              <a:rPr lang="fr-CA" sz="1800" i="1" dirty="0"/>
              <a:t> [</a:t>
            </a:r>
            <a:r>
              <a:rPr lang="fr-CA" sz="1800" i="1" dirty="0" err="1"/>
              <a:t>i,j</a:t>
            </a:r>
            <a:r>
              <a:rPr lang="fr-CA" sz="1800" i="1" dirty="0"/>
              <a:t>]</a:t>
            </a:r>
            <a:endParaRPr lang="fr-CA" sz="1800" dirty="0"/>
          </a:p>
          <a:p>
            <a:pPr lvl="1" eaLnBrk="1" hangingPunct="1">
              <a:lnSpc>
                <a:spcPct val="90000"/>
              </a:lnSpc>
            </a:pPr>
            <a:endParaRPr lang="fr-CA" sz="1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fr-CA" sz="1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fr-CA" sz="1800" dirty="0"/>
              <a:t>      Inclure seulement les variables observées </a:t>
            </a:r>
            <a:r>
              <a:rPr lang="fr-CA" sz="1800" i="1" dirty="0">
                <a:solidFill>
                  <a:srgbClr val="00B050"/>
                </a:solidFill>
              </a:rPr>
              <a:t>B</a:t>
            </a:r>
            <a:r>
              <a:rPr lang="fr-CA" sz="1800" i="1" baseline="-25000" dirty="0">
                <a:solidFill>
                  <a:srgbClr val="00B050"/>
                </a:solidFill>
              </a:rPr>
              <a:t>11</a:t>
            </a:r>
            <a:r>
              <a:rPr lang="fr-CA" sz="1800" i="1" dirty="0">
                <a:solidFill>
                  <a:srgbClr val="00B050"/>
                </a:solidFill>
              </a:rPr>
              <a:t>, B</a:t>
            </a:r>
            <a:r>
              <a:rPr lang="fr-CA" sz="1800" i="1" baseline="-25000" dirty="0">
                <a:solidFill>
                  <a:srgbClr val="00B050"/>
                </a:solidFill>
              </a:rPr>
              <a:t>12</a:t>
            </a:r>
            <a:r>
              <a:rPr lang="fr-CA" sz="1800" i="1" dirty="0">
                <a:solidFill>
                  <a:srgbClr val="00B050"/>
                </a:solidFill>
              </a:rPr>
              <a:t>, B</a:t>
            </a:r>
            <a:r>
              <a:rPr lang="fr-CA" sz="1800" i="1" baseline="-25000" dirty="0">
                <a:solidFill>
                  <a:srgbClr val="00B050"/>
                </a:solidFill>
              </a:rPr>
              <a:t>21</a:t>
            </a:r>
            <a:r>
              <a:rPr lang="fr-CA" sz="1800" dirty="0">
                <a:solidFill>
                  <a:srgbClr val="00B050"/>
                </a:solidFill>
              </a:rPr>
              <a:t> </a:t>
            </a:r>
            <a:r>
              <a:rPr lang="fr-CA" sz="1800" dirty="0"/>
              <a:t>dans la distribution des probabilités (modèle).</a:t>
            </a:r>
          </a:p>
        </p:txBody>
      </p:sp>
      <p:pic>
        <p:nvPicPr>
          <p:cNvPr id="3174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2850" y="1084041"/>
            <a:ext cx="2787650" cy="2935287"/>
          </a:xfrm>
          <a:noFill/>
        </p:spPr>
      </p:pic>
      <p:sp>
        <p:nvSpPr>
          <p:cNvPr id="8" name="Date Placeholder 3"/>
          <p:cNvSpPr>
            <a:spLocks noGrp="1"/>
          </p:cNvSpPr>
          <p:nvPr>
            <p:ph type="dt" sz="quarter" idx="12"/>
          </p:nvPr>
        </p:nvSpPr>
        <p:spPr>
          <a:xfrm>
            <a:off x="379413" y="6270625"/>
            <a:ext cx="1182687" cy="476250"/>
          </a:xfrm>
        </p:spPr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0" y="62706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86675" y="6270625"/>
            <a:ext cx="1071563" cy="476250"/>
          </a:xfrm>
        </p:spPr>
        <p:txBody>
          <a:bodyPr/>
          <a:lstStyle/>
          <a:p>
            <a:pPr>
              <a:defRPr/>
            </a:pPr>
            <a:fld id="{58DFC4A3-8CBA-4BFD-BFCD-44EC1BED71DF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23363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Théorie des probabilités en IA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Permet de modéliser la vraisemblance d’événements</a:t>
            </a:r>
          </a:p>
          <a:p>
            <a:pPr lvl="1"/>
            <a:r>
              <a:rPr lang="fr-CA" sz="2000" dirty="0"/>
              <a:t>l’information sur la vraisemblance est dérivée</a:t>
            </a:r>
          </a:p>
          <a:p>
            <a:pPr lvl="2"/>
            <a:r>
              <a:rPr lang="fr-CA" sz="2000" dirty="0"/>
              <a:t>des croyances/certitudes d’un agent, ou</a:t>
            </a:r>
          </a:p>
          <a:p>
            <a:pPr lvl="2"/>
            <a:r>
              <a:rPr lang="fr-CA" sz="2000" dirty="0"/>
              <a:t>d’observations empiriques de ces événements</a:t>
            </a:r>
          </a:p>
          <a:p>
            <a:pPr marL="914400" lvl="2" indent="0">
              <a:buNone/>
            </a:pPr>
            <a:endParaRPr lang="fr-CA" sz="2000" dirty="0"/>
          </a:p>
          <a:p>
            <a:r>
              <a:rPr lang="fr-CA" dirty="0"/>
              <a:t>Donne un cadre théorique pour mettre à jour la vraisemblance d’événements après l’acquisition d’observations</a:t>
            </a:r>
          </a:p>
          <a:p>
            <a:pPr lvl="1"/>
            <a:endParaRPr lang="fr-CA" sz="2000" dirty="0"/>
          </a:p>
          <a:p>
            <a:r>
              <a:rPr lang="fr-CA" dirty="0"/>
              <a:t>Facilite la modélisation en permettant de considérer l’influence de phénomènes complexes comme du « bruit »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78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Spécifier la distribution des probabilités</a:t>
            </a:r>
            <a:endParaRPr lang="fr-CA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fr-CA" b="1" dirty="0"/>
              <a:t>Spécifier la distribution conjointe </a:t>
            </a:r>
            <a:r>
              <a:rPr lang="fr-CA" dirty="0"/>
              <a:t>(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 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1,1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1,2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2,1</a:t>
            </a:r>
            <a:r>
              <a:rPr lang="fr-CA" dirty="0"/>
              <a:t>) )</a:t>
            </a:r>
          </a:p>
          <a:p>
            <a:pPr lvl="1"/>
            <a:r>
              <a:rPr lang="fr-CA" dirty="0"/>
              <a:t>appliquer la règle du produit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i="1" baseline="-25000" dirty="0"/>
              <a:t>1,1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1,2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2,1</a:t>
            </a:r>
            <a:r>
              <a:rPr lang="fr-CA" dirty="0"/>
              <a:t>|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)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)</a:t>
            </a:r>
            <a:br>
              <a:rPr lang="fr-CA" dirty="0"/>
            </a:br>
            <a:r>
              <a:rPr lang="fr-CA" dirty="0"/>
              <a:t>(on spécifie une forme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 err="1"/>
              <a:t>Effect</a:t>
            </a:r>
            <a:r>
              <a:rPr lang="fr-CA" dirty="0" err="1"/>
              <a:t>|</a:t>
            </a:r>
            <a:r>
              <a:rPr lang="fr-CA" i="1" dirty="0" err="1"/>
              <a:t>Cause</a:t>
            </a:r>
            <a:r>
              <a:rPr lang="fr-CA" dirty="0"/>
              <a:t>) )</a:t>
            </a:r>
          </a:p>
          <a:p>
            <a:pPr lvl="1"/>
            <a:r>
              <a:rPr lang="fr-CA" dirty="0"/>
              <a:t>premier terme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i="1" baseline="-25000" dirty="0"/>
              <a:t>1,1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1,2</a:t>
            </a:r>
            <a:r>
              <a:rPr lang="fr-CA" dirty="0"/>
              <a:t> ,</a:t>
            </a:r>
            <a:r>
              <a:rPr lang="fr-CA" i="1" dirty="0"/>
              <a:t>B</a:t>
            </a:r>
            <a:r>
              <a:rPr lang="fr-CA" i="1" baseline="-25000" dirty="0"/>
              <a:t>2,1</a:t>
            </a:r>
            <a:r>
              <a:rPr lang="fr-CA" dirty="0"/>
              <a:t>|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) </a:t>
            </a:r>
          </a:p>
          <a:p>
            <a:pPr lvl="2"/>
            <a:r>
              <a:rPr lang="fr-CA" dirty="0"/>
              <a:t>probabilité conditionnelle d’une configuration/état de brises, étant donnée une configuration de fosses</a:t>
            </a:r>
          </a:p>
          <a:p>
            <a:pPr lvl="2"/>
            <a:r>
              <a:rPr lang="fr-CA" dirty="0"/>
              <a:t>1 si les fosses sont adjacentes aux brises, 0 sinon</a:t>
            </a:r>
          </a:p>
          <a:p>
            <a:pPr lvl="1"/>
            <a:r>
              <a:rPr lang="fr-CA" dirty="0"/>
              <a:t>second terme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probabilité a priori des configurations des fosses</a:t>
            </a:r>
          </a:p>
          <a:p>
            <a:pPr lvl="2"/>
            <a:r>
              <a:rPr lang="fr-CA" dirty="0"/>
              <a:t>les fosses sont placées aléatoirement, avec une probabilité de 0.2 par chambre</a:t>
            </a:r>
          </a:p>
          <a:p>
            <a:pPr lvl="2"/>
            <a:r>
              <a:rPr lang="fr-CA" dirty="0"/>
              <a:t>si 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baseline="-25000" dirty="0"/>
              <a:t> </a:t>
            </a:r>
            <a:r>
              <a:rPr lang="fr-CA" dirty="0"/>
              <a:t>sont telles qu’il y a exactement n fosses, on aura</a:t>
            </a:r>
            <a:br>
              <a:rPr lang="fr-CA" dirty="0"/>
            </a:b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1,1</a:t>
            </a:r>
            <a:r>
              <a:rPr lang="fr-CA" dirty="0"/>
              <a:t> ,…,</a:t>
            </a:r>
            <a:r>
              <a:rPr lang="fr-CA" i="1" dirty="0"/>
              <a:t>P</a:t>
            </a:r>
            <a:r>
              <a:rPr lang="fr-CA" i="1" baseline="-25000" dirty="0"/>
              <a:t>4,4</a:t>
            </a:r>
            <a:r>
              <a:rPr lang="fr-CA" dirty="0"/>
              <a:t>) = </a:t>
            </a:r>
            <a:r>
              <a:rPr lang="fr-CA" dirty="0" err="1"/>
              <a:t>Π</a:t>
            </a:r>
            <a:r>
              <a:rPr lang="fr-CA" baseline="-25000" dirty="0"/>
              <a:t>(</a:t>
            </a:r>
            <a:r>
              <a:rPr lang="fr-CA" baseline="-25000" dirty="0" err="1">
                <a:sym typeface="Symbol" charset="2"/>
              </a:rPr>
              <a:t>i,j</a:t>
            </a:r>
            <a:r>
              <a:rPr lang="fr-CA" baseline="-25000" dirty="0">
                <a:sym typeface="Symbol" charset="2"/>
              </a:rPr>
              <a:t>)=(1,1) …(4,4)</a:t>
            </a:r>
            <a:r>
              <a:rPr lang="fr-CA" dirty="0">
                <a:sym typeface="Symbol" charset="2"/>
              </a:rPr>
              <a:t> </a:t>
            </a:r>
            <a:r>
              <a:rPr lang="fr-CA" b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</a:t>
            </a:r>
            <a:r>
              <a:rPr lang="fr-CA" i="1" dirty="0" err="1">
                <a:sym typeface="Symbol" charset="2"/>
              </a:rPr>
              <a:t>P</a:t>
            </a:r>
            <a:r>
              <a:rPr lang="fr-CA" i="1" baseline="-25000" dirty="0" err="1">
                <a:sym typeface="Symbol" charset="2"/>
              </a:rPr>
              <a:t>i</a:t>
            </a:r>
            <a:r>
              <a:rPr lang="fr-CA" baseline="-25000" dirty="0" err="1">
                <a:sym typeface="Symbol" charset="2"/>
              </a:rPr>
              <a:t>,j</a:t>
            </a:r>
            <a:r>
              <a:rPr lang="fr-CA" dirty="0">
                <a:sym typeface="Symbol" charset="2"/>
              </a:rPr>
              <a:t>) = 0.2</a:t>
            </a:r>
            <a:r>
              <a:rPr lang="fr-CA" baseline="30000" dirty="0">
                <a:sym typeface="Symbol" charset="2"/>
              </a:rPr>
              <a:t>n</a:t>
            </a:r>
            <a:r>
              <a:rPr lang="fr-CA" dirty="0">
                <a:sym typeface="Symbol" charset="2"/>
              </a:rPr>
              <a:t> *0.8</a:t>
            </a:r>
            <a:r>
              <a:rPr lang="fr-CA" baseline="30000" dirty="0">
                <a:sym typeface="Symbol" charset="2"/>
              </a:rPr>
              <a:t>16-n</a:t>
            </a:r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40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Observations et requête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CA" b="1" dirty="0"/>
              <a:t>Identifier les observations</a:t>
            </a:r>
          </a:p>
          <a:p>
            <a:pPr lvl="1"/>
            <a:r>
              <a:rPr lang="fr-CA" dirty="0"/>
              <a:t>on sait ce qui suit</a:t>
            </a:r>
            <a:r>
              <a:rPr lang="fr-FR" dirty="0"/>
              <a:t> :</a:t>
            </a:r>
            <a:r>
              <a:rPr lang="fr-CA" dirty="0"/>
              <a:t> </a:t>
            </a:r>
          </a:p>
          <a:p>
            <a:pPr lvl="2"/>
            <a:r>
              <a:rPr lang="fr-CA" i="1" dirty="0"/>
              <a:t>b</a:t>
            </a:r>
            <a:r>
              <a:rPr lang="fr-CA" dirty="0"/>
              <a:t> = </a:t>
            </a:r>
            <a:r>
              <a:rPr lang="fr-CA" dirty="0">
                <a:sym typeface="Symbol" charset="2"/>
              </a:rPr>
              <a:t> </a:t>
            </a:r>
            <a:r>
              <a:rPr lang="fr-CA" i="1" dirty="0">
                <a:sym typeface="Symbol" charset="2"/>
              </a:rPr>
              <a:t>b</a:t>
            </a:r>
            <a:r>
              <a:rPr lang="fr-CA" i="1" baseline="-25000" dirty="0"/>
              <a:t>1,1</a:t>
            </a:r>
            <a:r>
              <a:rPr lang="fr-CA" dirty="0"/>
              <a:t> </a:t>
            </a:r>
            <a:r>
              <a:rPr lang="fr-CA" dirty="0">
                <a:sym typeface="Symbol" charset="2"/>
              </a:rPr>
              <a:t></a:t>
            </a:r>
            <a:r>
              <a:rPr lang="fr-CA" dirty="0"/>
              <a:t> </a:t>
            </a:r>
            <a:r>
              <a:rPr lang="fr-CA" i="1" dirty="0">
                <a:sym typeface="Symbol" charset="2"/>
              </a:rPr>
              <a:t>b</a:t>
            </a:r>
            <a:r>
              <a:rPr lang="fr-CA" i="1" baseline="-25000" dirty="0"/>
              <a:t>1,2</a:t>
            </a:r>
            <a:r>
              <a:rPr lang="fr-CA" dirty="0"/>
              <a:t>  </a:t>
            </a:r>
            <a:r>
              <a:rPr lang="fr-CA" dirty="0">
                <a:sym typeface="Symbol" charset="2"/>
              </a:rPr>
              <a:t> </a:t>
            </a:r>
            <a:r>
              <a:rPr lang="fr-CA" i="1" dirty="0"/>
              <a:t>b</a:t>
            </a:r>
            <a:r>
              <a:rPr lang="fr-CA" i="1" baseline="-25000" dirty="0"/>
              <a:t>2,1</a:t>
            </a:r>
          </a:p>
          <a:p>
            <a:pPr lvl="2"/>
            <a:r>
              <a:rPr lang="fr-CA" i="1" dirty="0" err="1"/>
              <a:t>known</a:t>
            </a:r>
            <a:r>
              <a:rPr lang="fr-CA" dirty="0"/>
              <a:t> = </a:t>
            </a:r>
            <a:r>
              <a:rPr lang="fr-CA" dirty="0">
                <a:sym typeface="Symbol" charset="2"/>
              </a:rPr>
              <a:t> </a:t>
            </a:r>
            <a:r>
              <a:rPr lang="fr-CA" i="1" dirty="0">
                <a:sym typeface="Symbol" charset="2"/>
              </a:rPr>
              <a:t>p</a:t>
            </a:r>
            <a:r>
              <a:rPr lang="fr-CA" i="1" baseline="-25000" dirty="0"/>
              <a:t>1,1</a:t>
            </a:r>
            <a:r>
              <a:rPr lang="fr-CA" dirty="0"/>
              <a:t> </a:t>
            </a:r>
            <a:r>
              <a:rPr lang="fr-CA" dirty="0">
                <a:sym typeface="Symbol" charset="2"/>
              </a:rPr>
              <a:t></a:t>
            </a:r>
            <a:r>
              <a:rPr lang="fr-CA" dirty="0"/>
              <a:t> </a:t>
            </a:r>
            <a:r>
              <a:rPr lang="fr-CA" dirty="0">
                <a:sym typeface="Symbol" charset="2"/>
              </a:rPr>
              <a:t> </a:t>
            </a:r>
            <a:r>
              <a:rPr lang="fr-CA" i="1" dirty="0">
                <a:sym typeface="Symbol" charset="2"/>
              </a:rPr>
              <a:t>p</a:t>
            </a:r>
            <a:r>
              <a:rPr lang="fr-CA" i="1" baseline="-25000" dirty="0"/>
              <a:t>1,2</a:t>
            </a:r>
            <a:r>
              <a:rPr lang="fr-CA" dirty="0"/>
              <a:t>  </a:t>
            </a:r>
            <a:r>
              <a:rPr lang="fr-CA" dirty="0">
                <a:sym typeface="Symbol" charset="2"/>
              </a:rPr>
              <a:t>  </a:t>
            </a:r>
            <a:r>
              <a:rPr lang="fr-CA" i="1" dirty="0">
                <a:sym typeface="Symbol" charset="2"/>
              </a:rPr>
              <a:t>p</a:t>
            </a:r>
            <a:r>
              <a:rPr lang="fr-CA" i="1" baseline="-25000" dirty="0"/>
              <a:t>2,1</a:t>
            </a:r>
          </a:p>
          <a:p>
            <a:pPr marL="457200" lvl="1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 startAt="3"/>
            </a:pPr>
            <a:r>
              <a:rPr lang="fr-CA" b="1" dirty="0"/>
              <a:t>Identifier les variables de requête</a:t>
            </a:r>
          </a:p>
          <a:p>
            <a:pPr lvl="1"/>
            <a:r>
              <a:rPr lang="fr-CA" dirty="0"/>
              <a:t>y a-t-il une fosse à la position 1,3</a:t>
            </a:r>
            <a:r>
              <a:rPr lang="fr-FR" dirty="0"/>
              <a:t>?</a:t>
            </a:r>
            <a:endParaRPr lang="fr-CA" dirty="0"/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r>
              <a:rPr lang="fr-CA" dirty="0"/>
              <a:t> | </a:t>
            </a:r>
            <a:r>
              <a:rPr lang="fr-CA" i="1" dirty="0" err="1"/>
              <a:t>known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</a:t>
            </a:r>
            <a:r>
              <a:rPr lang="fr-FR" dirty="0"/>
              <a:t>?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457200" indent="-457200">
              <a:buFont typeface="+mj-lt"/>
              <a:buAutoNum type="arabicPeriod" startAt="3"/>
            </a:pPr>
            <a:r>
              <a:rPr lang="fr-CA" b="1" dirty="0"/>
              <a:t>Identifier les variables cachées</a:t>
            </a:r>
          </a:p>
          <a:p>
            <a:pPr lvl="1"/>
            <a:r>
              <a:rPr lang="fr-CA" dirty="0"/>
              <a:t>on définit </a:t>
            </a:r>
            <a:r>
              <a:rPr lang="fr-CA" i="1" dirty="0" err="1"/>
              <a:t>Unknown</a:t>
            </a:r>
            <a:r>
              <a:rPr lang="fr-CA" dirty="0"/>
              <a:t> comme étant l’ensemble des variables </a:t>
            </a:r>
            <a:r>
              <a:rPr lang="fr-CA" i="1" dirty="0" err="1"/>
              <a:t>P</a:t>
            </a:r>
            <a:r>
              <a:rPr lang="fr-CA" i="1" baseline="-25000" dirty="0" err="1"/>
              <a:t>i</a:t>
            </a:r>
            <a:r>
              <a:rPr lang="fr-CA" baseline="-25000" dirty="0" err="1"/>
              <a:t>,j</a:t>
            </a:r>
            <a:r>
              <a:rPr lang="fr-CA" dirty="0"/>
              <a:t>   autres que celles qui sont connues (</a:t>
            </a:r>
            <a:r>
              <a:rPr lang="fr-CA" i="1" dirty="0" err="1"/>
              <a:t>known</a:t>
            </a:r>
            <a:r>
              <a:rPr lang="fr-CA" dirty="0"/>
              <a:t>) et la variable </a:t>
            </a:r>
            <a:r>
              <a:rPr lang="fr-FR" dirty="0"/>
              <a:t>de requête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endParaRPr lang="fr-CA" i="1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41</a:t>
            </a:fld>
            <a:endParaRPr lang="fr-CA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15" y="1866604"/>
            <a:ext cx="2082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Observations et requête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fr-CA" b="1" dirty="0"/>
              <a:t>Faire l’inférence</a:t>
            </a:r>
          </a:p>
          <a:p>
            <a:pPr lvl="1"/>
            <a:r>
              <a:rPr lang="fr-CA" dirty="0"/>
              <a:t>avec l’inférence par énumération, on obtient</a:t>
            </a:r>
            <a:r>
              <a:rPr lang="fr-FR" dirty="0"/>
              <a:t> :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     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r>
              <a:rPr lang="fr-CA" dirty="0"/>
              <a:t>| </a:t>
            </a:r>
            <a:r>
              <a:rPr lang="fr-CA" i="1" dirty="0" err="1"/>
              <a:t>known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 </a:t>
            </a:r>
          </a:p>
          <a:p>
            <a:pPr marL="457200" lvl="1" indent="0">
              <a:buNone/>
            </a:pPr>
            <a:r>
              <a:rPr lang="fr-CA" dirty="0">
                <a:sym typeface="Symbol" charset="2"/>
              </a:rPr>
              <a:t>               </a:t>
            </a:r>
            <a:r>
              <a:rPr lang="fr-CA" i="1" baseline="-25000" dirty="0" err="1">
                <a:sym typeface="Symbol" charset="2"/>
              </a:rPr>
              <a:t>unknown</a:t>
            </a:r>
            <a:r>
              <a:rPr lang="fr-CA" dirty="0">
                <a:sym typeface="Symbol" charset="2"/>
              </a:rPr>
              <a:t> </a:t>
            </a:r>
            <a:r>
              <a:rPr lang="fr-CA" b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</a:t>
            </a:r>
            <a:r>
              <a:rPr lang="fr-CA" i="1" dirty="0">
                <a:sym typeface="Symbol" charset="2"/>
              </a:rPr>
              <a:t>P</a:t>
            </a:r>
            <a:r>
              <a:rPr lang="fr-CA" i="1" baseline="-25000" dirty="0">
                <a:sym typeface="Symbol" charset="2"/>
              </a:rPr>
              <a:t>1,3</a:t>
            </a:r>
            <a:r>
              <a:rPr lang="fr-CA" dirty="0">
                <a:sym typeface="Symbol" charset="2"/>
              </a:rPr>
              <a:t> , </a:t>
            </a:r>
            <a:r>
              <a:rPr lang="fr-CA" i="1" dirty="0" err="1">
                <a:sym typeface="Symbol" charset="2"/>
              </a:rPr>
              <a:t>unknown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 err="1">
                <a:sym typeface="Symbol" charset="2"/>
              </a:rPr>
              <a:t>known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b</a:t>
            </a:r>
            <a:r>
              <a:rPr lang="fr-CA" dirty="0">
                <a:sym typeface="Symbol" charset="2"/>
              </a:rPr>
              <a:t>)</a:t>
            </a:r>
          </a:p>
          <a:p>
            <a:pPr lvl="1"/>
            <a:r>
              <a:rPr lang="fr-CA" dirty="0">
                <a:sym typeface="Symbol" charset="2"/>
              </a:rPr>
              <a:t>croît exponentiellement avec le nombre de </a:t>
            </a:r>
            <a:br>
              <a:rPr lang="fr-CA" dirty="0">
                <a:sym typeface="Symbol" charset="2"/>
              </a:rPr>
            </a:br>
            <a:r>
              <a:rPr lang="fr-CA" dirty="0">
                <a:sym typeface="Symbol" charset="2"/>
              </a:rPr>
              <a:t>chambres!</a:t>
            </a:r>
          </a:p>
          <a:p>
            <a:pPr lvl="2"/>
            <a:r>
              <a:rPr lang="fr-CA" dirty="0">
                <a:sym typeface="Symbol" charset="2"/>
              </a:rPr>
              <a:t>avec 12 chambres </a:t>
            </a:r>
            <a:r>
              <a:rPr lang="fr-CA" i="1" dirty="0" err="1">
                <a:sym typeface="Symbol" charset="2"/>
              </a:rPr>
              <a:t>unknown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2</a:t>
            </a:r>
            <a:r>
              <a:rPr lang="fr-CA" baseline="30000" dirty="0">
                <a:sym typeface="Symbol" charset="2"/>
              </a:rPr>
              <a:t>12</a:t>
            </a:r>
            <a:r>
              <a:rPr lang="fr-CA" dirty="0">
                <a:sym typeface="Symbol" charset="2"/>
              </a:rPr>
              <a:t>=4096 termes</a:t>
            </a:r>
          </a:p>
          <a:p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42</a:t>
            </a:fld>
            <a:endParaRPr lang="fr-CA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48" y="1600200"/>
            <a:ext cx="2082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155575"/>
            <a:ext cx="8229600" cy="690563"/>
          </a:xfrm>
        </p:spPr>
        <p:txBody>
          <a:bodyPr/>
          <a:lstStyle/>
          <a:p>
            <a:pPr eaLnBrk="1" hangingPunct="1"/>
            <a:r>
              <a:rPr lang="fr-CA">
                <a:solidFill>
                  <a:srgbClr val="000099"/>
                </a:solidFill>
              </a:rPr>
              <a:t>Utiliser l’indépendance conditionnelle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6788" y="884238"/>
            <a:ext cx="7656512" cy="5265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CA" sz="1800"/>
              <a:t>Idée de base: les observations sont conditionnellement indépendantes des chambres cachées étant données les chambres adjacentes.  </a:t>
            </a:r>
          </a:p>
          <a:p>
            <a:pPr lvl="1" eaLnBrk="1" hangingPunct="1">
              <a:lnSpc>
                <a:spcPct val="80000"/>
              </a:lnSpc>
            </a:pPr>
            <a:r>
              <a:rPr lang="fr-CA" sz="1800"/>
              <a:t>C.-à-d., les autres chambres ne sont pas pertinentes</a:t>
            </a:r>
            <a:r>
              <a:rPr lang="fr-CA" sz="1800" i="1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CA" sz="1800" b="1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CA" sz="18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CA" sz="18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CA" sz="18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CA" sz="1800" i="1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r>
              <a:rPr lang="fr-CA" sz="1800"/>
              <a:t>Définir </a:t>
            </a:r>
            <a:r>
              <a:rPr lang="fr-CA" sz="1800" i="1"/>
              <a:t>Unknown = Fringe </a:t>
            </a:r>
            <a:r>
              <a:rPr lang="fr-CA" sz="1800" i="1">
                <a:sym typeface="Symbol" pitchFamily="18" charset="2"/>
              </a:rPr>
              <a:t> Other</a:t>
            </a:r>
            <a:endParaRPr lang="fr-CA" sz="1800" i="1"/>
          </a:p>
          <a:p>
            <a:pPr eaLnBrk="1" hangingPunct="1">
              <a:lnSpc>
                <a:spcPct val="80000"/>
              </a:lnSpc>
            </a:pPr>
            <a:endParaRPr lang="fr-CA" sz="1800"/>
          </a:p>
          <a:p>
            <a:pPr eaLnBrk="1" hangingPunct="1">
              <a:lnSpc>
                <a:spcPct val="80000"/>
              </a:lnSpc>
            </a:pPr>
            <a:r>
              <a:rPr lang="fr-CA" sz="1800" b="1"/>
              <a:t>P</a:t>
            </a:r>
            <a:r>
              <a:rPr lang="fr-CA" sz="1800" i="1"/>
              <a:t>(b|P</a:t>
            </a:r>
            <a:r>
              <a:rPr lang="fr-CA" sz="1800" i="1" baseline="-25000"/>
              <a:t>1,3</a:t>
            </a:r>
            <a:r>
              <a:rPr lang="fr-CA" sz="1800" i="1"/>
              <a:t> , known, Unknown) = </a:t>
            </a:r>
            <a:r>
              <a:rPr lang="fr-CA" sz="1800" b="1">
                <a:sym typeface="Symbol" pitchFamily="18" charset="2"/>
              </a:rPr>
              <a:t>P</a:t>
            </a:r>
            <a:r>
              <a:rPr lang="fr-CA" sz="1800" i="1">
                <a:sym typeface="Symbol" pitchFamily="18" charset="2"/>
              </a:rPr>
              <a:t>(b|P</a:t>
            </a:r>
            <a:r>
              <a:rPr lang="fr-CA" sz="1800" i="1" baseline="-25000">
                <a:sym typeface="Symbol" pitchFamily="18" charset="2"/>
              </a:rPr>
              <a:t>1,3, </a:t>
            </a:r>
            <a:r>
              <a:rPr lang="fr-CA" sz="1800" i="1">
                <a:sym typeface="Symbol" pitchFamily="18" charset="2"/>
              </a:rPr>
              <a:t>known, Fringe, Other)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CA" sz="1800" i="1" baseline="30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fr-CA" sz="1800">
                <a:sym typeface="Symbol" pitchFamily="18" charset="2"/>
              </a:rPr>
              <a:t>Réécrire la probabilité d’interrogation </a:t>
            </a:r>
            <a:r>
              <a:rPr lang="fr-CA" sz="1800"/>
              <a:t>P</a:t>
            </a:r>
            <a:r>
              <a:rPr lang="fr-CA" sz="1800" i="1"/>
              <a:t>(P</a:t>
            </a:r>
            <a:r>
              <a:rPr lang="fr-CA" sz="1800" i="1" baseline="-25000"/>
              <a:t>1,3</a:t>
            </a:r>
            <a:r>
              <a:rPr lang="fr-CA" sz="1800" i="1"/>
              <a:t>| known, b)  </a:t>
            </a:r>
            <a:r>
              <a:rPr lang="fr-CA" sz="1800"/>
              <a:t>pour exploiter cette indépendance</a:t>
            </a:r>
            <a:r>
              <a:rPr lang="fr-CA" sz="1800">
                <a:sym typeface="Symbol" pitchFamily="18" charset="2"/>
              </a:rPr>
              <a:t>.</a:t>
            </a:r>
            <a:endParaRPr lang="fr-CA" sz="1800" baseline="-25000"/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1013" y="1743075"/>
            <a:ext cx="2498725" cy="2586038"/>
          </a:xfrm>
          <a:noFill/>
        </p:spPr>
      </p:pic>
      <p:sp>
        <p:nvSpPr>
          <p:cNvPr id="8" name="Date Placeholder 3"/>
          <p:cNvSpPr>
            <a:spLocks noGrp="1"/>
          </p:cNvSpPr>
          <p:nvPr>
            <p:ph type="dt" sz="quarter" idx="12"/>
          </p:nvPr>
        </p:nvSpPr>
        <p:spPr>
          <a:xfrm>
            <a:off x="379413" y="6270625"/>
            <a:ext cx="1182687" cy="476250"/>
          </a:xfrm>
        </p:spPr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09999" y="6270625"/>
            <a:ext cx="3107635" cy="4762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Hugo Larochelle et Froduald Kabanza   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86675" y="6270625"/>
            <a:ext cx="1071563" cy="476250"/>
          </a:xfrm>
        </p:spPr>
        <p:txBody>
          <a:bodyPr/>
          <a:lstStyle/>
          <a:p>
            <a:pPr>
              <a:defRPr/>
            </a:pPr>
            <a:fld id="{4CB6635A-76AC-4C7C-9AE2-B45D916885DE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pic>
        <p:nvPicPr>
          <p:cNvPr id="348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743075"/>
            <a:ext cx="24161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9070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Utiliser l’indépendance conditionnelle</a:t>
            </a:r>
            <a:endParaRPr lang="fr-CA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P</a:t>
            </a:r>
            <a:r>
              <a:rPr lang="en-US" sz="1800" i="1" baseline="-25000" dirty="0"/>
              <a:t>1,3</a:t>
            </a:r>
            <a:r>
              <a:rPr lang="en-US" sz="1800" dirty="0"/>
              <a:t>| </a:t>
            </a:r>
            <a:r>
              <a:rPr lang="en-US" sz="1800" i="1" dirty="0"/>
              <a:t>known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) = </a:t>
            </a:r>
            <a:r>
              <a:rPr lang="en-US" sz="1800" dirty="0">
                <a:sym typeface="Symbol" charset="2"/>
              </a:rPr>
              <a:t> </a:t>
            </a:r>
            <a:r>
              <a:rPr lang="en-US" sz="1800" i="1" baseline="-25000" dirty="0">
                <a:sym typeface="Symbol" charset="2"/>
              </a:rPr>
              <a:t>unknown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,  </a:t>
            </a:r>
            <a:r>
              <a:rPr lang="en-US" sz="1800" i="1" dirty="0">
                <a:sym typeface="Symbol" charset="2"/>
              </a:rPr>
              <a:t>unknown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</a:t>
            </a:r>
            <a:r>
              <a:rPr lang="en-US" sz="1800" i="1" baseline="-25000" dirty="0">
                <a:sym typeface="Symbol" charset="2"/>
              </a:rPr>
              <a:t>unknown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unknown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unknown</a:t>
            </a:r>
            <a:r>
              <a:rPr lang="en-US" sz="1800" dirty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</a:t>
            </a:r>
            <a:r>
              <a:rPr lang="en-US" sz="1800" i="1" baseline="-25000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</a:t>
            </a:r>
            <a:r>
              <a:rPr lang="en-US" sz="1800" i="1" baseline="-25000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</a:t>
            </a:r>
            <a:r>
              <a:rPr lang="en-US" sz="1800" i="1" baseline="-25000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</a:t>
            </a:r>
            <a:r>
              <a:rPr lang="en-US" sz="1800" i="1" baseline="-25000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)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)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</a:t>
            </a:r>
            <a:r>
              <a:rPr lang="en-US" sz="1800" i="1" baseline="-25000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other</a:t>
            </a:r>
            <a:r>
              <a:rPr lang="en-US" sz="1800" dirty="0">
                <a:sym typeface="Symbol" charset="2"/>
              </a:rPr>
              <a:t>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ym typeface="Symbol" charset="2"/>
              </a:rPr>
              <a:t>	= ’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) </a:t>
            </a:r>
            <a:r>
              <a:rPr lang="cs-CZ" sz="1800" i="1" baseline="-25000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dirty="0">
                <a:sym typeface="Symbol" charset="2"/>
              </a:rPr>
              <a:t>| </a:t>
            </a:r>
            <a:r>
              <a:rPr lang="en-US" sz="1800" i="1" dirty="0">
                <a:sym typeface="Symbol" charset="2"/>
              </a:rPr>
              <a:t>known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i="1" baseline="-25000" dirty="0">
                <a:sym typeface="Symbol" charset="2"/>
              </a:rPr>
              <a:t>1,3</a:t>
            </a:r>
            <a:r>
              <a:rPr lang="en-US" sz="1800" dirty="0">
                <a:sym typeface="Symbol" charset="2"/>
              </a:rPr>
              <a:t> , 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i="1" dirty="0">
                <a:sym typeface="Symbol" charset="2"/>
              </a:rPr>
              <a:t>P</a:t>
            </a:r>
            <a:r>
              <a:rPr lang="en-US" sz="1800" dirty="0">
                <a:sym typeface="Symbol" charset="2"/>
              </a:rPr>
              <a:t>(</a:t>
            </a:r>
            <a:r>
              <a:rPr lang="cs-CZ" sz="1800" i="1" dirty="0" err="1">
                <a:sym typeface="Symbol" charset="2"/>
              </a:rPr>
              <a:t>frontier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130000"/>
              </a:lnSpc>
            </a:pPr>
            <a:endParaRPr lang="en-US" dirty="0">
              <a:sym typeface="Symbol" charset="2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l’indépendance conditionnelle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	       			      (a)							      (b)</a:t>
            </a:r>
          </a:p>
          <a:p>
            <a:r>
              <a:rPr lang="fr-CA" dirty="0"/>
              <a:t>Événements cohérents pour les variables </a:t>
            </a:r>
            <a:r>
              <a:rPr lang="fr-CA" i="1" dirty="0"/>
              <a:t>P</a:t>
            </a:r>
            <a:r>
              <a:rPr lang="fr-CA" i="1" baseline="-25000" dirty="0"/>
              <a:t>2,2</a:t>
            </a:r>
            <a:r>
              <a:rPr lang="fr-CA" dirty="0"/>
              <a:t> et </a:t>
            </a:r>
            <a:r>
              <a:rPr lang="fr-CA" i="1" dirty="0"/>
              <a:t>P</a:t>
            </a:r>
            <a:r>
              <a:rPr lang="fr-CA" i="1" baseline="-25000" dirty="0"/>
              <a:t>3,1</a:t>
            </a:r>
            <a:r>
              <a:rPr lang="fr-CA" dirty="0"/>
              <a:t>, montrant 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cs-CZ" i="1" dirty="0" err="1"/>
              <a:t>frontier</a:t>
            </a:r>
            <a:r>
              <a:rPr lang="fr-CA" dirty="0"/>
              <a:t>) </a:t>
            </a:r>
          </a:p>
          <a:p>
            <a:r>
              <a:rPr lang="fr-CA" dirty="0"/>
              <a:t>Pour chaque événement</a:t>
            </a:r>
            <a:r>
              <a:rPr lang="fr-FR" dirty="0"/>
              <a:t> :</a:t>
            </a:r>
            <a:endParaRPr lang="fr-CA" dirty="0"/>
          </a:p>
          <a:p>
            <a:pPr marL="800100" lvl="1" indent="-342900">
              <a:buFont typeface="+mj-lt"/>
              <a:buAutoNum type="alphaLcParenR"/>
            </a:pPr>
            <a:r>
              <a:rPr lang="fr-CA" dirty="0"/>
              <a:t>3 événements avec 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r>
              <a:rPr lang="fr-CA" dirty="0"/>
              <a:t>= </a:t>
            </a:r>
            <a:r>
              <a:rPr lang="fr-FR" i="1" dirty="0"/>
              <a:t>vrai</a:t>
            </a:r>
            <a:r>
              <a:rPr lang="fr-CA" dirty="0"/>
              <a:t>, montrant 2 ou 3 fosses.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CA" dirty="0"/>
              <a:t>2 événements avec 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r>
              <a:rPr lang="fr-CA" dirty="0"/>
              <a:t>= </a:t>
            </a:r>
            <a:r>
              <a:rPr lang="fr-FR" i="1" dirty="0"/>
              <a:t>faux</a:t>
            </a:r>
            <a:r>
              <a:rPr lang="fr-CA" dirty="0"/>
              <a:t>, montrant 1 ou 2 fosses.</a:t>
            </a:r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</a:t>
            </a:r>
            <a:r>
              <a:rPr lang="fr-CA" i="1" baseline="-25000" dirty="0"/>
              <a:t>1,3</a:t>
            </a:r>
            <a:r>
              <a:rPr lang="fr-CA" dirty="0"/>
              <a:t>|</a:t>
            </a:r>
            <a:r>
              <a:rPr lang="fr-CA" i="1" dirty="0"/>
              <a:t>known</a:t>
            </a:r>
            <a:r>
              <a:rPr lang="fr-CA" dirty="0"/>
              <a:t>, </a:t>
            </a:r>
            <a:r>
              <a:rPr lang="fr-CA" i="1" dirty="0"/>
              <a:t>b</a:t>
            </a:r>
            <a:r>
              <a:rPr lang="fr-CA" dirty="0"/>
              <a:t>) =</a:t>
            </a:r>
            <a:r>
              <a:rPr lang="fr-CA" dirty="0">
                <a:sym typeface="Symbol" charset="2"/>
              </a:rPr>
              <a:t> ’ &lt;0.2(0.04+0.16+0.16), 0.8(0.04+0.16)&gt;</a:t>
            </a:r>
          </a:p>
          <a:p>
            <a:pPr marL="0" indent="0">
              <a:buNone/>
            </a:pPr>
            <a:r>
              <a:rPr lang="fr-CA" dirty="0">
                <a:sym typeface="Symbol" charset="2"/>
              </a:rPr>
              <a:t>			     	 &lt;0.31, 0.69&gt;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BCBD-8405-5149-AB75-5BA438CF90D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665" y="1201037"/>
            <a:ext cx="7384791" cy="1907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>
            <a:extLst>
              <a:ext uri="{FF2B5EF4-FFF2-40B4-BE49-F238E27FC236}">
                <a16:creationId xmlns:a16="http://schemas.microsoft.com/office/drawing/2014/main" id="{268DE5D2-0490-458C-A7CA-40F71246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Classification de documents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B4CEE810-F0F5-45C9-8BC3-062E5AA9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 dirty="0"/>
              <a:t>Soit les deux documents (question d</a:t>
            </a:r>
            <a:r>
              <a:rPr lang="fr-CA" altLang="fr-FR" dirty="0"/>
              <a:t>’</a:t>
            </a:r>
            <a:r>
              <a:rPr lang="fr-CA" altLang="en-US" dirty="0"/>
              <a:t>examen) suivants:</a:t>
            </a:r>
          </a:p>
          <a:p>
            <a:pPr marL="0" indent="0">
              <a:buNone/>
            </a:pPr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>
              <a:buFont typeface="Lucida Grande" charset="0"/>
              <a:buNone/>
            </a:pPr>
            <a:endParaRPr lang="fr-CA" altLang="en-US" dirty="0"/>
          </a:p>
          <a:p>
            <a:pPr>
              <a:buFont typeface="Lucida Grande" charset="0"/>
              <a:buNone/>
            </a:pPr>
            <a:endParaRPr lang="fr-CA" altLang="en-US" dirty="0"/>
          </a:p>
          <a:p>
            <a:r>
              <a:rPr lang="fr-CA" altLang="en-US" dirty="0"/>
              <a:t>Laquelle est une question d</a:t>
            </a:r>
            <a:r>
              <a:rPr lang="fr-CA" altLang="fr-FR" dirty="0"/>
              <a:t>’</a:t>
            </a:r>
            <a:r>
              <a:rPr lang="fr-CA" altLang="en-US" dirty="0"/>
              <a:t>examen final, en IFT 615?</a:t>
            </a:r>
          </a:p>
        </p:txBody>
      </p:sp>
      <p:sp>
        <p:nvSpPr>
          <p:cNvPr id="33795" name="Espace réservé de la date 3">
            <a:extLst>
              <a:ext uri="{FF2B5EF4-FFF2-40B4-BE49-F238E27FC236}">
                <a16:creationId xmlns:a16="http://schemas.microsoft.com/office/drawing/2014/main" id="{AF1EC665-8A0A-4175-9754-4CE0F3788A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3796" name="Espace réservé du pied de page 4">
            <a:extLst>
              <a:ext uri="{FF2B5EF4-FFF2-40B4-BE49-F238E27FC236}">
                <a16:creationId xmlns:a16="http://schemas.microsoft.com/office/drawing/2014/main" id="{B6AFD87A-3D43-4D42-905E-49E8D6E1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0FA470AC-92C1-4E27-915A-A199E441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EDA042C-5294-444F-B283-363C3FC05A7B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A962D-8F0C-4BEF-BDA6-21C4AA2A5B62}"/>
              </a:ext>
            </a:extLst>
          </p:cNvPr>
          <p:cNvSpPr/>
          <p:nvPr/>
        </p:nvSpPr>
        <p:spPr>
          <a:xfrm>
            <a:off x="4572000" y="2891971"/>
            <a:ext cx="3168650" cy="1754188"/>
          </a:xfrm>
          <a:prstGeom prst="rect">
            <a:avLst/>
          </a:prstGeom>
          <a:ln w="28575" cmpd="sng">
            <a:solidFill>
              <a:srgbClr val="800000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« En utilisant l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algorithme 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apprentissage du perceptron et un pas 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apprentissage de 0.3, donnez la sortie et les poids des connexions à la fin de la deuxième itération. »</a:t>
            </a:r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id="{3FA9B700-D932-4845-BC99-859A38B1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91971"/>
            <a:ext cx="3168650" cy="1754188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 dirty="0">
                <a:latin typeface="Calibri" panose="020F0502020204030204" pitchFamily="34" charset="0"/>
              </a:rPr>
              <a:t>« Dessinez la partie de l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espace d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états qui serait explorée par l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algorithme alpha-beta </a:t>
            </a:r>
            <a:r>
              <a:rPr lang="fr-FR" altLang="en-US" sz="1800" dirty="0" err="1">
                <a:latin typeface="Calibri" panose="020F0502020204030204" pitchFamily="34" charset="0"/>
              </a:rPr>
              <a:t>pruning</a:t>
            </a:r>
            <a:r>
              <a:rPr lang="fr-FR" altLang="en-US" sz="1800" dirty="0">
                <a:latin typeface="Calibri" panose="020F0502020204030204" pitchFamily="34" charset="0"/>
              </a:rPr>
              <a:t>, en supposant qu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il explore l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espace d</a:t>
            </a:r>
            <a:r>
              <a:rPr lang="fr-FR" altLang="fr-FR" sz="1800" dirty="0">
                <a:latin typeface="Calibri" panose="020F0502020204030204" pitchFamily="34" charset="0"/>
              </a:rPr>
              <a:t>’</a:t>
            </a:r>
            <a:r>
              <a:rPr lang="fr-FR" altLang="en-US" sz="1800" dirty="0">
                <a:latin typeface="Calibri" panose="020F0502020204030204" pitchFamily="34" charset="0"/>
              </a:rPr>
              <a:t>états de  la  gauche vers la droite. 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>
            <a:extLst>
              <a:ext uri="{FF2B5EF4-FFF2-40B4-BE49-F238E27FC236}">
                <a16:creationId xmlns:a16="http://schemas.microsoft.com/office/drawing/2014/main" id="{792E7A72-AD40-4F7D-9A8F-EE6C6449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Classification de documents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1D495A23-E6A0-4671-B0B2-96480CC6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/>
              <a:t>Soit les deux documents (question d</a:t>
            </a:r>
            <a:r>
              <a:rPr lang="fr-CA" altLang="fr-FR"/>
              <a:t>’</a:t>
            </a:r>
            <a:r>
              <a:rPr lang="fr-CA" altLang="en-US"/>
              <a:t>examen) suivants:</a:t>
            </a:r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pPr>
              <a:buFont typeface="Lucida Grande" charset="0"/>
              <a:buNone/>
            </a:pPr>
            <a:endParaRPr lang="fr-CA" altLang="en-US"/>
          </a:p>
          <a:p>
            <a:pPr>
              <a:buFont typeface="Lucida Grande" charset="0"/>
              <a:buNone/>
            </a:pPr>
            <a:endParaRPr lang="fr-CA" altLang="en-US"/>
          </a:p>
          <a:p>
            <a:r>
              <a:rPr lang="fr-CA" altLang="en-US"/>
              <a:t>Laquelle est une question d</a:t>
            </a:r>
            <a:r>
              <a:rPr lang="fr-CA" altLang="fr-FR"/>
              <a:t>’</a:t>
            </a:r>
            <a:r>
              <a:rPr lang="fr-CA" altLang="en-US"/>
              <a:t>examen final, en IFT 615?</a:t>
            </a:r>
          </a:p>
        </p:txBody>
      </p:sp>
      <p:sp>
        <p:nvSpPr>
          <p:cNvPr id="34819" name="Espace réservé de la date 3">
            <a:extLst>
              <a:ext uri="{FF2B5EF4-FFF2-40B4-BE49-F238E27FC236}">
                <a16:creationId xmlns:a16="http://schemas.microsoft.com/office/drawing/2014/main" id="{3DFE8CCB-5020-4F31-8CBB-371099FDE2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4820" name="Espace réservé du pied de page 4">
            <a:extLst>
              <a:ext uri="{FF2B5EF4-FFF2-40B4-BE49-F238E27FC236}">
                <a16:creationId xmlns:a16="http://schemas.microsoft.com/office/drawing/2014/main" id="{836862C3-D8E1-4FDC-870E-378DA0F2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8FFF1033-D1E4-429F-8D7A-32CE1A14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A4E3384-095F-41C7-82BE-BE7FFBFF064E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A34A2-7D12-456E-8B18-42459778C757}"/>
              </a:ext>
            </a:extLst>
          </p:cNvPr>
          <p:cNvSpPr/>
          <p:nvPr/>
        </p:nvSpPr>
        <p:spPr>
          <a:xfrm>
            <a:off x="4572000" y="2565400"/>
            <a:ext cx="3168650" cy="1754188"/>
          </a:xfrm>
          <a:prstGeom prst="rect">
            <a:avLst/>
          </a:prstGeom>
          <a:ln w="28575" cmpd="sng">
            <a:solidFill>
              <a:srgbClr val="800000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« un pas de l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algorithme fin sortie de perceptron donnez la deuxième En à poids du et et des 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apprentissage connexions les itération. la la 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apprentissage utilisant 0.3, »</a:t>
            </a:r>
          </a:p>
        </p:txBody>
      </p:sp>
      <p:sp>
        <p:nvSpPr>
          <p:cNvPr id="34823" name="Rectangle 2">
            <a:extLst>
              <a:ext uri="{FF2B5EF4-FFF2-40B4-BE49-F238E27FC236}">
                <a16:creationId xmlns:a16="http://schemas.microsoft.com/office/drawing/2014/main" id="{A258FE9A-4539-4C6B-B658-A75039B3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0"/>
            <a:ext cx="3168650" cy="1754188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« 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états 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états de qui  explore qu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il explorée gauche l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algorithme pruning, l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espace par en Dessinez alpha-beta droite. la la supposant l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espace partie  serait la de vers »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>
            <a:extLst>
              <a:ext uri="{FF2B5EF4-FFF2-40B4-BE49-F238E27FC236}">
                <a16:creationId xmlns:a16="http://schemas.microsoft.com/office/drawing/2014/main" id="{E98DC40C-6EBD-46C6-9ED2-CDBC7C05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Classification de documents</a:t>
            </a:r>
          </a:p>
        </p:txBody>
      </p:sp>
      <p:sp>
        <p:nvSpPr>
          <p:cNvPr id="35842" name="Espace réservé du contenu 2">
            <a:extLst>
              <a:ext uri="{FF2B5EF4-FFF2-40B4-BE49-F238E27FC236}">
                <a16:creationId xmlns:a16="http://schemas.microsoft.com/office/drawing/2014/main" id="{A78E72F6-368C-4B48-8BC5-68A0DBE5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 dirty="0"/>
              <a:t>Les mots individuels sont très informatifs du sujet (catégorie) d</a:t>
            </a:r>
            <a:r>
              <a:rPr lang="fr-CA" altLang="fr-FR" dirty="0"/>
              <a:t>’</a:t>
            </a:r>
            <a:r>
              <a:rPr lang="fr-CA" altLang="en-US" dirty="0"/>
              <a:t>une document</a:t>
            </a:r>
          </a:p>
          <a:p>
            <a:endParaRPr lang="fr-CA" altLang="en-US" dirty="0"/>
          </a:p>
          <a:p>
            <a:r>
              <a:rPr lang="fr-CA" altLang="en-US" dirty="0"/>
              <a:t>L</a:t>
            </a:r>
            <a:r>
              <a:rPr lang="fr-CA" altLang="fr-FR" dirty="0"/>
              <a:t>’</a:t>
            </a:r>
            <a:r>
              <a:rPr lang="fr-CA" altLang="en-US" dirty="0"/>
              <a:t>ordre des mots n</a:t>
            </a:r>
            <a:r>
              <a:rPr lang="fr-CA" altLang="fr-FR" dirty="0"/>
              <a:t>’</a:t>
            </a:r>
            <a:r>
              <a:rPr lang="fr-CA" altLang="en-US" dirty="0"/>
              <a:t>est souvent pas utile</a:t>
            </a:r>
          </a:p>
          <a:p>
            <a:pPr lvl="1"/>
            <a:r>
              <a:rPr lang="fr-CA" altLang="en-US" dirty="0"/>
              <a:t>l</a:t>
            </a:r>
            <a:r>
              <a:rPr lang="fr-CA" altLang="fr-FR" dirty="0"/>
              <a:t>’</a:t>
            </a:r>
            <a:r>
              <a:rPr lang="fr-CA" altLang="en-US" dirty="0"/>
              <a:t>ordre reflète surtout la syntaxe d</a:t>
            </a:r>
            <a:r>
              <a:rPr lang="fr-CA" altLang="fr-FR" dirty="0"/>
              <a:t>’</a:t>
            </a:r>
            <a:r>
              <a:rPr lang="fr-CA" altLang="en-US" dirty="0"/>
              <a:t>une langue</a:t>
            </a:r>
          </a:p>
          <a:p>
            <a:pPr lvl="1"/>
            <a:r>
              <a:rPr lang="fr-CA" altLang="en-US" dirty="0"/>
              <a:t>on suppose que la catégorie n</a:t>
            </a:r>
            <a:r>
              <a:rPr lang="fr-CA" altLang="fr-FR" dirty="0"/>
              <a:t>’</a:t>
            </a:r>
            <a:r>
              <a:rPr lang="fr-CA" altLang="en-US" dirty="0"/>
              <a:t>influence que la probabilité d</a:t>
            </a:r>
            <a:r>
              <a:rPr lang="fr-CA" altLang="fr-FR" dirty="0"/>
              <a:t>’</a:t>
            </a:r>
            <a:r>
              <a:rPr lang="fr-CA" altLang="en-US" dirty="0"/>
              <a:t>observer un mot dans un document</a:t>
            </a:r>
          </a:p>
          <a:p>
            <a:pPr lvl="1"/>
            <a:endParaRPr lang="fr-CA" altLang="en-US" dirty="0"/>
          </a:p>
          <a:p>
            <a:r>
              <a:rPr lang="fr-CA" altLang="en-US" dirty="0"/>
              <a:t>Ignorer l</a:t>
            </a:r>
            <a:r>
              <a:rPr lang="fr-CA" altLang="fr-FR" dirty="0"/>
              <a:t>’</a:t>
            </a:r>
            <a:r>
              <a:rPr lang="fr-CA" altLang="en-US" dirty="0"/>
              <a:t>ordre des mots va permettre de simplifier le système, sans trop compromettre sa précision</a:t>
            </a:r>
          </a:p>
          <a:p>
            <a:endParaRPr lang="fr-CA" altLang="en-US" dirty="0"/>
          </a:p>
          <a:p>
            <a:r>
              <a:rPr lang="fr-CA" altLang="en-US" dirty="0"/>
              <a:t>On va formaliser ces hypothèses à l</a:t>
            </a:r>
            <a:r>
              <a:rPr lang="fr-CA" altLang="fr-FR" dirty="0"/>
              <a:t>’</a:t>
            </a:r>
            <a:r>
              <a:rPr lang="fr-CA" altLang="en-US" dirty="0"/>
              <a:t>aide d</a:t>
            </a:r>
            <a:r>
              <a:rPr lang="fr-CA" altLang="fr-FR" dirty="0"/>
              <a:t>’</a:t>
            </a:r>
            <a:r>
              <a:rPr lang="fr-CA" altLang="en-US" dirty="0"/>
              <a:t>un </a:t>
            </a:r>
            <a:r>
              <a:rPr lang="fr-CA" altLang="en-US" b="1" dirty="0"/>
              <a:t>modèle bayésien</a:t>
            </a:r>
          </a:p>
        </p:txBody>
      </p:sp>
      <p:sp>
        <p:nvSpPr>
          <p:cNvPr id="35843" name="Espace réservé de la date 3">
            <a:extLst>
              <a:ext uri="{FF2B5EF4-FFF2-40B4-BE49-F238E27FC236}">
                <a16:creationId xmlns:a16="http://schemas.microsoft.com/office/drawing/2014/main" id="{760EAA67-5071-44FD-9808-5F7FF57B5C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5844" name="Espace réservé du pied de page 4">
            <a:extLst>
              <a:ext uri="{FF2B5EF4-FFF2-40B4-BE49-F238E27FC236}">
                <a16:creationId xmlns:a16="http://schemas.microsoft.com/office/drawing/2014/main" id="{154A8075-9B6A-43C2-B187-D59B0CE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579ABC01-E08A-40C0-A8A6-15F157E3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AB4DC7E-E95E-41CE-848B-37446364D6E7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re 1">
            <a:extLst>
              <a:ext uri="{FF2B5EF4-FFF2-40B4-BE49-F238E27FC236}">
                <a16:creationId xmlns:a16="http://schemas.microsoft.com/office/drawing/2014/main" id="{37CF91EF-6C2A-4E19-A493-A51DB453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Modèle bayésien naïf multinomial</a:t>
            </a:r>
          </a:p>
        </p:txBody>
      </p:sp>
      <p:sp>
        <p:nvSpPr>
          <p:cNvPr id="37891" name="Espace réservé de la date 3">
            <a:extLst>
              <a:ext uri="{FF2B5EF4-FFF2-40B4-BE49-F238E27FC236}">
                <a16:creationId xmlns:a16="http://schemas.microsoft.com/office/drawing/2014/main" id="{26E90EA3-5AF4-48EB-BA8A-C04F9918CF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7892" name="Espace réservé du pied de page 4">
            <a:extLst>
              <a:ext uri="{FF2B5EF4-FFF2-40B4-BE49-F238E27FC236}">
                <a16:creationId xmlns:a16="http://schemas.microsoft.com/office/drawing/2014/main" id="{20C4EE21-9D42-469B-BEC9-9CAC4602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88CF9EE6-D140-441B-B19D-CAB05CE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E929910D-369A-4865-819A-6CB5A114BB6F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81C4339-0351-4602-9FB9-0C68F93F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5A2DB5-3385-4D24-8E31-036A9E2E8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7C5A78C-2C62-46D3-BC93-78D7F7C9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36EFA0-ABC5-4BE2-916D-7A9B5213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FB29C76-66A4-45A9-90C5-4B384EB3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B13D30-26ED-44F4-8606-1CF3816388B5}"/>
              </a:ext>
            </a:extLst>
          </p:cNvPr>
          <p:cNvSpPr txBox="1"/>
          <p:nvPr/>
        </p:nvSpPr>
        <p:spPr>
          <a:xfrm>
            <a:off x="4356100" y="4221163"/>
            <a:ext cx="5032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...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9F364F3-A119-4888-AAC5-A459F1B09CED}"/>
              </a:ext>
            </a:extLst>
          </p:cNvPr>
          <p:cNvCxnSpPr>
            <a:cxnSpLocks noChangeShapeType="1"/>
            <a:stCxn id="2" idx="3"/>
            <a:endCxn id="8" idx="0"/>
          </p:cNvCxnSpPr>
          <p:nvPr/>
        </p:nvCxnSpPr>
        <p:spPr bwMode="auto">
          <a:xfrm flipH="1">
            <a:off x="3024188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C9FE48-17A2-4A36-980F-9A2EC774B18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3816350" y="3068638"/>
            <a:ext cx="611188" cy="115252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C2C4F2E-1143-46BD-8BD7-C81FE9CCCFE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643438" y="3068638"/>
            <a:ext cx="612775" cy="115252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7E7F507-B456-427C-A7D3-5866FF60D132}"/>
              </a:ext>
            </a:extLst>
          </p:cNvPr>
          <p:cNvCxnSpPr>
            <a:cxnSpLocks noChangeShapeType="1"/>
            <a:stCxn id="2" idx="5"/>
            <a:endCxn id="12" idx="0"/>
          </p:cNvCxnSpPr>
          <p:nvPr/>
        </p:nvCxnSpPr>
        <p:spPr bwMode="auto">
          <a:xfrm>
            <a:off x="4765675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BBFCD0E-DAB7-48EB-94E5-EBD9E013A2F7}"/>
              </a:ext>
            </a:extLst>
          </p:cNvPr>
          <p:cNvSpPr txBox="1"/>
          <p:nvPr/>
        </p:nvSpPr>
        <p:spPr>
          <a:xfrm>
            <a:off x="4356100" y="2492375"/>
            <a:ext cx="50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ADBDB7-A1FB-4DF9-986E-BC2BA1E75E4E}"/>
              </a:ext>
            </a:extLst>
          </p:cNvPr>
          <p:cNvSpPr txBox="1"/>
          <p:nvPr/>
        </p:nvSpPr>
        <p:spPr>
          <a:xfrm>
            <a:off x="2771775" y="4264025"/>
            <a:ext cx="647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178D553-D617-49D8-B612-D02894901A36}"/>
              </a:ext>
            </a:extLst>
          </p:cNvPr>
          <p:cNvSpPr txBox="1"/>
          <p:nvPr/>
        </p:nvSpPr>
        <p:spPr>
          <a:xfrm>
            <a:off x="3563938" y="4264025"/>
            <a:ext cx="720725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6B96B2-BE43-4338-9FC9-F1B2CFF30130}"/>
              </a:ext>
            </a:extLst>
          </p:cNvPr>
          <p:cNvSpPr txBox="1"/>
          <p:nvPr/>
        </p:nvSpPr>
        <p:spPr>
          <a:xfrm>
            <a:off x="4859338" y="4292600"/>
            <a:ext cx="865187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d-1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DD54504-E80D-435A-A565-59D82DDB170A}"/>
              </a:ext>
            </a:extLst>
          </p:cNvPr>
          <p:cNvSpPr txBox="1"/>
          <p:nvPr/>
        </p:nvSpPr>
        <p:spPr>
          <a:xfrm>
            <a:off x="5795963" y="4292600"/>
            <a:ext cx="7207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</a:t>
            </a:r>
            <a:endParaRPr lang="fr-FR" baseline="-25000" dirty="0">
              <a:solidFill>
                <a:schemeClr val="bg1">
                  <a:lumMod val="85000"/>
                </a:schemeClr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5422436-F1CD-40F5-BC69-2043F6A41D3E}"/>
              </a:ext>
            </a:extLst>
          </p:cNvPr>
          <p:cNvSpPr txBox="1"/>
          <p:nvPr/>
        </p:nvSpPr>
        <p:spPr>
          <a:xfrm>
            <a:off x="900113" y="2420938"/>
            <a:ext cx="2879725" cy="923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 i="1">
                <a:latin typeface="Calibri" panose="020F0502020204030204" pitchFamily="34" charset="0"/>
              </a:rPr>
              <a:t>C</a:t>
            </a:r>
            <a:r>
              <a:rPr lang="fr-FR" altLang="en-US" sz="1800">
                <a:latin typeface="Calibri" panose="020F0502020204030204" pitchFamily="34" charset="0"/>
              </a:rPr>
              <a:t> est la catégorie du document, parmi n catégories différentes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8C61483-3E50-4A21-B838-530D86761DE1}"/>
              </a:ext>
            </a:extLst>
          </p:cNvPr>
          <p:cNvSpPr txBox="1"/>
          <p:nvPr/>
        </p:nvSpPr>
        <p:spPr>
          <a:xfrm>
            <a:off x="5364163" y="2276475"/>
            <a:ext cx="287972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800" i="1" dirty="0">
                <a:latin typeface="+mn-lt"/>
                <a:ea typeface="굴림" charset="0"/>
                <a:cs typeface="굴림" charset="0"/>
              </a:rPr>
              <a:t>C</a:t>
            </a:r>
            <a:r>
              <a:rPr lang="fr-FR" sz="1800" dirty="0">
                <a:latin typeface="+mn-lt"/>
                <a:ea typeface="굴림" charset="0"/>
                <a:cs typeface="굴림" charset="0"/>
              </a:rPr>
              <a:t> a une distribution a priori</a:t>
            </a:r>
            <a:br>
              <a:rPr lang="fr-FR" sz="1800" dirty="0">
                <a:latin typeface="+mn-lt"/>
                <a:ea typeface="굴림" charset="0"/>
                <a:cs typeface="굴림" charset="0"/>
              </a:rPr>
            </a:br>
            <a:br>
              <a:rPr lang="fr-FR" sz="1800" dirty="0">
                <a:latin typeface="+mn-lt"/>
                <a:ea typeface="굴림" charset="0"/>
                <a:cs typeface="굴림" charset="0"/>
              </a:rPr>
            </a:br>
            <a:r>
              <a:rPr lang="fr-FR" sz="1800" dirty="0">
                <a:latin typeface="+mn-lt"/>
                <a:ea typeface="굴림" charset="0"/>
                <a:cs typeface="굴림" charset="0"/>
              </a:rPr>
              <a:t>ex.:</a:t>
            </a:r>
          </a:p>
        </p:txBody>
      </p: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DF3DA839-4F02-454B-A45B-24F34B61657A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2903538"/>
          <a:ext cx="24003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fr-FR" sz="1800" i="1" dirty="0"/>
                        <a:t>C</a:t>
                      </a:r>
                      <a:endParaRPr lang="fr-FR" sz="1800" i="0" baseline="-25000" dirty="0"/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i="1" baseline="0" dirty="0"/>
                        <a:t>intra</a:t>
                      </a:r>
                      <a:endParaRPr lang="fr-FR" sz="1800" i="1" baseline="-25000" dirty="0"/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i="1" dirty="0"/>
                        <a:t>final</a:t>
                      </a:r>
                    </a:p>
                  </a:txBody>
                  <a:tcPr marL="91454" marR="9145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fr-FR" sz="1800" i="1" dirty="0"/>
                        <a:t>P</a:t>
                      </a:r>
                      <a:r>
                        <a:rPr lang="fr-FR" sz="1800" dirty="0"/>
                        <a:t>(</a:t>
                      </a:r>
                      <a:r>
                        <a:rPr lang="fr-FR" sz="1800" i="1" dirty="0"/>
                        <a:t>C</a:t>
                      </a:r>
                      <a:r>
                        <a:rPr lang="fr-FR" sz="1800" dirty="0"/>
                        <a:t>)</a:t>
                      </a:r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0.5</a:t>
                      </a:r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0.5</a:t>
                      </a:r>
                    </a:p>
                  </a:txBody>
                  <a:tcPr marL="91454" marR="9145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rme libre 5">
            <a:extLst>
              <a:ext uri="{FF2B5EF4-FFF2-40B4-BE49-F238E27FC236}">
                <a16:creationId xmlns:a16="http://schemas.microsoft.com/office/drawing/2014/main" id="{A3BD8159-F545-41A3-9803-800DA68B6327}"/>
              </a:ext>
            </a:extLst>
          </p:cNvPr>
          <p:cNvSpPr>
            <a:spLocks/>
          </p:cNvSpPr>
          <p:nvPr/>
        </p:nvSpPr>
        <p:spPr bwMode="auto">
          <a:xfrm>
            <a:off x="7605713" y="3457575"/>
            <a:ext cx="1174750" cy="549275"/>
          </a:xfrm>
          <a:custGeom>
            <a:avLst/>
            <a:gdLst>
              <a:gd name="T0" fmla="*/ 0 w 1174259"/>
              <a:gd name="T1" fmla="*/ 549275 h 550334"/>
              <a:gd name="T2" fmla="*/ 945839 w 1174259"/>
              <a:gd name="T3" fmla="*/ 422519 h 550334"/>
              <a:gd name="T4" fmla="*/ 1171712 w 1174259"/>
              <a:gd name="T5" fmla="*/ 154923 h 550334"/>
              <a:gd name="T6" fmla="*/ 847021 w 1174259"/>
              <a:gd name="T7" fmla="*/ 0 h 5503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4259" h="550334">
                <a:moveTo>
                  <a:pt x="0" y="550334"/>
                </a:moveTo>
                <a:cubicBezTo>
                  <a:pt x="375120" y="519760"/>
                  <a:pt x="750240" y="489186"/>
                  <a:pt x="945444" y="423334"/>
                </a:cubicBezTo>
                <a:cubicBezTo>
                  <a:pt x="1140648" y="357482"/>
                  <a:pt x="1187685" y="225778"/>
                  <a:pt x="1171222" y="155222"/>
                </a:cubicBezTo>
                <a:cubicBezTo>
                  <a:pt x="1154759" y="84666"/>
                  <a:pt x="846667" y="0"/>
                  <a:pt x="846667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2207588-021E-48A8-9CA8-5D539D502C19}"/>
              </a:ext>
            </a:extLst>
          </p:cNvPr>
          <p:cNvSpPr txBox="1"/>
          <p:nvPr/>
        </p:nvSpPr>
        <p:spPr>
          <a:xfrm>
            <a:off x="6407150" y="385127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Decision-Theoretic Agent</a:t>
            </a:r>
            <a:endParaRPr lang="fr-CA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en-US" altLang="ko-KR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ko-KR"/>
              <a:t>Hugo Larochelle et Froduald Kabanza                 </a:t>
            </a:r>
            <a:endParaRPr lang="en-US" altLang="ko-KR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49D2-6ECA-944D-9042-AF08FBD794F0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90A8-E34D-4326-8322-194242E1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3" y="1839669"/>
            <a:ext cx="7892817" cy="38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24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1">
            <a:extLst>
              <a:ext uri="{FF2B5EF4-FFF2-40B4-BE49-F238E27FC236}">
                <a16:creationId xmlns:a16="http://schemas.microsoft.com/office/drawing/2014/main" id="{6E74E4FE-B625-4275-B293-455EDF8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Modèle bayésien naïf multinomial</a:t>
            </a:r>
          </a:p>
        </p:txBody>
      </p:sp>
      <p:sp>
        <p:nvSpPr>
          <p:cNvPr id="38915" name="Espace réservé de la date 3">
            <a:extLst>
              <a:ext uri="{FF2B5EF4-FFF2-40B4-BE49-F238E27FC236}">
                <a16:creationId xmlns:a16="http://schemas.microsoft.com/office/drawing/2014/main" id="{428E8790-6ADC-4218-9A42-BCEE0D296E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8916" name="Espace réservé du pied de page 4">
            <a:extLst>
              <a:ext uri="{FF2B5EF4-FFF2-40B4-BE49-F238E27FC236}">
                <a16:creationId xmlns:a16="http://schemas.microsoft.com/office/drawing/2014/main" id="{BF955ED5-0611-4B51-B885-EF05E294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F3825452-6E57-4CC3-BD7E-A5EE932E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5AC475F-C0FC-4BB7-B55B-DDD315A360CD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5335BC-2434-4A99-B79F-AB2383B4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1D805C-816D-473D-A861-AB245575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D20AB18-7150-480E-BFF2-32FED00D2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5F7340-03FA-4C1B-BFF5-60402C77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1A92BF-E9AB-48DA-8E22-5B17329D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CA57D7-01E7-4A7B-B8BD-E40618199C4B}"/>
              </a:ext>
            </a:extLst>
          </p:cNvPr>
          <p:cNvSpPr txBox="1"/>
          <p:nvPr/>
        </p:nvSpPr>
        <p:spPr>
          <a:xfrm>
            <a:off x="4356100" y="4221163"/>
            <a:ext cx="5032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...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C72529D-D5ED-4BBC-8F6A-98E50872A283}"/>
              </a:ext>
            </a:extLst>
          </p:cNvPr>
          <p:cNvCxnSpPr>
            <a:cxnSpLocks noChangeShapeType="1"/>
            <a:stCxn id="2" idx="3"/>
            <a:endCxn id="8" idx="0"/>
          </p:cNvCxnSpPr>
          <p:nvPr/>
        </p:nvCxnSpPr>
        <p:spPr bwMode="auto">
          <a:xfrm flipH="1">
            <a:off x="3024188" y="2973388"/>
            <a:ext cx="1282700" cy="1247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286B89A-E823-4429-86EB-6125EDFB613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3816350" y="3068638"/>
            <a:ext cx="611188" cy="115252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5F80DBB-1886-45B4-9B5F-C913BA4F123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643438" y="3068638"/>
            <a:ext cx="612775" cy="115252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D251B5-C0A5-43FD-BDE4-BB9940F4832F}"/>
              </a:ext>
            </a:extLst>
          </p:cNvPr>
          <p:cNvCxnSpPr>
            <a:cxnSpLocks noChangeShapeType="1"/>
            <a:stCxn id="2" idx="5"/>
            <a:endCxn id="12" idx="0"/>
          </p:cNvCxnSpPr>
          <p:nvPr/>
        </p:nvCxnSpPr>
        <p:spPr bwMode="auto">
          <a:xfrm>
            <a:off x="4765675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F835DEC-01F5-4E39-9241-B4FB7F93E363}"/>
              </a:ext>
            </a:extLst>
          </p:cNvPr>
          <p:cNvSpPr txBox="1"/>
          <p:nvPr/>
        </p:nvSpPr>
        <p:spPr>
          <a:xfrm>
            <a:off x="4356100" y="2492375"/>
            <a:ext cx="5032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1DDE994-0E2F-4357-A22D-E3AE8B7F4E6F}"/>
              </a:ext>
            </a:extLst>
          </p:cNvPr>
          <p:cNvSpPr txBox="1"/>
          <p:nvPr/>
        </p:nvSpPr>
        <p:spPr>
          <a:xfrm>
            <a:off x="2771775" y="4264025"/>
            <a:ext cx="647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latin typeface="+mn-lt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496926-8CB6-47D7-9C5E-48D3CBFBE723}"/>
              </a:ext>
            </a:extLst>
          </p:cNvPr>
          <p:cNvSpPr txBox="1"/>
          <p:nvPr/>
        </p:nvSpPr>
        <p:spPr>
          <a:xfrm>
            <a:off x="3563938" y="4264025"/>
            <a:ext cx="647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8B6EF9A-C01A-450C-A024-42F28745AC4A}"/>
              </a:ext>
            </a:extLst>
          </p:cNvPr>
          <p:cNvSpPr txBox="1"/>
          <p:nvPr/>
        </p:nvSpPr>
        <p:spPr>
          <a:xfrm>
            <a:off x="4859338" y="4292600"/>
            <a:ext cx="7921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d-1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7FC205-6CFD-408C-8126-4D57CA932DC0}"/>
              </a:ext>
            </a:extLst>
          </p:cNvPr>
          <p:cNvSpPr txBox="1"/>
          <p:nvPr/>
        </p:nvSpPr>
        <p:spPr>
          <a:xfrm>
            <a:off x="5795963" y="4292600"/>
            <a:ext cx="863600" cy="4619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</a:t>
            </a:r>
            <a:endParaRPr lang="fr-FR" baseline="-25000" dirty="0">
              <a:solidFill>
                <a:schemeClr val="bg1">
                  <a:lumMod val="85000"/>
                </a:schemeClr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F5D19D-E2BE-46A4-B702-DA024A404004}"/>
              </a:ext>
            </a:extLst>
          </p:cNvPr>
          <p:cNvSpPr txBox="1"/>
          <p:nvPr/>
        </p:nvSpPr>
        <p:spPr>
          <a:xfrm>
            <a:off x="755650" y="3213100"/>
            <a:ext cx="2376488" cy="923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 i="1">
                <a:latin typeface="Calibri" panose="020F0502020204030204" pitchFamily="34" charset="0"/>
              </a:rPr>
              <a:t>W</a:t>
            </a:r>
            <a:r>
              <a:rPr lang="fr-FR" altLang="en-US" sz="1800" baseline="-25000">
                <a:latin typeface="Calibri" panose="020F0502020204030204" pitchFamily="34" charset="0"/>
              </a:rPr>
              <a:t>1</a:t>
            </a:r>
            <a:r>
              <a:rPr lang="fr-FR" altLang="en-US" sz="1800" i="1" baseline="-25000">
                <a:latin typeface="Calibri" panose="020F0502020204030204" pitchFamily="34" charset="0"/>
              </a:rPr>
              <a:t> </a:t>
            </a:r>
            <a:r>
              <a:rPr lang="fr-FR" altLang="en-US" sz="1800">
                <a:latin typeface="Calibri" panose="020F0502020204030204" pitchFamily="34" charset="0"/>
              </a:rPr>
              <a:t>est le premier mot</a:t>
            </a:r>
          </a:p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un document, contenant d mots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07701B4-394E-4F28-9A7F-0D25833BDE71}"/>
              </a:ext>
            </a:extLst>
          </p:cNvPr>
          <p:cNvSpPr txBox="1"/>
          <p:nvPr/>
        </p:nvSpPr>
        <p:spPr>
          <a:xfrm>
            <a:off x="5867400" y="2420938"/>
            <a:ext cx="29162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800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latin typeface="+mn-lt"/>
                <a:ea typeface="굴림" charset="0"/>
                <a:cs typeface="굴림" charset="0"/>
              </a:rPr>
              <a:t>1</a:t>
            </a:r>
            <a:r>
              <a:rPr lang="fr-FR" sz="1800" i="1" baseline="-25000" dirty="0">
                <a:latin typeface="+mn-lt"/>
                <a:ea typeface="굴림" charset="0"/>
                <a:cs typeface="굴림" charset="0"/>
              </a:rPr>
              <a:t> </a:t>
            </a:r>
            <a:r>
              <a:rPr lang="fr-FR" sz="1800" dirty="0">
                <a:latin typeface="+mn-lt"/>
                <a:ea typeface="굴림" charset="0"/>
                <a:cs typeface="굴림" charset="0"/>
              </a:rPr>
              <a:t>a une distribution </a:t>
            </a:r>
            <a:r>
              <a:rPr lang="fr-FR" sz="1800" b="1" dirty="0">
                <a:latin typeface="+mn-lt"/>
                <a:ea typeface="굴림" charset="0"/>
                <a:cs typeface="굴림" charset="0"/>
              </a:rPr>
              <a:t>conditionnelle multinomiale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910DFBC-A78B-4B1A-9103-00A90AD74B40}"/>
              </a:ext>
            </a:extLst>
          </p:cNvPr>
          <p:cNvSpPr>
            <a:spLocks/>
          </p:cNvSpPr>
          <p:nvPr/>
        </p:nvSpPr>
        <p:spPr bwMode="auto">
          <a:xfrm>
            <a:off x="7521575" y="5080000"/>
            <a:ext cx="450850" cy="790575"/>
          </a:xfrm>
          <a:custGeom>
            <a:avLst/>
            <a:gdLst>
              <a:gd name="T0" fmla="*/ 0 w 450997"/>
              <a:gd name="T1" fmla="*/ 790575 h 790222"/>
              <a:gd name="T2" fmla="*/ 409089 w 450997"/>
              <a:gd name="T3" fmla="*/ 479992 h 790222"/>
              <a:gd name="T4" fmla="*/ 437302 w 450997"/>
              <a:gd name="T5" fmla="*/ 0 h 7902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997" h="790222">
                <a:moveTo>
                  <a:pt x="0" y="790222"/>
                </a:moveTo>
                <a:cubicBezTo>
                  <a:pt x="168157" y="700852"/>
                  <a:pt x="336314" y="611482"/>
                  <a:pt x="409222" y="479778"/>
                </a:cubicBezTo>
                <a:cubicBezTo>
                  <a:pt x="482130" y="348074"/>
                  <a:pt x="437445" y="0"/>
                  <a:pt x="437445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CCC5AF6-EE5C-4C64-999A-AA24009A990E}"/>
              </a:ext>
            </a:extLst>
          </p:cNvPr>
          <p:cNvSpPr txBox="1"/>
          <p:nvPr/>
        </p:nvSpPr>
        <p:spPr>
          <a:xfrm>
            <a:off x="6335713" y="566102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29EB6AF0-F1E6-4592-A07F-E67E89C10016}"/>
              </a:ext>
            </a:extLst>
          </p:cNvPr>
          <p:cNvSpPr>
            <a:spLocks/>
          </p:cNvSpPr>
          <p:nvPr/>
        </p:nvSpPr>
        <p:spPr bwMode="auto">
          <a:xfrm>
            <a:off x="7989888" y="5084763"/>
            <a:ext cx="450850" cy="1063625"/>
          </a:xfrm>
          <a:custGeom>
            <a:avLst/>
            <a:gdLst>
              <a:gd name="T0" fmla="*/ 0 w 450997"/>
              <a:gd name="T1" fmla="*/ 1063625 h 790222"/>
              <a:gd name="T2" fmla="*/ 409089 w 450997"/>
              <a:gd name="T3" fmla="*/ 645773 h 790222"/>
              <a:gd name="T4" fmla="*/ 437302 w 450997"/>
              <a:gd name="T5" fmla="*/ 0 h 7902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997" h="790222">
                <a:moveTo>
                  <a:pt x="0" y="790222"/>
                </a:moveTo>
                <a:cubicBezTo>
                  <a:pt x="168157" y="700852"/>
                  <a:pt x="336314" y="611482"/>
                  <a:pt x="409222" y="479778"/>
                </a:cubicBezTo>
                <a:cubicBezTo>
                  <a:pt x="482130" y="348074"/>
                  <a:pt x="437445" y="0"/>
                  <a:pt x="437445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132B69D-A890-4208-A816-DA16D4420EFA}"/>
              </a:ext>
            </a:extLst>
          </p:cNvPr>
          <p:cNvSpPr txBox="1"/>
          <p:nvPr/>
        </p:nvSpPr>
        <p:spPr>
          <a:xfrm>
            <a:off x="6804025" y="5940425"/>
            <a:ext cx="12604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DC4C38E1-C979-4EA3-B752-0C5EF874FB1C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190875"/>
          <a:ext cx="3816350" cy="1857375"/>
        </p:xfrm>
        <a:graphic>
          <a:graphicData uri="http://schemas.openxmlformats.org/drawingml/2006/table">
            <a:tbl>
              <a:tblPr/>
              <a:tblGrid>
                <a:gridCol w="2384425">
                  <a:extLst>
                    <a:ext uri="{9D8B030D-6E8A-4147-A177-3AD203B41FA5}">
                      <a16:colId xmlns:a16="http://schemas.microsoft.com/office/drawing/2014/main" val="18020810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3512906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137527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intra</a:t>
                      </a:r>
                      <a:endParaRPr kumimoji="0" lang="fr-FR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final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7447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de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6012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qui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974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26711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perceptron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10</a:t>
                      </a:r>
                      <a:r>
                        <a:rPr kumimoji="0" lang="fr-FR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-6</a:t>
                      </a:r>
                      <a:endParaRPr kumimoji="0" lang="fr-F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357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1">
            <a:extLst>
              <a:ext uri="{FF2B5EF4-FFF2-40B4-BE49-F238E27FC236}">
                <a16:creationId xmlns:a16="http://schemas.microsoft.com/office/drawing/2014/main" id="{6CB908A0-A4D4-4550-883D-85508FB1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Modèle bayésien naïf multinomial</a:t>
            </a:r>
          </a:p>
        </p:txBody>
      </p:sp>
      <p:sp>
        <p:nvSpPr>
          <p:cNvPr id="39939" name="Espace réservé de la date 3">
            <a:extLst>
              <a:ext uri="{FF2B5EF4-FFF2-40B4-BE49-F238E27FC236}">
                <a16:creationId xmlns:a16="http://schemas.microsoft.com/office/drawing/2014/main" id="{85E071F4-8ECF-4E6E-9E28-A3C0CC91F6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9940" name="Espace réservé du pied de page 4">
            <a:extLst>
              <a:ext uri="{FF2B5EF4-FFF2-40B4-BE49-F238E27FC236}">
                <a16:creationId xmlns:a16="http://schemas.microsoft.com/office/drawing/2014/main" id="{121B7E89-BD09-41EF-AEEE-DA7888D1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A5E80366-D061-47FF-87E8-BF87E886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161608E-854D-4907-9943-8BFA6774B64C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004EC9-6CEE-4412-A7C8-673226C3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3D0D67-089D-4EA2-BBC6-E2587988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026AA36-50E9-423B-9F94-63A3E15B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7A6058A-73D9-4661-AEB6-9AE4172F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947210E-89C3-4EDA-985E-9B322322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647700" cy="647700"/>
          </a:xfrm>
          <a:prstGeom prst="ellipse">
            <a:avLst/>
          </a:prstGeom>
          <a:noFill/>
          <a:ln w="38100">
            <a:solidFill>
              <a:srgbClr val="D9D9D9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D6A3B-947B-4121-BB4C-94922B350D3B}"/>
              </a:ext>
            </a:extLst>
          </p:cNvPr>
          <p:cNvSpPr txBox="1"/>
          <p:nvPr/>
        </p:nvSpPr>
        <p:spPr>
          <a:xfrm>
            <a:off x="4356100" y="4221163"/>
            <a:ext cx="5032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...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DAF858D-1DD6-4185-AD83-732A3D1593F6}"/>
              </a:ext>
            </a:extLst>
          </p:cNvPr>
          <p:cNvCxnSpPr>
            <a:cxnSpLocks noChangeShapeType="1"/>
            <a:stCxn id="2" idx="3"/>
            <a:endCxn id="8" idx="0"/>
          </p:cNvCxnSpPr>
          <p:nvPr/>
        </p:nvCxnSpPr>
        <p:spPr bwMode="auto">
          <a:xfrm flipH="1">
            <a:off x="3024188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148240-E18D-4C82-B96A-6CF6B30B8CFD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3816350" y="3068638"/>
            <a:ext cx="611188" cy="1152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9EE716B-27A1-4B81-967F-6F1C6124BCBC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643438" y="3068638"/>
            <a:ext cx="612775" cy="115252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5F9523-FDBD-4975-A52A-48C790D6CAA5}"/>
              </a:ext>
            </a:extLst>
          </p:cNvPr>
          <p:cNvCxnSpPr>
            <a:cxnSpLocks noChangeShapeType="1"/>
            <a:stCxn id="2" idx="5"/>
            <a:endCxn id="12" idx="0"/>
          </p:cNvCxnSpPr>
          <p:nvPr/>
        </p:nvCxnSpPr>
        <p:spPr bwMode="auto">
          <a:xfrm>
            <a:off x="4765675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D9D9D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160E8B0-6369-4597-8569-B1BC9B07F4F3}"/>
              </a:ext>
            </a:extLst>
          </p:cNvPr>
          <p:cNvSpPr txBox="1"/>
          <p:nvPr/>
        </p:nvSpPr>
        <p:spPr>
          <a:xfrm>
            <a:off x="4356100" y="2492375"/>
            <a:ext cx="5032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C1D39E4-98AD-4841-B4BC-2753F5A4E84D}"/>
              </a:ext>
            </a:extLst>
          </p:cNvPr>
          <p:cNvSpPr txBox="1"/>
          <p:nvPr/>
        </p:nvSpPr>
        <p:spPr>
          <a:xfrm>
            <a:off x="2771775" y="4264025"/>
            <a:ext cx="576263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8B537D3-7391-4929-B8E4-8790623A1E6A}"/>
              </a:ext>
            </a:extLst>
          </p:cNvPr>
          <p:cNvSpPr txBox="1"/>
          <p:nvPr/>
        </p:nvSpPr>
        <p:spPr>
          <a:xfrm>
            <a:off x="3563938" y="4264025"/>
            <a:ext cx="647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latin typeface="+mn-lt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B799DA8-7AA8-4B6F-950E-CB3E9681BD9A}"/>
              </a:ext>
            </a:extLst>
          </p:cNvPr>
          <p:cNvSpPr txBox="1"/>
          <p:nvPr/>
        </p:nvSpPr>
        <p:spPr>
          <a:xfrm>
            <a:off x="4859338" y="4292600"/>
            <a:ext cx="865187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d-1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A70333-1FC5-46E8-9E67-427AE583DB95}"/>
              </a:ext>
            </a:extLst>
          </p:cNvPr>
          <p:cNvSpPr txBox="1"/>
          <p:nvPr/>
        </p:nvSpPr>
        <p:spPr>
          <a:xfrm>
            <a:off x="5795963" y="4292600"/>
            <a:ext cx="647700" cy="4619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 err="1">
                <a:solidFill>
                  <a:schemeClr val="bg1">
                    <a:lumMod val="85000"/>
                  </a:schemeClr>
                </a:solidFill>
                <a:latin typeface="+mn-lt"/>
                <a:ea typeface="굴림" charset="0"/>
                <a:cs typeface="굴림" charset="0"/>
              </a:rPr>
              <a:t>d</a:t>
            </a:r>
            <a:endParaRPr lang="fr-FR" baseline="-25000" dirty="0">
              <a:solidFill>
                <a:schemeClr val="bg1">
                  <a:lumMod val="85000"/>
                </a:schemeClr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AD60C17-A30C-4F19-B683-3A20C921AE8F}"/>
              </a:ext>
            </a:extLst>
          </p:cNvPr>
          <p:cNvSpPr txBox="1"/>
          <p:nvPr/>
        </p:nvSpPr>
        <p:spPr>
          <a:xfrm>
            <a:off x="755650" y="3213100"/>
            <a:ext cx="2520950" cy="923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 i="1">
                <a:latin typeface="Calibri" panose="020F0502020204030204" pitchFamily="34" charset="0"/>
              </a:rPr>
              <a:t>W</a:t>
            </a:r>
            <a:r>
              <a:rPr lang="fr-FR" altLang="en-US" sz="1800" baseline="-25000">
                <a:latin typeface="Calibri" panose="020F0502020204030204" pitchFamily="34" charset="0"/>
              </a:rPr>
              <a:t>2</a:t>
            </a:r>
            <a:r>
              <a:rPr lang="fr-FR" altLang="en-US" sz="1800" i="1" baseline="-25000">
                <a:latin typeface="Calibri" panose="020F0502020204030204" pitchFamily="34" charset="0"/>
              </a:rPr>
              <a:t> </a:t>
            </a:r>
            <a:r>
              <a:rPr lang="fr-FR" altLang="en-US" sz="1800">
                <a:latin typeface="Calibri" panose="020F0502020204030204" pitchFamily="34" charset="0"/>
              </a:rPr>
              <a:t>est le deuxième mot</a:t>
            </a:r>
          </a:p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d</a:t>
            </a:r>
            <a:r>
              <a:rPr lang="fr-FR" altLang="fr-FR" sz="1800">
                <a:latin typeface="Calibri" panose="020F0502020204030204" pitchFamily="34" charset="0"/>
              </a:rPr>
              <a:t>’</a:t>
            </a:r>
            <a:r>
              <a:rPr lang="fr-FR" altLang="en-US" sz="1800">
                <a:latin typeface="Calibri" panose="020F0502020204030204" pitchFamily="34" charset="0"/>
              </a:rPr>
              <a:t>un document, contenant d mots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FBEC6C0-D9E8-46CD-9F9B-E7355A43D79D}"/>
              </a:ext>
            </a:extLst>
          </p:cNvPr>
          <p:cNvSpPr txBox="1"/>
          <p:nvPr/>
        </p:nvSpPr>
        <p:spPr>
          <a:xfrm>
            <a:off x="5867400" y="2420938"/>
            <a:ext cx="31686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800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latin typeface="+mn-lt"/>
                <a:ea typeface="굴림" charset="0"/>
                <a:cs typeface="굴림" charset="0"/>
              </a:rPr>
              <a:t>2</a:t>
            </a:r>
            <a:r>
              <a:rPr lang="fr-FR" sz="1800" i="1" baseline="-25000" dirty="0">
                <a:latin typeface="+mn-lt"/>
                <a:ea typeface="굴림" charset="0"/>
                <a:cs typeface="굴림" charset="0"/>
              </a:rPr>
              <a:t> </a:t>
            </a:r>
            <a:r>
              <a:rPr lang="fr-FR" sz="1800" dirty="0">
                <a:latin typeface="+mn-lt"/>
                <a:ea typeface="굴림" charset="0"/>
                <a:cs typeface="굴림" charset="0"/>
              </a:rPr>
              <a:t>a </a:t>
            </a:r>
            <a:r>
              <a:rPr lang="fr-FR" sz="1800" b="1" dirty="0">
                <a:latin typeface="+mn-lt"/>
                <a:ea typeface="굴림" charset="0"/>
                <a:cs typeface="굴림" charset="0"/>
              </a:rPr>
              <a:t>la même </a:t>
            </a:r>
            <a:r>
              <a:rPr lang="fr-FR" sz="1800" dirty="0">
                <a:latin typeface="+mn-lt"/>
                <a:ea typeface="굴림" charset="0"/>
                <a:cs typeface="굴림" charset="0"/>
              </a:rPr>
              <a:t>une distribution conditionnelle multinomiale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776EC9D1-9B09-4835-B812-DCEB2B7B3E28}"/>
              </a:ext>
            </a:extLst>
          </p:cNvPr>
          <p:cNvSpPr>
            <a:spLocks/>
          </p:cNvSpPr>
          <p:nvPr/>
        </p:nvSpPr>
        <p:spPr bwMode="auto">
          <a:xfrm>
            <a:off x="7521575" y="5080000"/>
            <a:ext cx="450850" cy="790575"/>
          </a:xfrm>
          <a:custGeom>
            <a:avLst/>
            <a:gdLst>
              <a:gd name="T0" fmla="*/ 0 w 450997"/>
              <a:gd name="T1" fmla="*/ 790575 h 790222"/>
              <a:gd name="T2" fmla="*/ 409089 w 450997"/>
              <a:gd name="T3" fmla="*/ 479992 h 790222"/>
              <a:gd name="T4" fmla="*/ 437302 w 450997"/>
              <a:gd name="T5" fmla="*/ 0 h 7902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997" h="790222">
                <a:moveTo>
                  <a:pt x="0" y="790222"/>
                </a:moveTo>
                <a:cubicBezTo>
                  <a:pt x="168157" y="700852"/>
                  <a:pt x="336314" y="611482"/>
                  <a:pt x="409222" y="479778"/>
                </a:cubicBezTo>
                <a:cubicBezTo>
                  <a:pt x="482130" y="348074"/>
                  <a:pt x="437445" y="0"/>
                  <a:pt x="437445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88D1ED5-DE81-4598-8E12-25E8CD682916}"/>
              </a:ext>
            </a:extLst>
          </p:cNvPr>
          <p:cNvSpPr txBox="1"/>
          <p:nvPr/>
        </p:nvSpPr>
        <p:spPr>
          <a:xfrm>
            <a:off x="6335713" y="566102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EDA8154-66A5-43DF-BE02-4F1B2EA11F87}"/>
              </a:ext>
            </a:extLst>
          </p:cNvPr>
          <p:cNvSpPr>
            <a:spLocks/>
          </p:cNvSpPr>
          <p:nvPr/>
        </p:nvSpPr>
        <p:spPr bwMode="auto">
          <a:xfrm>
            <a:off x="7989888" y="5084763"/>
            <a:ext cx="450850" cy="1063625"/>
          </a:xfrm>
          <a:custGeom>
            <a:avLst/>
            <a:gdLst>
              <a:gd name="T0" fmla="*/ 0 w 450997"/>
              <a:gd name="T1" fmla="*/ 1063625 h 790222"/>
              <a:gd name="T2" fmla="*/ 409089 w 450997"/>
              <a:gd name="T3" fmla="*/ 645773 h 790222"/>
              <a:gd name="T4" fmla="*/ 437302 w 450997"/>
              <a:gd name="T5" fmla="*/ 0 h 7902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0997" h="790222">
                <a:moveTo>
                  <a:pt x="0" y="790222"/>
                </a:moveTo>
                <a:cubicBezTo>
                  <a:pt x="168157" y="700852"/>
                  <a:pt x="336314" y="611482"/>
                  <a:pt x="409222" y="479778"/>
                </a:cubicBezTo>
                <a:cubicBezTo>
                  <a:pt x="482130" y="348074"/>
                  <a:pt x="437445" y="0"/>
                  <a:pt x="437445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6DDD95B-1C53-4FD1-BDFC-A17765A2E691}"/>
              </a:ext>
            </a:extLst>
          </p:cNvPr>
          <p:cNvSpPr txBox="1"/>
          <p:nvPr/>
        </p:nvSpPr>
        <p:spPr>
          <a:xfrm>
            <a:off x="6804025" y="5940425"/>
            <a:ext cx="12604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D51166E5-39CC-468F-A01D-A2AAA4CBD26C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190875"/>
          <a:ext cx="3816350" cy="1857375"/>
        </p:xfrm>
        <a:graphic>
          <a:graphicData uri="http://schemas.openxmlformats.org/drawingml/2006/table">
            <a:tbl>
              <a:tblPr/>
              <a:tblGrid>
                <a:gridCol w="2384425">
                  <a:extLst>
                    <a:ext uri="{9D8B030D-6E8A-4147-A177-3AD203B41FA5}">
                      <a16:colId xmlns:a16="http://schemas.microsoft.com/office/drawing/2014/main" val="37394310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21619705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424576944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intra</a:t>
                      </a:r>
                      <a:endParaRPr kumimoji="0" lang="fr-FR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final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7923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de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30299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qui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121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1862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2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perceptron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10</a:t>
                      </a:r>
                      <a:r>
                        <a:rPr kumimoji="0" lang="fr-FR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-6</a:t>
                      </a:r>
                      <a:endParaRPr kumimoji="0" lang="fr-F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0.002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75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re 1">
            <a:extLst>
              <a:ext uri="{FF2B5EF4-FFF2-40B4-BE49-F238E27FC236}">
                <a16:creationId xmlns:a16="http://schemas.microsoft.com/office/drawing/2014/main" id="{D97FFBFE-CDE9-4380-B8E8-2C187CE8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Modèle bayésien naïf multinomial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D9AF04C1-889A-4B40-89CA-F71455FC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801813"/>
            <a:ext cx="8283575" cy="4838700"/>
          </a:xfrm>
        </p:spPr>
        <p:txBody>
          <a:bodyPr/>
          <a:lstStyle/>
          <a:p>
            <a:pPr marL="0" indent="0">
              <a:buNone/>
            </a:pPr>
            <a:endParaRPr lang="fr-CA" altLang="en-US" dirty="0"/>
          </a:p>
          <a:p>
            <a:pPr marL="0" indent="0">
              <a:buNone/>
            </a:pPr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>
              <a:buFont typeface="Lucida Grande" charset="0"/>
              <a:buNone/>
            </a:pPr>
            <a:endParaRPr lang="fr-CA" altLang="en-US" dirty="0"/>
          </a:p>
          <a:p>
            <a:r>
              <a:rPr lang="fr-CA" altLang="en-US" dirty="0"/>
              <a:t>En général la </a:t>
            </a:r>
            <a:r>
              <a:rPr lang="fr-CA" altLang="en-US" b="1" dirty="0"/>
              <a:t>probabilité conjointe </a:t>
            </a:r>
            <a:r>
              <a:rPr lang="fr-CA" altLang="en-US" dirty="0"/>
              <a:t>d</a:t>
            </a:r>
            <a:r>
              <a:rPr lang="fr-CA" altLang="fr-FR" dirty="0"/>
              <a:t>’</a:t>
            </a:r>
            <a:r>
              <a:rPr lang="fr-CA" altLang="en-US" dirty="0"/>
              <a:t>un document [</a:t>
            </a:r>
            <a:r>
              <a:rPr lang="fr-CA" altLang="en-US" i="1" dirty="0"/>
              <a:t>W</a:t>
            </a:r>
            <a:r>
              <a:rPr lang="fr-CA" altLang="en-US" baseline="-25000" dirty="0"/>
              <a:t>1</a:t>
            </a:r>
            <a:r>
              <a:rPr lang="fr-CA" altLang="en-US" i="1" dirty="0"/>
              <a:t>,...,</a:t>
            </a:r>
            <a:r>
              <a:rPr lang="fr-CA" altLang="en-US" i="1" dirty="0" err="1"/>
              <a:t>W</a:t>
            </a:r>
            <a:r>
              <a:rPr lang="fr-CA" altLang="en-US" baseline="-25000" dirty="0" err="1"/>
              <a:t>d</a:t>
            </a:r>
            <a:r>
              <a:rPr lang="fr-CA" altLang="en-US" dirty="0"/>
              <a:t>] ayant d mots et de sa catégorie </a:t>
            </a:r>
            <a:r>
              <a:rPr lang="fr-CA" altLang="en-US" i="1" dirty="0"/>
              <a:t>C</a:t>
            </a:r>
            <a:r>
              <a:rPr lang="fr-CA" altLang="en-US" dirty="0"/>
              <a:t>:</a:t>
            </a:r>
            <a:br>
              <a:rPr lang="fr-CA" altLang="en-US" dirty="0"/>
            </a:br>
            <a:br>
              <a:rPr lang="fr-CA" altLang="en-US" dirty="0"/>
            </a:br>
            <a:r>
              <a:rPr lang="fr-CA" altLang="en-US" dirty="0"/>
              <a:t>					</a:t>
            </a:r>
            <a:r>
              <a:rPr lang="fr-CA" altLang="en-US" i="1" dirty="0"/>
              <a:t>P</a:t>
            </a:r>
            <a:r>
              <a:rPr lang="fr-CA" altLang="en-US" dirty="0"/>
              <a:t>([</a:t>
            </a:r>
            <a:r>
              <a:rPr lang="fr-CA" altLang="en-US" i="1" dirty="0"/>
              <a:t>W</a:t>
            </a:r>
            <a:r>
              <a:rPr lang="fr-CA" altLang="en-US" baseline="-25000" dirty="0"/>
              <a:t>1</a:t>
            </a:r>
            <a:r>
              <a:rPr lang="fr-CA" altLang="en-US" i="1" dirty="0"/>
              <a:t>,...,</a:t>
            </a:r>
            <a:r>
              <a:rPr lang="fr-CA" altLang="en-US" i="1" dirty="0" err="1"/>
              <a:t>W</a:t>
            </a:r>
            <a:r>
              <a:rPr lang="fr-CA" altLang="en-US" baseline="-25000" dirty="0" err="1"/>
              <a:t>d</a:t>
            </a:r>
            <a:r>
              <a:rPr lang="fr-CA" altLang="en-US" dirty="0"/>
              <a:t>], </a:t>
            </a:r>
            <a:r>
              <a:rPr lang="fr-CA" altLang="en-US" i="1" dirty="0"/>
              <a:t>C</a:t>
            </a:r>
            <a:r>
              <a:rPr lang="fr-CA" altLang="en-US" dirty="0"/>
              <a:t>) = </a:t>
            </a:r>
            <a:r>
              <a:rPr lang="fr-CA" altLang="en-US" i="1" dirty="0"/>
              <a:t>P</a:t>
            </a:r>
            <a:r>
              <a:rPr lang="fr-CA" altLang="en-US" dirty="0"/>
              <a:t>(</a:t>
            </a:r>
            <a:r>
              <a:rPr lang="fr-CA" altLang="en-US" i="1" dirty="0"/>
              <a:t>C</a:t>
            </a:r>
            <a:r>
              <a:rPr lang="fr-CA" altLang="en-US" dirty="0"/>
              <a:t>) </a:t>
            </a:r>
            <a:r>
              <a:rPr lang="fr-CA" altLang="en-US" dirty="0">
                <a:sym typeface="Symbol" panose="05050102010706020507" pitchFamily="18" charset="2"/>
              </a:rPr>
              <a:t></a:t>
            </a:r>
            <a:r>
              <a:rPr lang="fr-CA" altLang="en-US" baseline="-25000" dirty="0">
                <a:sym typeface="Symbol" panose="05050102010706020507" pitchFamily="18" charset="2"/>
              </a:rPr>
              <a:t>i</a:t>
            </a:r>
            <a:r>
              <a:rPr lang="fr-CA" altLang="en-US" i="1" dirty="0">
                <a:sym typeface="Symbol" panose="05050102010706020507" pitchFamily="18" charset="2"/>
              </a:rPr>
              <a:t> P</a:t>
            </a:r>
            <a:r>
              <a:rPr lang="fr-CA" altLang="en-US" dirty="0">
                <a:sym typeface="Symbol" panose="05050102010706020507" pitchFamily="18" charset="2"/>
              </a:rPr>
              <a:t>(</a:t>
            </a:r>
            <a:r>
              <a:rPr lang="fr-CA" altLang="en-US" i="1" dirty="0">
                <a:sym typeface="Symbol" panose="05050102010706020507" pitchFamily="18" charset="2"/>
              </a:rPr>
              <a:t>W</a:t>
            </a:r>
            <a:r>
              <a:rPr lang="fr-CA" altLang="en-US" baseline="-25000" dirty="0">
                <a:sym typeface="Symbol" panose="05050102010706020507" pitchFamily="18" charset="2"/>
              </a:rPr>
              <a:t>i</a:t>
            </a:r>
            <a:r>
              <a:rPr lang="fr-CA" altLang="en-US" dirty="0">
                <a:sym typeface="Symbol" panose="05050102010706020507" pitchFamily="18" charset="2"/>
              </a:rPr>
              <a:t> | </a:t>
            </a:r>
            <a:r>
              <a:rPr lang="fr-CA" altLang="en-US" i="1" dirty="0">
                <a:sym typeface="Symbol" panose="05050102010706020507" pitchFamily="18" charset="2"/>
              </a:rPr>
              <a:t>C</a:t>
            </a:r>
            <a:r>
              <a:rPr lang="fr-CA" altLang="en-US" dirty="0">
                <a:sym typeface="Symbol" panose="05050102010706020507" pitchFamily="18" charset="2"/>
              </a:rPr>
              <a:t>)</a:t>
            </a:r>
            <a:endParaRPr lang="fr-CA" altLang="en-US" dirty="0"/>
          </a:p>
        </p:txBody>
      </p:sp>
      <p:sp>
        <p:nvSpPr>
          <p:cNvPr id="40963" name="Espace réservé de la date 3">
            <a:extLst>
              <a:ext uri="{FF2B5EF4-FFF2-40B4-BE49-F238E27FC236}">
                <a16:creationId xmlns:a16="http://schemas.microsoft.com/office/drawing/2014/main" id="{F5A484EB-5DE3-4BF0-B357-E51EF60CAE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0964" name="Espace réservé du pied de page 4">
            <a:extLst>
              <a:ext uri="{FF2B5EF4-FFF2-40B4-BE49-F238E27FC236}">
                <a16:creationId xmlns:a16="http://schemas.microsoft.com/office/drawing/2014/main" id="{F6B87F6F-3F62-4D7B-903F-C2429E4B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6663D06B-5106-488A-8640-BE24DA5E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DBC041B6-3EA6-4595-A15E-DC14BBEFBDEB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2D32459-44E1-4258-BF66-E00CBB2B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335DF4C-BB1C-4621-BA06-1DA3C6E9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2CFC617-6989-4727-8721-8C820F2F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83B1765-13C8-4523-BE35-23992156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0B67E6C-9AB3-41F2-AF7B-A89BB47B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647700" cy="647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91E7AD9-592D-4A8C-BE5E-88D9E5B9D45C}"/>
              </a:ext>
            </a:extLst>
          </p:cNvPr>
          <p:cNvSpPr txBox="1"/>
          <p:nvPr/>
        </p:nvSpPr>
        <p:spPr>
          <a:xfrm>
            <a:off x="4356100" y="4221163"/>
            <a:ext cx="5032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atin typeface="+mn-lt"/>
                <a:ea typeface="굴림" charset="0"/>
                <a:cs typeface="굴림" charset="0"/>
              </a:rPr>
              <a:t>...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8E11958-8042-4ECD-BBA7-C1B299A379D7}"/>
              </a:ext>
            </a:extLst>
          </p:cNvPr>
          <p:cNvCxnSpPr>
            <a:cxnSpLocks noChangeShapeType="1"/>
            <a:stCxn id="23" idx="3"/>
            <a:endCxn id="24" idx="0"/>
          </p:cNvCxnSpPr>
          <p:nvPr/>
        </p:nvCxnSpPr>
        <p:spPr bwMode="auto">
          <a:xfrm flipH="1">
            <a:off x="3024188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7F80E9C-CC12-43C5-8DBD-7D21386D1BD6}"/>
              </a:ext>
            </a:extLst>
          </p:cNvPr>
          <p:cNvCxnSpPr>
            <a:cxnSpLocks noChangeShapeType="1"/>
            <a:endCxn id="25" idx="0"/>
          </p:cNvCxnSpPr>
          <p:nvPr/>
        </p:nvCxnSpPr>
        <p:spPr bwMode="auto">
          <a:xfrm flipH="1">
            <a:off x="3816350" y="3068638"/>
            <a:ext cx="611188" cy="11525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B3A701E-0D3B-4C99-8CEF-9C7ED525E37A}"/>
              </a:ext>
            </a:extLst>
          </p:cNvPr>
          <p:cNvCxnSpPr>
            <a:cxnSpLocks noChangeShapeType="1"/>
            <a:endCxn id="26" idx="0"/>
          </p:cNvCxnSpPr>
          <p:nvPr/>
        </p:nvCxnSpPr>
        <p:spPr bwMode="auto">
          <a:xfrm>
            <a:off x="4643438" y="3068638"/>
            <a:ext cx="612775" cy="11525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69E2E01-D176-4B28-B89B-7217E982B7CF}"/>
              </a:ext>
            </a:extLst>
          </p:cNvPr>
          <p:cNvCxnSpPr>
            <a:cxnSpLocks noChangeShapeType="1"/>
            <a:stCxn id="23" idx="5"/>
            <a:endCxn id="32" idx="0"/>
          </p:cNvCxnSpPr>
          <p:nvPr/>
        </p:nvCxnSpPr>
        <p:spPr bwMode="auto">
          <a:xfrm>
            <a:off x="4765675" y="2973388"/>
            <a:ext cx="1282700" cy="12477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CF90566-A97C-4B6A-95A3-3FA1C56D0B14}"/>
              </a:ext>
            </a:extLst>
          </p:cNvPr>
          <p:cNvSpPr txBox="1"/>
          <p:nvPr/>
        </p:nvSpPr>
        <p:spPr>
          <a:xfrm>
            <a:off x="4356100" y="2492375"/>
            <a:ext cx="5032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13514C0-6299-4269-A883-D955BB9B914F}"/>
              </a:ext>
            </a:extLst>
          </p:cNvPr>
          <p:cNvSpPr txBox="1"/>
          <p:nvPr/>
        </p:nvSpPr>
        <p:spPr>
          <a:xfrm>
            <a:off x="2771775" y="4264025"/>
            <a:ext cx="5762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latin typeface="+mn-lt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DC488E-B3B0-46F4-9A83-3A6076B4CEA5}"/>
              </a:ext>
            </a:extLst>
          </p:cNvPr>
          <p:cNvSpPr txBox="1"/>
          <p:nvPr/>
        </p:nvSpPr>
        <p:spPr>
          <a:xfrm>
            <a:off x="3563938" y="4264025"/>
            <a:ext cx="647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latin typeface="+mn-lt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178DFB-1A90-4173-B9AC-60B320902D7B}"/>
              </a:ext>
            </a:extLst>
          </p:cNvPr>
          <p:cNvSpPr txBox="1"/>
          <p:nvPr/>
        </p:nvSpPr>
        <p:spPr>
          <a:xfrm>
            <a:off x="4859338" y="4292600"/>
            <a:ext cx="79216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>
                <a:latin typeface="+mn-lt"/>
                <a:ea typeface="굴림" charset="0"/>
                <a:cs typeface="굴림" charset="0"/>
              </a:rPr>
              <a:t>d-1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FDC14D8-D67A-446A-9DEB-FB2340544F0E}"/>
              </a:ext>
            </a:extLst>
          </p:cNvPr>
          <p:cNvSpPr txBox="1"/>
          <p:nvPr/>
        </p:nvSpPr>
        <p:spPr>
          <a:xfrm>
            <a:off x="5795963" y="4292600"/>
            <a:ext cx="6477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i="1" dirty="0" err="1">
                <a:latin typeface="+mn-lt"/>
                <a:ea typeface="굴림" charset="0"/>
                <a:cs typeface="굴림" charset="0"/>
              </a:rPr>
              <a:t>W</a:t>
            </a:r>
            <a:r>
              <a:rPr lang="fr-FR" baseline="-25000" dirty="0" err="1">
                <a:latin typeface="+mn-lt"/>
                <a:ea typeface="굴림" charset="0"/>
                <a:cs typeface="굴림" charset="0"/>
              </a:rPr>
              <a:t>d</a:t>
            </a:r>
            <a:endParaRPr lang="fr-FR" baseline="-25000" dirty="0">
              <a:latin typeface="+mn-lt"/>
              <a:ea typeface="굴림" charset="0"/>
              <a:cs typeface="굴림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re 1">
            <a:extLst>
              <a:ext uri="{FF2B5EF4-FFF2-40B4-BE49-F238E27FC236}">
                <a16:creationId xmlns:a16="http://schemas.microsoft.com/office/drawing/2014/main" id="{D15734EF-833A-4683-8604-2FECDD3E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Modèle bayésien naïf multinomial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773E023E-8DCC-41E8-8226-5FF342D7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/>
              <a:t>Exemple: </a:t>
            </a:r>
            <a:endParaRPr lang="fr-CA" altLang="en-US" b="1"/>
          </a:p>
          <a:p>
            <a:pPr>
              <a:buFont typeface="Lucida Grande" charset="0"/>
              <a:buNone/>
            </a:pPr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endParaRPr lang="fr-CA" altLang="en-US"/>
          </a:p>
          <a:p>
            <a:pPr>
              <a:buFont typeface="Lucida Grande" charset="0"/>
              <a:buNone/>
            </a:pPr>
            <a:endParaRPr lang="fr-FR" altLang="en-US"/>
          </a:p>
          <a:p>
            <a:pPr>
              <a:buFont typeface="Lucida Grande" charset="0"/>
              <a:buNone/>
            </a:pPr>
            <a:endParaRPr lang="fr-FR" altLang="en-US"/>
          </a:p>
          <a:p>
            <a:pPr>
              <a:buFont typeface="Lucida Grande" charset="0"/>
              <a:buNone/>
            </a:pPr>
            <a:r>
              <a:rPr lang="fr-FR" altLang="en-US" i="1"/>
              <a:t>P</a:t>
            </a:r>
            <a:r>
              <a:rPr lang="fr-FR" altLang="en-US"/>
              <a:t>(« Perceptron, un algorithme d</a:t>
            </a:r>
            <a:r>
              <a:rPr lang="fr-FR" altLang="fr-FR"/>
              <a:t>’</a:t>
            </a:r>
            <a:r>
              <a:rPr lang="fr-FR" altLang="en-US"/>
              <a:t>apprentissage. », </a:t>
            </a:r>
            <a:r>
              <a:rPr lang="fr-FR" altLang="en-US" i="1"/>
              <a:t>C </a:t>
            </a:r>
            <a:r>
              <a:rPr lang="fr-FR" altLang="en-US"/>
              <a:t>= </a:t>
            </a:r>
            <a:r>
              <a:rPr lang="fr-FR" altLang="en-US" i="1"/>
              <a:t>intra</a:t>
            </a:r>
            <a:r>
              <a:rPr lang="fr-FR" altLang="en-US"/>
              <a:t>) = </a:t>
            </a:r>
            <a:br>
              <a:rPr lang="fr-FR" altLang="en-US"/>
            </a:br>
            <a:r>
              <a:rPr lang="fr-FR" altLang="en-US"/>
              <a:t>	0.5 * 10</a:t>
            </a:r>
            <a:r>
              <a:rPr lang="fr-FR" altLang="en-US" baseline="30000"/>
              <a:t>-6 </a:t>
            </a:r>
            <a:r>
              <a:rPr lang="fr-FR" altLang="en-US"/>
              <a:t>* 0.01 * 0.02 * 0.005 * 0.01 * 10</a:t>
            </a:r>
            <a:r>
              <a:rPr lang="fr-FR" altLang="en-US" baseline="30000"/>
              <a:t>-5 </a:t>
            </a:r>
            <a:r>
              <a:rPr lang="fr-FR" altLang="en-US"/>
              <a:t>* 0.03 = 1.5 * 10</a:t>
            </a:r>
            <a:r>
              <a:rPr lang="fr-FR" altLang="en-US" baseline="30000"/>
              <a:t>-21</a:t>
            </a:r>
            <a:br>
              <a:rPr lang="fr-FR" altLang="en-US" baseline="30000"/>
            </a:br>
            <a:r>
              <a:rPr lang="fr-FR" altLang="en-US" sz="800" baseline="30000"/>
              <a:t> </a:t>
            </a:r>
            <a:br>
              <a:rPr lang="fr-FR" altLang="en-US" baseline="30000"/>
            </a:br>
            <a:r>
              <a:rPr lang="fr-FR" altLang="en-US" i="1"/>
              <a:t>P</a:t>
            </a:r>
            <a:r>
              <a:rPr lang="fr-FR" altLang="en-US"/>
              <a:t>(« Perceptron, un algorithme d</a:t>
            </a:r>
            <a:r>
              <a:rPr lang="fr-FR" altLang="fr-FR"/>
              <a:t>’</a:t>
            </a:r>
            <a:r>
              <a:rPr lang="fr-FR" altLang="en-US"/>
              <a:t>apprentissage. », </a:t>
            </a:r>
            <a:r>
              <a:rPr lang="fr-FR" altLang="en-US" i="1"/>
              <a:t>C </a:t>
            </a:r>
            <a:r>
              <a:rPr lang="fr-FR" altLang="en-US"/>
              <a:t>= </a:t>
            </a:r>
            <a:r>
              <a:rPr lang="fr-FR" altLang="en-US" i="1"/>
              <a:t>final</a:t>
            </a:r>
            <a:r>
              <a:rPr lang="fr-FR" altLang="en-US"/>
              <a:t>) = </a:t>
            </a:r>
            <a:br>
              <a:rPr lang="fr-FR" altLang="en-US"/>
            </a:br>
            <a:r>
              <a:rPr lang="fr-FR" altLang="en-US"/>
              <a:t>	0.5 * 0.002 * 0.01 * 0.02 * 0.005 * 0.02 * 0.001 * 0.03 = 6 * 10</a:t>
            </a:r>
            <a:r>
              <a:rPr lang="fr-FR" altLang="en-US" baseline="30000"/>
              <a:t>-16</a:t>
            </a:r>
            <a:endParaRPr lang="fr-CA" altLang="en-US" i="1"/>
          </a:p>
          <a:p>
            <a:pPr>
              <a:buFont typeface="Lucida Grande" charset="0"/>
              <a:buNone/>
            </a:pPr>
            <a:endParaRPr lang="fr-CA" altLang="en-US"/>
          </a:p>
        </p:txBody>
      </p:sp>
      <p:sp>
        <p:nvSpPr>
          <p:cNvPr id="41987" name="Espace réservé de la date 3">
            <a:extLst>
              <a:ext uri="{FF2B5EF4-FFF2-40B4-BE49-F238E27FC236}">
                <a16:creationId xmlns:a16="http://schemas.microsoft.com/office/drawing/2014/main" id="{47301314-FD6B-427A-99BE-2E3A5E5AAA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1988" name="Espace réservé du pied de page 4">
            <a:extLst>
              <a:ext uri="{FF2B5EF4-FFF2-40B4-BE49-F238E27FC236}">
                <a16:creationId xmlns:a16="http://schemas.microsoft.com/office/drawing/2014/main" id="{988638C1-5D73-455C-B6D9-03291F4A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C3770D9B-FD80-4B40-B9FB-2E9546B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0F46D4C9-B1AC-410F-A71B-49B784755E4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61224C04-E4D9-4D9C-9650-0BF25683C354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1484313"/>
          <a:ext cx="24003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fr-FR" sz="1800" i="1" dirty="0"/>
                        <a:t>C</a:t>
                      </a:r>
                      <a:endParaRPr lang="fr-FR" sz="1800" i="0" baseline="-25000" dirty="0"/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i="1" baseline="0" dirty="0"/>
                        <a:t>intra</a:t>
                      </a:r>
                      <a:endParaRPr lang="fr-FR" sz="1800" i="1" baseline="-25000" dirty="0"/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i="1" dirty="0"/>
                        <a:t>final</a:t>
                      </a:r>
                    </a:p>
                  </a:txBody>
                  <a:tcPr marL="91454" marR="91454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fr-FR" sz="1800" i="1" dirty="0"/>
                        <a:t>P</a:t>
                      </a:r>
                      <a:r>
                        <a:rPr lang="fr-FR" sz="1800" dirty="0"/>
                        <a:t>(</a:t>
                      </a:r>
                      <a:r>
                        <a:rPr lang="fr-FR" sz="1800" i="1" dirty="0"/>
                        <a:t>C</a:t>
                      </a:r>
                      <a:r>
                        <a:rPr lang="fr-FR" sz="1800" dirty="0"/>
                        <a:t>)</a:t>
                      </a:r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0.5</a:t>
                      </a:r>
                    </a:p>
                  </a:txBody>
                  <a:tcPr marL="91454" marR="91454" marT="45700" marB="45700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0.5</a:t>
                      </a:r>
                    </a:p>
                  </a:txBody>
                  <a:tcPr marL="91454" marR="91454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40DAA476-0554-475B-B4DC-30F73600FC5F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1484313"/>
          <a:ext cx="4105275" cy="3343275"/>
        </p:xfrm>
        <a:graphic>
          <a:graphicData uri="http://schemas.openxmlformats.org/drawingml/2006/table">
            <a:tbl>
              <a:tblPr/>
              <a:tblGrid>
                <a:gridCol w="2673350">
                  <a:extLst>
                    <a:ext uri="{9D8B030D-6E8A-4147-A177-3AD203B41FA5}">
                      <a16:colId xmlns:a16="http://schemas.microsoft.com/office/drawing/2014/main" val="13159071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7595148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70328098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intra</a:t>
                      </a:r>
                      <a:endParaRPr kumimoji="0" lang="fr-FR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final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4195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,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329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un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4397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d</a:t>
                      </a: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’</a:t>
                      </a:r>
                      <a:r>
                        <a:rPr kumimoji="0" lang="fr-FR" altLang="ja-JP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ja-JP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  <a:endParaRPr kumimoji="0" lang="fr-F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0.01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0.02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5853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Perceptron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10</a:t>
                      </a:r>
                      <a:r>
                        <a:rPr kumimoji="0" lang="fr-FR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-6</a:t>
                      </a:r>
                      <a:endParaRPr kumimoji="0" lang="fr-F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0.002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342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algorithme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0.005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0.005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92418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apprentissage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10</a:t>
                      </a:r>
                      <a:r>
                        <a:rPr kumimoji="0" lang="fr-FR" alt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-5</a:t>
                      </a:r>
                      <a:endParaRPr kumimoji="0" lang="fr-F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anose="020B0600000101010101" pitchFamily="34" charset="-127"/>
                      </a:endParaRP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0.001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6621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P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(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W</a:t>
                      </a:r>
                      <a:r>
                        <a:rPr kumimoji="0" lang="fr-FR" alt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i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=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«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 . 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»|</a:t>
                      </a:r>
                      <a:r>
                        <a:rPr kumimoji="0" lang="fr-F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C </a:t>
                      </a: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0.03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0.03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5775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5000"/>
                        <a:buFont typeface="Lucida Grande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Lucida Grande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anose="020B0600000101010101" pitchFamily="34" charset="-127"/>
                        </a:rPr>
                        <a:t>...</a:t>
                      </a:r>
                    </a:p>
                  </a:txBody>
                  <a:tcPr marL="91458" marR="9145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93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re 1">
            <a:extLst>
              <a:ext uri="{FF2B5EF4-FFF2-40B4-BE49-F238E27FC236}">
                <a16:creationId xmlns:a16="http://schemas.microsoft.com/office/drawing/2014/main" id="{EFC69C14-3765-4B80-BE3F-0374D16B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Décision de la catégorie d</a:t>
            </a:r>
            <a:r>
              <a:rPr lang="fr-CA" altLang="fr-FR">
                <a:latin typeface="Arial" panose="020B0604020202020204" pitchFamily="34" charset="0"/>
              </a:rPr>
              <a:t>’</a:t>
            </a:r>
            <a:r>
              <a:rPr lang="fr-CA" altLang="en-US">
                <a:latin typeface="Arial" panose="020B0604020202020204" pitchFamily="34" charset="0"/>
              </a:rPr>
              <a:t>un document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2D280DF9-7F51-4FE4-A18D-8041A220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/>
              <a:t>Pour classifier un document contenant les mots 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], on choisit la classe </a:t>
            </a:r>
            <a:r>
              <a:rPr lang="fr-CA" altLang="en-US" i="1"/>
              <a:t>c</a:t>
            </a:r>
            <a:r>
              <a:rPr lang="fr-CA" altLang="en-US"/>
              <a:t> ayant la plus grande </a:t>
            </a:r>
            <a:r>
              <a:rPr lang="fr-CA" altLang="en-US" b="1"/>
              <a:t>probabilité</a:t>
            </a:r>
            <a:r>
              <a:rPr lang="fr-CA" altLang="en-US"/>
              <a:t> </a:t>
            </a:r>
            <a:r>
              <a:rPr lang="fr-CA" altLang="en-US" b="1"/>
              <a:t>a posteriori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|[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</a:t>
            </a:r>
            <a:endParaRPr lang="fr-CA" altLang="en-US" b="1"/>
          </a:p>
          <a:p>
            <a:pPr>
              <a:buFont typeface="Lucida Grande" charset="0"/>
              <a:buNone/>
            </a:pPr>
            <a:endParaRPr lang="fr-CA" altLang="en-US"/>
          </a:p>
          <a:p>
            <a:pPr>
              <a:buFont typeface="Lucida Grande" charset="0"/>
              <a:buNone/>
            </a:pPr>
            <a:r>
              <a:rPr lang="fr-CA" altLang="en-US"/>
              <a:t>		argmax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|[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</a:t>
            </a:r>
            <a:r>
              <a:rPr lang="fr-CA" altLang="en-US" b="1"/>
              <a:t> 	</a:t>
            </a:r>
            <a:br>
              <a:rPr lang="fr-CA" altLang="en-US" b="1"/>
            </a:br>
            <a:r>
              <a:rPr lang="fr-CA" altLang="en-US" sz="800" b="1"/>
              <a:t> </a:t>
            </a:r>
            <a:br>
              <a:rPr lang="fr-CA" altLang="en-US" sz="800" b="1"/>
            </a:br>
            <a:r>
              <a:rPr lang="fr-CA" altLang="en-US" b="1"/>
              <a:t>	    = 	</a:t>
            </a:r>
            <a:r>
              <a:rPr lang="fr-CA" altLang="en-US"/>
              <a:t>argmax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,[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 / α</a:t>
            </a:r>
            <a:br>
              <a:rPr lang="fr-CA" altLang="en-US"/>
            </a:br>
            <a:r>
              <a:rPr lang="fr-CA" altLang="en-US" sz="800"/>
              <a:t> </a:t>
            </a:r>
            <a:br>
              <a:rPr lang="fr-CA" altLang="en-US" sz="800"/>
            </a:br>
            <a:r>
              <a:rPr lang="fr-CA" altLang="en-US"/>
              <a:t>	   </a:t>
            </a:r>
            <a:r>
              <a:rPr lang="fr-CA" altLang="en-US" b="1"/>
              <a:t> = 	</a:t>
            </a:r>
            <a:r>
              <a:rPr lang="fr-CA" altLang="en-US"/>
              <a:t>argmax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,[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 </a:t>
            </a:r>
            <a:br>
              <a:rPr lang="fr-CA" altLang="en-US"/>
            </a:br>
            <a:r>
              <a:rPr lang="fr-CA" altLang="en-US" sz="800"/>
              <a:t> </a:t>
            </a:r>
            <a:br>
              <a:rPr lang="fr-CA" altLang="en-US" sz="800"/>
            </a:br>
            <a:r>
              <a:rPr lang="fr-CA" altLang="en-US"/>
              <a:t>	   </a:t>
            </a:r>
            <a:r>
              <a:rPr lang="fr-CA" altLang="en-US" b="1"/>
              <a:t> = 	</a:t>
            </a:r>
            <a:r>
              <a:rPr lang="fr-CA" altLang="en-US"/>
              <a:t>argmax log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,[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 </a:t>
            </a:r>
            <a:br>
              <a:rPr lang="fr-CA" altLang="en-US"/>
            </a:br>
            <a:br>
              <a:rPr lang="fr-CA" altLang="en-US" sz="800"/>
            </a:br>
            <a:r>
              <a:rPr lang="fr-CA" altLang="en-US"/>
              <a:t>	   </a:t>
            </a:r>
            <a:r>
              <a:rPr lang="fr-CA" altLang="en-US" b="1"/>
              <a:t> = 	</a:t>
            </a:r>
            <a:r>
              <a:rPr lang="fr-CA" altLang="en-US"/>
              <a:t>argmax log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) </a:t>
            </a:r>
            <a:r>
              <a:rPr lang="fr-CA" altLang="en-US">
                <a:sym typeface="Symbol" panose="05050102010706020507" pitchFamily="18" charset="2"/>
              </a:rPr>
              <a:t>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 i="1">
                <a:sym typeface="Symbol" panose="05050102010706020507" pitchFamily="18" charset="2"/>
              </a:rPr>
              <a:t> 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 </a:t>
            </a:r>
            <a:r>
              <a:rPr lang="fr-CA" altLang="en-US">
                <a:sym typeface="Symbol" panose="05050102010706020507" pitchFamily="18" charset="2"/>
              </a:rPr>
              <a:t>= 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|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=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)</a:t>
            </a:r>
            <a:r>
              <a:rPr lang="fr-CA" altLang="en-US"/>
              <a:t> </a:t>
            </a:r>
            <a:br>
              <a:rPr lang="fr-CA" altLang="en-US"/>
            </a:br>
            <a:br>
              <a:rPr lang="fr-CA" altLang="en-US" sz="800"/>
            </a:br>
            <a:r>
              <a:rPr lang="fr-CA" altLang="en-US"/>
              <a:t>	   </a:t>
            </a:r>
            <a:r>
              <a:rPr lang="fr-CA" altLang="en-US" b="1"/>
              <a:t> = 	</a:t>
            </a:r>
            <a:r>
              <a:rPr lang="fr-CA" altLang="en-US"/>
              <a:t>argmax log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) + </a:t>
            </a:r>
            <a:r>
              <a:rPr lang="fr-CA" altLang="en-US">
                <a:sym typeface="Symbol" panose="05050102010706020507" pitchFamily="18" charset="2"/>
              </a:rPr>
              <a:t>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 i="1">
                <a:sym typeface="Symbol" panose="05050102010706020507" pitchFamily="18" charset="2"/>
              </a:rPr>
              <a:t> </a:t>
            </a:r>
            <a:r>
              <a:rPr lang="fr-CA" altLang="en-US">
                <a:sym typeface="Symbol" panose="05050102010706020507" pitchFamily="18" charset="2"/>
              </a:rPr>
              <a:t>log</a:t>
            </a:r>
            <a:r>
              <a:rPr lang="fr-CA" altLang="en-US" i="1">
                <a:sym typeface="Symbol" panose="05050102010706020507" pitchFamily="18" charset="2"/>
              </a:rPr>
              <a:t> 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 </a:t>
            </a:r>
            <a:r>
              <a:rPr lang="fr-CA" altLang="en-US">
                <a:sym typeface="Symbol" panose="05050102010706020507" pitchFamily="18" charset="2"/>
              </a:rPr>
              <a:t>= 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|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=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)</a:t>
            </a:r>
            <a:r>
              <a:rPr lang="fr-CA" altLang="en-US"/>
              <a:t> </a:t>
            </a:r>
            <a:br>
              <a:rPr lang="fr-CA" altLang="en-US"/>
            </a:br>
            <a:endParaRPr lang="fr-CA" altLang="en-US" sz="1600" i="1"/>
          </a:p>
        </p:txBody>
      </p:sp>
      <p:sp>
        <p:nvSpPr>
          <p:cNvPr id="43011" name="Espace réservé de la date 3">
            <a:extLst>
              <a:ext uri="{FF2B5EF4-FFF2-40B4-BE49-F238E27FC236}">
                <a16:creationId xmlns:a16="http://schemas.microsoft.com/office/drawing/2014/main" id="{6F3DC8EB-030D-4E21-9078-D41EAB310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3012" name="Espace réservé du pied de page 4">
            <a:extLst>
              <a:ext uri="{FF2B5EF4-FFF2-40B4-BE49-F238E27FC236}">
                <a16:creationId xmlns:a16="http://schemas.microsoft.com/office/drawing/2014/main" id="{D609855C-B265-465B-9774-5EA115F1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C090C55D-94E9-4D3C-85D4-8FEFCE69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3286ED1-3D7C-4783-9432-A806FB4B54A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E45B4C0-E623-4E54-83B2-EC1B66CF18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3716338"/>
            <a:ext cx="6477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5F14AB-7A12-4D43-B7CF-D3F74F0947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0425" y="4941888"/>
            <a:ext cx="6477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Rectangle 7">
            <a:extLst>
              <a:ext uri="{FF2B5EF4-FFF2-40B4-BE49-F238E27FC236}">
                <a16:creationId xmlns:a16="http://schemas.microsoft.com/office/drawing/2014/main" id="{D79FD260-EA6D-4CB0-92FC-42D7A10A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522663"/>
            <a:ext cx="2278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600">
                <a:latin typeface="Calibri" panose="020F0502020204030204" pitchFamily="34" charset="0"/>
              </a:rPr>
              <a:t>pour simplifier les calculs</a:t>
            </a:r>
            <a:endParaRPr lang="fr-FR" altLang="en-US" sz="1600"/>
          </a:p>
        </p:txBody>
      </p:sp>
      <p:sp>
        <p:nvSpPr>
          <p:cNvPr id="43017" name="Rectangle 18">
            <a:extLst>
              <a:ext uri="{FF2B5EF4-FFF2-40B4-BE49-F238E27FC236}">
                <a16:creationId xmlns:a16="http://schemas.microsoft.com/office/drawing/2014/main" id="{F6360155-D002-4BB5-B5FD-DE24C153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652963"/>
            <a:ext cx="1544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600">
                <a:latin typeface="Calibri" panose="020F0502020204030204" pitchFamily="34" charset="0"/>
              </a:rPr>
              <a:t>pour éviter </a:t>
            </a:r>
            <a:br>
              <a:rPr lang="fr-CA" altLang="en-US" sz="1600">
                <a:latin typeface="Calibri" panose="020F0502020204030204" pitchFamily="34" charset="0"/>
              </a:rPr>
            </a:br>
            <a:r>
              <a:rPr lang="fr-CA" altLang="en-US" sz="1600">
                <a:latin typeface="Calibri" panose="020F0502020204030204" pitchFamily="34" charset="0"/>
              </a:rPr>
              <a:t>le « underflow » </a:t>
            </a:r>
            <a:endParaRPr lang="fr-FR" altLang="en-US" sz="1600"/>
          </a:p>
        </p:txBody>
      </p:sp>
      <p:sp>
        <p:nvSpPr>
          <p:cNvPr id="43018" name="Rectangle 1">
            <a:extLst>
              <a:ext uri="{FF2B5EF4-FFF2-40B4-BE49-F238E27FC236}">
                <a16:creationId xmlns:a16="http://schemas.microsoft.com/office/drawing/2014/main" id="{82434B69-146A-444A-93D8-E15BD818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852738"/>
            <a:ext cx="284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600" i="1">
                <a:latin typeface="Calibri" panose="020F0502020204030204" pitchFamily="34" charset="0"/>
              </a:rPr>
              <a:t>c</a:t>
            </a:r>
            <a:endParaRPr lang="fr-FR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re 1">
            <a:extLst>
              <a:ext uri="{FF2B5EF4-FFF2-40B4-BE49-F238E27FC236}">
                <a16:creationId xmlns:a16="http://schemas.microsoft.com/office/drawing/2014/main" id="{6E2575F0-5179-4AFF-B4EA-D5C595A8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Décision de la catégorie d</a:t>
            </a:r>
            <a:r>
              <a:rPr lang="fr-CA" altLang="fr-FR">
                <a:latin typeface="Arial" panose="020B0604020202020204" pitchFamily="34" charset="0"/>
              </a:rPr>
              <a:t>’</a:t>
            </a:r>
            <a:r>
              <a:rPr lang="fr-CA" altLang="en-US">
                <a:latin typeface="Arial" panose="020B0604020202020204" pitchFamily="34" charset="0"/>
              </a:rPr>
              <a:t>un document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0D581F9A-8FA9-49D1-A50C-4D77A333A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fr-CA" altLang="en-US"/>
              <a:t>Pour classifier un document fait des mots 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], on choisit la classe c ayant la plus grande </a:t>
            </a:r>
            <a:r>
              <a:rPr lang="fr-CA" altLang="en-US" b="1"/>
              <a:t>probabilité</a:t>
            </a:r>
            <a:r>
              <a:rPr lang="fr-CA" altLang="en-US"/>
              <a:t> </a:t>
            </a:r>
            <a:r>
              <a:rPr lang="fr-CA" altLang="en-US" b="1"/>
              <a:t>a posteriori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|[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</a:t>
            </a:r>
            <a:endParaRPr lang="fr-CA" altLang="en-US" b="1"/>
          </a:p>
          <a:p>
            <a:pPr>
              <a:buFont typeface="Lucida Grande" charset="0"/>
              <a:buNone/>
            </a:pPr>
            <a:endParaRPr lang="fr-CA" altLang="en-US"/>
          </a:p>
          <a:p>
            <a:r>
              <a:rPr lang="fr-CA" altLang="en-US"/>
              <a:t>Exemple:</a:t>
            </a:r>
            <a:br>
              <a:rPr lang="fr-CA" altLang="en-US"/>
            </a:br>
            <a:br>
              <a:rPr lang="fr-CA" altLang="en-US"/>
            </a:br>
            <a:r>
              <a:rPr lang="fr-CA" altLang="en-US"/>
              <a:t>argmax log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) + </a:t>
            </a:r>
            <a:r>
              <a:rPr lang="fr-CA" altLang="en-US">
                <a:sym typeface="Symbol" panose="05050102010706020507" pitchFamily="18" charset="2"/>
              </a:rPr>
              <a:t>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 i="1">
                <a:sym typeface="Symbol" panose="05050102010706020507" pitchFamily="18" charset="2"/>
              </a:rPr>
              <a:t> </a:t>
            </a:r>
            <a:r>
              <a:rPr lang="fr-CA" altLang="en-US">
                <a:sym typeface="Symbol" panose="05050102010706020507" pitchFamily="18" charset="2"/>
              </a:rPr>
              <a:t>log</a:t>
            </a:r>
            <a:r>
              <a:rPr lang="fr-CA" altLang="en-US" i="1">
                <a:sym typeface="Symbol" panose="05050102010706020507" pitchFamily="18" charset="2"/>
              </a:rPr>
              <a:t> 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 </a:t>
            </a:r>
            <a:r>
              <a:rPr lang="fr-CA" altLang="en-US">
                <a:sym typeface="Symbol" panose="05050102010706020507" pitchFamily="18" charset="2"/>
              </a:rPr>
              <a:t>= 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|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=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)</a:t>
            </a:r>
            <a:r>
              <a:rPr lang="fr-CA" altLang="en-US"/>
              <a:t> </a:t>
            </a:r>
            <a:br>
              <a:rPr lang="fr-CA" altLang="en-US"/>
            </a:br>
            <a:br>
              <a:rPr lang="fr-CA" altLang="en-US" sz="800"/>
            </a:br>
            <a:r>
              <a:rPr lang="fr-CA" altLang="en-US"/>
              <a:t>= argmax{ </a:t>
            </a:r>
            <a:r>
              <a:rPr lang="fr-CA" altLang="en-US" sz="1400"/>
              <a:t>log(</a:t>
            </a:r>
            <a:r>
              <a:rPr lang="fr-FR" altLang="en-US" sz="1400"/>
              <a:t>0.5) + log(10</a:t>
            </a:r>
            <a:r>
              <a:rPr lang="fr-FR" altLang="en-US" sz="1400" baseline="30000"/>
              <a:t>-6</a:t>
            </a:r>
            <a:r>
              <a:rPr lang="fr-FR" altLang="en-US" sz="1400"/>
              <a:t>) + log(0.01) + log(0.02) + log(0.005) + log(0.01) + log(10</a:t>
            </a:r>
            <a:r>
              <a:rPr lang="fr-FR" altLang="en-US" sz="1400" baseline="30000"/>
              <a:t>-5</a:t>
            </a:r>
            <a:r>
              <a:rPr lang="fr-FR" altLang="en-US" sz="1400"/>
              <a:t>) + log(0.03),</a:t>
            </a:r>
            <a:br>
              <a:rPr lang="fr-FR" altLang="en-US"/>
            </a:br>
            <a:r>
              <a:rPr lang="fr-FR" altLang="en-US"/>
              <a:t>			 </a:t>
            </a:r>
            <a:r>
              <a:rPr lang="fr-FR" altLang="en-US" sz="1400"/>
              <a:t>log(0.5) + log(0.002) + log(0.01) + log(0.02) + log(0.005) + log(0.02) + log(0.001) + log(0.03)</a:t>
            </a:r>
            <a:r>
              <a:rPr lang="fr-FR" altLang="en-US"/>
              <a:t> }</a:t>
            </a:r>
            <a:br>
              <a:rPr lang="fr-FR" altLang="en-US"/>
            </a:br>
            <a:br>
              <a:rPr lang="fr-FR" altLang="en-US"/>
            </a:br>
            <a:br>
              <a:rPr lang="fr-FR" altLang="en-US"/>
            </a:br>
            <a:r>
              <a:rPr lang="fr-FR" altLang="en-US"/>
              <a:t>= </a:t>
            </a:r>
            <a:r>
              <a:rPr lang="fr-FR" altLang="en-US" i="1"/>
              <a:t>final</a:t>
            </a:r>
            <a:br>
              <a:rPr lang="fr-CA" altLang="en-US"/>
            </a:br>
            <a:br>
              <a:rPr lang="fr-CA" altLang="en-US"/>
            </a:br>
            <a:endParaRPr lang="fr-CA" altLang="en-US" sz="1600" i="1"/>
          </a:p>
        </p:txBody>
      </p:sp>
      <p:sp>
        <p:nvSpPr>
          <p:cNvPr id="44035" name="Espace réservé de la date 3">
            <a:extLst>
              <a:ext uri="{FF2B5EF4-FFF2-40B4-BE49-F238E27FC236}">
                <a16:creationId xmlns:a16="http://schemas.microsoft.com/office/drawing/2014/main" id="{A4226FAC-8B45-491E-BF38-CBD6A97FD0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4036" name="Espace réservé du pied de page 4">
            <a:extLst>
              <a:ext uri="{FF2B5EF4-FFF2-40B4-BE49-F238E27FC236}">
                <a16:creationId xmlns:a16="http://schemas.microsoft.com/office/drawing/2014/main" id="{39FFCE05-F16A-4823-9EDC-3E09A38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7AC1EC69-8C8D-49D4-99CD-5E632AE8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36C9319-520E-417D-88A9-2E66622B86F5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A001BBE-E535-4C19-B6BF-13A3570969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24525" y="3532188"/>
            <a:ext cx="863600" cy="2174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69E1671-EA5E-47D5-BE77-554F1807B2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9475" y="4397375"/>
            <a:ext cx="720725" cy="2159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Rectangle 8">
            <a:extLst>
              <a:ext uri="{FF2B5EF4-FFF2-40B4-BE49-F238E27FC236}">
                <a16:creationId xmlns:a16="http://schemas.microsoft.com/office/drawing/2014/main" id="{6CCDC78F-CBF7-42BE-8D37-40C43683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3162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2000" i="1">
                <a:latin typeface="Calibri" panose="020F0502020204030204" pitchFamily="34" charset="0"/>
              </a:rPr>
              <a:t>C</a:t>
            </a:r>
            <a:r>
              <a:rPr lang="fr-CA" altLang="en-US" sz="2000">
                <a:latin typeface="Calibri" panose="020F0502020204030204" pitchFamily="34" charset="0"/>
              </a:rPr>
              <a:t> = </a:t>
            </a:r>
            <a:r>
              <a:rPr lang="fr-CA" altLang="en-US" sz="2000" i="1">
                <a:latin typeface="Calibri" panose="020F0502020204030204" pitchFamily="34" charset="0"/>
              </a:rPr>
              <a:t>intra</a:t>
            </a:r>
            <a:endParaRPr lang="fr-FR" altLang="en-US" sz="2000" i="1"/>
          </a:p>
        </p:txBody>
      </p:sp>
      <p:sp>
        <p:nvSpPr>
          <p:cNvPr id="44041" name="Rectangle 15">
            <a:extLst>
              <a:ext uri="{FF2B5EF4-FFF2-40B4-BE49-F238E27FC236}">
                <a16:creationId xmlns:a16="http://schemas.microsoft.com/office/drawing/2014/main" id="{8DF23182-7393-47D6-BDFA-BF2489EC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397375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2000" i="1">
                <a:latin typeface="Calibri" panose="020F0502020204030204" pitchFamily="34" charset="0"/>
              </a:rPr>
              <a:t>C</a:t>
            </a:r>
            <a:r>
              <a:rPr lang="fr-CA" altLang="en-US" sz="2000">
                <a:latin typeface="Calibri" panose="020F0502020204030204" pitchFamily="34" charset="0"/>
              </a:rPr>
              <a:t> = </a:t>
            </a:r>
            <a:r>
              <a:rPr lang="fr-CA" altLang="en-US" sz="2000" i="1">
                <a:latin typeface="Calibri" panose="020F0502020204030204" pitchFamily="34" charset="0"/>
              </a:rPr>
              <a:t>final</a:t>
            </a:r>
            <a:endParaRPr lang="fr-FR" altLang="en-US" sz="2000" i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re 1">
            <a:extLst>
              <a:ext uri="{FF2B5EF4-FFF2-40B4-BE49-F238E27FC236}">
                <a16:creationId xmlns:a16="http://schemas.microsoft.com/office/drawing/2014/main" id="{DD49F796-D556-4B35-8FA0-7714D9A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Apprentissage du modèle</a:t>
            </a:r>
          </a:p>
        </p:txBody>
      </p:sp>
      <p:sp>
        <p:nvSpPr>
          <p:cNvPr id="45058" name="Espace réservé du contenu 2">
            <a:extLst>
              <a:ext uri="{FF2B5EF4-FFF2-40B4-BE49-F238E27FC236}">
                <a16:creationId xmlns:a16="http://schemas.microsoft.com/office/drawing/2014/main" id="{60AE6C5A-EBE4-4C55-ABD4-FC4D27C5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8525"/>
          </a:xfrm>
        </p:spPr>
        <p:txBody>
          <a:bodyPr/>
          <a:lstStyle/>
          <a:p>
            <a:r>
              <a:rPr lang="fr-CA" altLang="en-US"/>
              <a:t>Comment obtient-on les distributions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) et </a:t>
            </a: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|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)?</a:t>
            </a:r>
          </a:p>
          <a:p>
            <a:pPr lvl="1"/>
            <a:r>
              <a:rPr lang="fr-CA" altLang="en-US">
                <a:sym typeface="Symbol" panose="05050102010706020507" pitchFamily="18" charset="2"/>
              </a:rPr>
              <a:t>on les obtient à partir de vraies données</a:t>
            </a:r>
          </a:p>
          <a:p>
            <a:pPr lvl="1"/>
            <a:r>
              <a:rPr lang="fr-CA" altLang="en-US">
                <a:sym typeface="Symbol" panose="05050102010706020507" pitchFamily="18" charset="2"/>
              </a:rPr>
              <a:t>on choisit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) et </a:t>
            </a: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|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r>
              <a:rPr lang="fr-CA" altLang="en-US">
                <a:sym typeface="Symbol" panose="05050102010706020507" pitchFamily="18" charset="2"/>
              </a:rPr>
              <a:t>) pour quelles reflètent les statistiques de ces données</a:t>
            </a:r>
          </a:p>
          <a:p>
            <a:pPr lvl="1"/>
            <a:endParaRPr lang="fr-CA" altLang="en-US">
              <a:sym typeface="Symbol" panose="05050102010706020507" pitchFamily="18" charset="2"/>
            </a:endParaRPr>
          </a:p>
          <a:p>
            <a:r>
              <a:rPr lang="fr-CA" altLang="en-US"/>
              <a:t>Soit un </a:t>
            </a:r>
            <a:r>
              <a:rPr lang="fr-CA" altLang="en-US" b="1"/>
              <a:t>corpus</a:t>
            </a:r>
            <a:r>
              <a:rPr lang="fr-CA" altLang="en-US"/>
              <a:t>, c.-à-d. un ensemble de </a:t>
            </a:r>
            <a:r>
              <a:rPr lang="fr-CA" altLang="en-US" i="1"/>
              <a:t>T</a:t>
            </a:r>
            <a:r>
              <a:rPr lang="fr-CA" altLang="en-US"/>
              <a:t> documents {</a:t>
            </a:r>
            <a:r>
              <a:rPr lang="fr-CA" altLang="en-US" i="1"/>
              <a:t>D</a:t>
            </a:r>
            <a:r>
              <a:rPr lang="fr-CA" altLang="en-US" baseline="-25000"/>
              <a:t>t</a:t>
            </a:r>
            <a:r>
              <a:rPr lang="fr-CA" altLang="en-US"/>
              <a:t>, </a:t>
            </a:r>
            <a:r>
              <a:rPr lang="fr-CA" altLang="en-US" i="1"/>
              <a:t>C</a:t>
            </a:r>
            <a:r>
              <a:rPr lang="fr-CA" altLang="en-US" i="1" baseline="-25000"/>
              <a:t>t</a:t>
            </a:r>
            <a:r>
              <a:rPr lang="fr-CA" altLang="en-US"/>
              <a:t>}</a:t>
            </a:r>
          </a:p>
          <a:p>
            <a:pPr lvl="1"/>
            <a:r>
              <a:rPr lang="fr-CA" altLang="en-US"/>
              <a:t>chaque document </a:t>
            </a:r>
            <a:r>
              <a:rPr lang="fr-CA" altLang="en-US" i="1"/>
              <a:t>D</a:t>
            </a:r>
            <a:r>
              <a:rPr lang="fr-CA" altLang="en-US" baseline="-25000"/>
              <a:t>t </a:t>
            </a:r>
            <a:r>
              <a:rPr lang="fr-CA" altLang="en-US"/>
              <a:t>est une liste de mots [</a:t>
            </a:r>
            <a:r>
              <a:rPr lang="fr-CA" altLang="en-US" i="1"/>
              <a:t>w</a:t>
            </a:r>
            <a:r>
              <a:rPr lang="fr-CA" altLang="en-US" i="1" baseline="30000"/>
              <a:t>t</a:t>
            </a:r>
            <a:r>
              <a:rPr lang="fr-CA" altLang="en-US" baseline="-25000"/>
              <a:t>1</a:t>
            </a:r>
            <a:r>
              <a:rPr lang="fr-CA" altLang="en-US"/>
              <a:t>,...,</a:t>
            </a:r>
            <a:r>
              <a:rPr lang="fr-CA" altLang="en-US" i="1"/>
              <a:t>w</a:t>
            </a:r>
            <a:r>
              <a:rPr lang="fr-CA" altLang="en-US" i="1" baseline="30000"/>
              <a:t>t</a:t>
            </a:r>
            <a:r>
              <a:rPr lang="fr-CA" altLang="en-US" baseline="-25000"/>
              <a:t>d</a:t>
            </a:r>
            <a:r>
              <a:rPr lang="fr-CA" altLang="en-US"/>
              <a:t>] de taille variable</a:t>
            </a:r>
          </a:p>
          <a:p>
            <a:pPr lvl="1"/>
            <a:r>
              <a:rPr lang="fr-CA" altLang="en-US" i="1"/>
              <a:t>C</a:t>
            </a:r>
            <a:r>
              <a:rPr lang="fr-CA" altLang="en-US" baseline="-25000"/>
              <a:t>t</a:t>
            </a:r>
            <a:r>
              <a:rPr lang="fr-CA" altLang="en-US"/>
              <a:t> est la catégorie de </a:t>
            </a:r>
            <a:r>
              <a:rPr lang="fr-CA" altLang="en-US" i="1"/>
              <a:t>D</a:t>
            </a:r>
            <a:r>
              <a:rPr lang="fr-CA" altLang="en-US" baseline="-25000"/>
              <a:t>t</a:t>
            </a:r>
            <a:br>
              <a:rPr lang="fr-CA" altLang="en-US"/>
            </a:br>
            <a:br>
              <a:rPr lang="fr-CA" altLang="en-US"/>
            </a:b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)	= (nb. de documents de la catégorie </a:t>
            </a:r>
            <a:r>
              <a:rPr lang="fr-CA" altLang="en-US" i="1"/>
              <a:t>c</a:t>
            </a:r>
            <a:r>
              <a:rPr lang="fr-CA" altLang="en-US"/>
              <a:t>) / (nb. de documents total)</a:t>
            </a:r>
            <a:br>
              <a:rPr lang="fr-CA" altLang="en-US"/>
            </a:br>
            <a:r>
              <a:rPr lang="fr-CA" altLang="en-US"/>
              <a:t>		= |{ t | </a:t>
            </a:r>
            <a:r>
              <a:rPr lang="fr-CA" altLang="en-US" i="1"/>
              <a:t>C</a:t>
            </a:r>
            <a:r>
              <a:rPr lang="fr-CA" altLang="en-US" baseline="-25000"/>
              <a:t>t</a:t>
            </a:r>
            <a:r>
              <a:rPr lang="fr-CA" altLang="en-US"/>
              <a:t> = </a:t>
            </a:r>
            <a:r>
              <a:rPr lang="fr-CA" altLang="en-US" i="1"/>
              <a:t>c</a:t>
            </a:r>
            <a:r>
              <a:rPr lang="fr-CA" altLang="en-US"/>
              <a:t>}| / </a:t>
            </a:r>
            <a:r>
              <a:rPr lang="fr-CA" altLang="en-US" i="1"/>
              <a:t>T</a:t>
            </a:r>
            <a:br>
              <a:rPr lang="fr-CA" altLang="en-US"/>
            </a:br>
            <a:br>
              <a:rPr lang="fr-CA" altLang="en-US"/>
            </a:b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=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| </a:t>
            </a:r>
            <a:r>
              <a:rPr lang="fr-CA" altLang="en-US" i="1">
                <a:sym typeface="Symbol" panose="05050102010706020507" pitchFamily="18" charset="2"/>
              </a:rPr>
              <a:t>C=c</a:t>
            </a:r>
            <a:r>
              <a:rPr lang="fr-CA" altLang="en-US">
                <a:sym typeface="Symbol" panose="05050102010706020507" pitchFamily="18" charset="2"/>
              </a:rPr>
              <a:t>) 	= nb. de fois que 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 apparaît dans les documents de la catégorie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br>
              <a:rPr lang="fr-CA" altLang="en-US">
                <a:sym typeface="Symbol" panose="05050102010706020507" pitchFamily="18" charset="2"/>
              </a:rPr>
            </a:br>
            <a:r>
              <a:rPr lang="fr-CA" altLang="en-US">
                <a:sym typeface="Symbol" panose="05050102010706020507" pitchFamily="18" charset="2"/>
              </a:rPr>
              <a:t>				         nb. de mots total dans les documents de la catégorie </a:t>
            </a:r>
            <a:r>
              <a:rPr lang="fr-CA" altLang="en-US" i="1">
                <a:sym typeface="Symbol" panose="05050102010706020507" pitchFamily="18" charset="2"/>
              </a:rPr>
              <a:t>c</a:t>
            </a:r>
            <a:br>
              <a:rPr lang="fr-CA" altLang="en-US">
                <a:sym typeface="Symbol" panose="05050102010706020507" pitchFamily="18" charset="2"/>
              </a:rPr>
            </a:br>
            <a:r>
              <a:rPr lang="fr-CA" altLang="en-US">
                <a:sym typeface="Symbol" panose="05050102010706020507" pitchFamily="18" charset="2"/>
              </a:rPr>
              <a:t>				= </a:t>
            </a:r>
            <a:r>
              <a:rPr lang="fr-CA" altLang="en-US" baseline="-25000">
                <a:sym typeface="Symbol" panose="05050102010706020507" pitchFamily="18" charset="2"/>
              </a:rPr>
              <a:t>t | Ct=c   </a:t>
            </a:r>
            <a:r>
              <a:rPr lang="fr-CA" altLang="en-US">
                <a:sym typeface="Symbol" panose="05050102010706020507" pitchFamily="18" charset="2"/>
              </a:rPr>
              <a:t>freq(w, </a:t>
            </a:r>
            <a:r>
              <a:rPr lang="fr-CA" altLang="en-US" i="1">
                <a:sym typeface="Symbol" panose="05050102010706020507" pitchFamily="18" charset="2"/>
              </a:rPr>
              <a:t>D</a:t>
            </a:r>
            <a:r>
              <a:rPr lang="fr-CA" altLang="en-US" baseline="-25000">
                <a:sym typeface="Symbol" panose="05050102010706020507" pitchFamily="18" charset="2"/>
              </a:rPr>
              <a:t>t</a:t>
            </a:r>
            <a:r>
              <a:rPr lang="fr-CA" altLang="en-US">
                <a:sym typeface="Symbol" panose="05050102010706020507" pitchFamily="18" charset="2"/>
              </a:rPr>
              <a:t>) </a:t>
            </a:r>
            <a:br>
              <a:rPr lang="fr-CA" altLang="en-US">
                <a:sym typeface="Symbol" panose="05050102010706020507" pitchFamily="18" charset="2"/>
              </a:rPr>
            </a:br>
            <a:br>
              <a:rPr lang="fr-CA" altLang="en-US" sz="800">
                <a:sym typeface="Symbol" panose="05050102010706020507" pitchFamily="18" charset="2"/>
              </a:rPr>
            </a:br>
            <a:r>
              <a:rPr lang="fr-CA" altLang="en-US">
                <a:sym typeface="Symbol" panose="05050102010706020507" pitchFamily="18" charset="2"/>
              </a:rPr>
              <a:t>					</a:t>
            </a:r>
            <a:r>
              <a:rPr lang="fr-CA" altLang="en-US" baseline="-25000">
                <a:sym typeface="Symbol" panose="05050102010706020507" pitchFamily="18" charset="2"/>
              </a:rPr>
              <a:t>t | Ct=c</a:t>
            </a:r>
            <a:r>
              <a:rPr lang="fr-CA" altLang="en-US">
                <a:sym typeface="Symbol" panose="05050102010706020507" pitchFamily="18" charset="2"/>
              </a:rPr>
              <a:t>   |</a:t>
            </a:r>
            <a:r>
              <a:rPr lang="fr-CA" altLang="en-US" i="1">
                <a:sym typeface="Symbol" panose="05050102010706020507" pitchFamily="18" charset="2"/>
              </a:rPr>
              <a:t>D</a:t>
            </a:r>
            <a:r>
              <a:rPr lang="fr-CA" altLang="en-US" baseline="-25000">
                <a:sym typeface="Symbol" panose="05050102010706020507" pitchFamily="18" charset="2"/>
              </a:rPr>
              <a:t>t</a:t>
            </a:r>
            <a:r>
              <a:rPr lang="fr-CA" altLang="en-US">
                <a:sym typeface="Symbol" panose="05050102010706020507" pitchFamily="18" charset="2"/>
              </a:rPr>
              <a:t>|</a:t>
            </a:r>
          </a:p>
        </p:txBody>
      </p:sp>
      <p:sp>
        <p:nvSpPr>
          <p:cNvPr id="45059" name="Espace réservé de la date 3">
            <a:extLst>
              <a:ext uri="{FF2B5EF4-FFF2-40B4-BE49-F238E27FC236}">
                <a16:creationId xmlns:a16="http://schemas.microsoft.com/office/drawing/2014/main" id="{F4D25CA0-7FFA-4420-AD45-2D75C1D23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5060" name="Espace réservé du pied de page 4">
            <a:extLst>
              <a:ext uri="{FF2B5EF4-FFF2-40B4-BE49-F238E27FC236}">
                <a16:creationId xmlns:a16="http://schemas.microsoft.com/office/drawing/2014/main" id="{DB3C4EC0-97B1-44C9-898A-725B4628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 et Froduald Kabanza                 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1969DEBE-2363-48FF-A8F8-E297506D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423ABC30-6644-4650-89E7-12AB861FA524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DBC4F67-A369-4A1E-9890-73077E31159E}"/>
              </a:ext>
            </a:extLst>
          </p:cNvPr>
          <p:cNvCxnSpPr/>
          <p:nvPr/>
        </p:nvCxnSpPr>
        <p:spPr>
          <a:xfrm>
            <a:off x="2989263" y="5373688"/>
            <a:ext cx="590391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4A01CB-0E03-4505-AF67-47F77B99EB8F}"/>
              </a:ext>
            </a:extLst>
          </p:cNvPr>
          <p:cNvCxnSpPr/>
          <p:nvPr/>
        </p:nvCxnSpPr>
        <p:spPr>
          <a:xfrm>
            <a:off x="2916238" y="5949950"/>
            <a:ext cx="2203450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re 1">
            <a:extLst>
              <a:ext uri="{FF2B5EF4-FFF2-40B4-BE49-F238E27FC236}">
                <a16:creationId xmlns:a16="http://schemas.microsoft.com/office/drawing/2014/main" id="{8A918AF7-74D9-4FA7-9B6D-5D0C7FD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Lissage du modèle</a:t>
            </a:r>
          </a:p>
        </p:txBody>
      </p:sp>
      <p:sp>
        <p:nvSpPr>
          <p:cNvPr id="31746" name="Espace réservé du contenu 2">
            <a:extLst>
              <a:ext uri="{FF2B5EF4-FFF2-40B4-BE49-F238E27FC236}">
                <a16:creationId xmlns:a16="http://schemas.microsoft.com/office/drawing/2014/main" id="{E763ED13-815C-4371-9FF9-F7E725D7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8525"/>
          </a:xfrm>
        </p:spPr>
        <p:txBody>
          <a:bodyPr/>
          <a:lstStyle/>
          <a:p>
            <a:r>
              <a:rPr lang="fr-CA" altLang="en-US"/>
              <a:t>Selon la formule pour </a:t>
            </a: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=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| </a:t>
            </a:r>
            <a:r>
              <a:rPr lang="fr-CA" altLang="en-US" i="1">
                <a:sym typeface="Symbol" panose="05050102010706020507" pitchFamily="18" charset="2"/>
              </a:rPr>
              <a:t>C=c</a:t>
            </a:r>
            <a:r>
              <a:rPr lang="fr-CA" altLang="en-US">
                <a:sym typeface="Symbol" panose="05050102010706020507" pitchFamily="18" charset="2"/>
              </a:rPr>
              <a:t>), un mot 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 aura une probabilité de 0 s</a:t>
            </a:r>
            <a:r>
              <a:rPr lang="fr-CA" altLang="fr-FR">
                <a:sym typeface="Symbol" panose="05050102010706020507" pitchFamily="18" charset="2"/>
              </a:rPr>
              <a:t>’</a:t>
            </a:r>
            <a:r>
              <a:rPr lang="fr-CA" altLang="en-US">
                <a:sym typeface="Symbol" panose="05050102010706020507" pitchFamily="18" charset="2"/>
              </a:rPr>
              <a:t>il n</a:t>
            </a:r>
            <a:r>
              <a:rPr lang="fr-CA" altLang="fr-FR">
                <a:sym typeface="Symbol" panose="05050102010706020507" pitchFamily="18" charset="2"/>
              </a:rPr>
              <a:t>’</a:t>
            </a:r>
            <a:r>
              <a:rPr lang="fr-CA" altLang="en-US">
                <a:sym typeface="Symbol" panose="05050102010706020507" pitchFamily="18" charset="2"/>
              </a:rPr>
              <a:t>apparaît jamais dans notre corpus</a:t>
            </a:r>
          </a:p>
          <a:p>
            <a:endParaRPr lang="fr-CA" altLang="en-US" i="1">
              <a:sym typeface="Symbol" panose="05050102010706020507" pitchFamily="18" charset="2"/>
            </a:endParaRPr>
          </a:p>
          <a:p>
            <a:r>
              <a:rPr lang="fr-CA" altLang="en-US">
                <a:sym typeface="Symbol" panose="05050102010706020507" pitchFamily="18" charset="2"/>
              </a:rPr>
              <a:t>Si un seul des </a:t>
            </a: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=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| </a:t>
            </a:r>
            <a:r>
              <a:rPr lang="fr-CA" altLang="en-US" i="1">
                <a:sym typeface="Symbol" panose="05050102010706020507" pitchFamily="18" charset="2"/>
              </a:rPr>
              <a:t>C=c</a:t>
            </a:r>
            <a:r>
              <a:rPr lang="fr-CA" altLang="en-US">
                <a:sym typeface="Symbol" panose="05050102010706020507" pitchFamily="18" charset="2"/>
              </a:rPr>
              <a:t>) = 0, alors tout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,[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 = 0!</a:t>
            </a:r>
          </a:p>
          <a:p>
            <a:pPr lvl="1"/>
            <a:r>
              <a:rPr lang="fr-CA" altLang="en-US">
                <a:sym typeface="Symbol" panose="05050102010706020507" pitchFamily="18" charset="2"/>
              </a:rPr>
              <a:t>les mots rares vont beaucoup faire varier </a:t>
            </a:r>
            <a:r>
              <a:rPr lang="fr-CA" altLang="en-US" i="1"/>
              <a:t>P</a:t>
            </a:r>
            <a:r>
              <a:rPr lang="fr-CA" altLang="en-US"/>
              <a:t>(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c</a:t>
            </a:r>
            <a:r>
              <a:rPr lang="fr-CA" altLang="en-US"/>
              <a:t>,[</a:t>
            </a:r>
            <a:r>
              <a:rPr lang="fr-CA" altLang="en-US" i="1"/>
              <a:t>w</a:t>
            </a:r>
            <a:r>
              <a:rPr lang="fr-CA" altLang="en-US" baseline="-25000"/>
              <a:t>1</a:t>
            </a:r>
            <a:r>
              <a:rPr lang="fr-CA" altLang="en-US" i="1"/>
              <a:t>,...,w</a:t>
            </a:r>
            <a:r>
              <a:rPr lang="fr-CA" altLang="en-US" baseline="-25000"/>
              <a:t>d</a:t>
            </a:r>
            <a:r>
              <a:rPr lang="fr-CA" altLang="en-US"/>
              <a:t>]) en général</a:t>
            </a:r>
            <a:endParaRPr lang="fr-CA" altLang="en-US">
              <a:sym typeface="Symbol" panose="05050102010706020507" pitchFamily="18" charset="2"/>
            </a:endParaRPr>
          </a:p>
          <a:p>
            <a:endParaRPr lang="fr-CA" altLang="en-US">
              <a:sym typeface="Symbol" panose="05050102010706020507" pitchFamily="18" charset="2"/>
            </a:endParaRPr>
          </a:p>
          <a:p>
            <a:r>
              <a:rPr lang="fr-CA" altLang="en-US">
                <a:sym typeface="Symbol" panose="05050102010706020507" pitchFamily="18" charset="2"/>
              </a:rPr>
              <a:t>Pour éviter cette instabilité, deux trucs afin de </a:t>
            </a:r>
            <a:r>
              <a:rPr lang="fr-CA" altLang="en-US" b="1">
                <a:sym typeface="Symbol" panose="05050102010706020507" pitchFamily="18" charset="2"/>
              </a:rPr>
              <a:t>lisser la distribution </a:t>
            </a:r>
            <a:r>
              <a:rPr lang="fr-CA" altLang="en-US" b="1" i="1">
                <a:sym typeface="Symbol" panose="05050102010706020507" pitchFamily="18" charset="2"/>
              </a:rPr>
              <a:t>P</a:t>
            </a:r>
            <a:r>
              <a:rPr lang="fr-CA" altLang="en-US" b="1">
                <a:sym typeface="Symbol" panose="05050102010706020507" pitchFamily="18" charset="2"/>
              </a:rPr>
              <a:t>(</a:t>
            </a:r>
            <a:r>
              <a:rPr lang="fr-CA" altLang="en-US" b="1" i="1">
                <a:sym typeface="Symbol" panose="05050102010706020507" pitchFamily="18" charset="2"/>
              </a:rPr>
              <a:t>w</a:t>
            </a:r>
            <a:r>
              <a:rPr lang="fr-CA" altLang="en-US" b="1">
                <a:sym typeface="Symbol" panose="05050102010706020507" pitchFamily="18" charset="2"/>
              </a:rPr>
              <a:t>|</a:t>
            </a:r>
            <a:r>
              <a:rPr lang="fr-CA" altLang="en-US" b="1" i="1">
                <a:sym typeface="Symbol" panose="05050102010706020507" pitchFamily="18" charset="2"/>
              </a:rPr>
              <a:t>c</a:t>
            </a:r>
            <a:r>
              <a:rPr lang="fr-CA" altLang="en-US" b="1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fr-CA" altLang="en-US">
                <a:sym typeface="Symbol" panose="05050102010706020507" pitchFamily="18" charset="2"/>
              </a:rPr>
              <a:t>on détermine un </a:t>
            </a:r>
            <a:r>
              <a:rPr lang="fr-CA" altLang="en-US" b="1">
                <a:sym typeface="Symbol" panose="05050102010706020507" pitchFamily="18" charset="2"/>
              </a:rPr>
              <a:t>vocabulaire</a:t>
            </a:r>
            <a:r>
              <a:rPr lang="fr-CA" altLang="en-US">
                <a:sym typeface="Symbol" panose="05050102010706020507" pitchFamily="18" charset="2"/>
              </a:rPr>
              <a:t> </a:t>
            </a:r>
            <a:r>
              <a:rPr lang="fr-CA" altLang="en-US" i="1">
                <a:sym typeface="Symbol" panose="05050102010706020507" pitchFamily="18" charset="2"/>
              </a:rPr>
              <a:t>V</a:t>
            </a:r>
            <a:r>
              <a:rPr lang="fr-CA" altLang="en-US">
                <a:sym typeface="Symbol" panose="05050102010706020507" pitchFamily="18" charset="2"/>
              </a:rPr>
              <a:t> de taille fixe, et on associe les mots qui ne sont pas dans ce vocabulaire au </a:t>
            </a:r>
            <a:r>
              <a:rPr lang="fr-CA" altLang="en-US" b="1">
                <a:sym typeface="Symbol" panose="05050102010706020507" pitchFamily="18" charset="2"/>
              </a:rPr>
              <a:t>symbole OOV</a:t>
            </a:r>
            <a:r>
              <a:rPr lang="fr-CA" altLang="en-US">
                <a:sym typeface="Symbol" panose="05050102010706020507" pitchFamily="18" charset="2"/>
              </a:rPr>
              <a:t> (</a:t>
            </a:r>
            <a:r>
              <a:rPr lang="fr-CA" altLang="en-US" i="1">
                <a:sym typeface="Symbol" panose="05050102010706020507" pitchFamily="18" charset="2"/>
              </a:rPr>
              <a:t>out of vocabulary</a:t>
            </a:r>
            <a:r>
              <a:rPr lang="fr-CA" altLang="en-US">
                <a:sym typeface="Symbol" panose="05050102010706020507" pitchFamily="18" charset="2"/>
              </a:rPr>
              <a:t>)</a:t>
            </a:r>
          </a:p>
          <a:p>
            <a:pPr lvl="1"/>
            <a:endParaRPr lang="fr-CA" altLang="en-US">
              <a:sym typeface="Symbol" panose="05050102010706020507" pitchFamily="18" charset="2"/>
            </a:endParaRPr>
          </a:p>
          <a:p>
            <a:pPr lvl="1"/>
            <a:r>
              <a:rPr lang="fr-CA" altLang="en-US" b="1">
                <a:sym typeface="Symbol" panose="05050102010706020507" pitchFamily="18" charset="2"/>
              </a:rPr>
              <a:t>lissage δ</a:t>
            </a:r>
            <a:r>
              <a:rPr lang="fr-CA" altLang="en-US">
                <a:sym typeface="Symbol" panose="05050102010706020507" pitchFamily="18" charset="2"/>
              </a:rPr>
              <a:t>: on ajoute une constante δ au numérateur, pour chaque mot</a:t>
            </a:r>
          </a:p>
          <a:p>
            <a:pPr lvl="1">
              <a:buSzPct val="125000"/>
              <a:buFont typeface="Wingdings" panose="05000000000000000000" pitchFamily="2" charset="2"/>
              <a:buNone/>
            </a:pPr>
            <a:r>
              <a:rPr lang="fr-CA" altLang="en-US">
                <a:sym typeface="Symbol" panose="05050102010706020507" pitchFamily="18" charset="2"/>
              </a:rPr>
              <a:t>		</a:t>
            </a:r>
            <a:r>
              <a:rPr lang="fr-CA" altLang="en-US" i="1">
                <a:sym typeface="Symbol" panose="05050102010706020507" pitchFamily="18" charset="2"/>
              </a:rPr>
              <a:t>P</a:t>
            </a:r>
            <a:r>
              <a:rPr lang="fr-CA" altLang="en-US">
                <a:sym typeface="Symbol" panose="05050102010706020507" pitchFamily="18" charset="2"/>
              </a:rPr>
              <a:t>(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 baseline="-25000">
                <a:sym typeface="Symbol" panose="05050102010706020507" pitchFamily="18" charset="2"/>
              </a:rPr>
              <a:t>i</a:t>
            </a:r>
            <a:r>
              <a:rPr lang="fr-CA" altLang="en-US">
                <a:sym typeface="Symbol" panose="05050102010706020507" pitchFamily="18" charset="2"/>
              </a:rPr>
              <a:t> =</a:t>
            </a:r>
            <a:r>
              <a:rPr lang="fr-CA" altLang="en-US" i="1">
                <a:sym typeface="Symbol" panose="05050102010706020507" pitchFamily="18" charset="2"/>
              </a:rPr>
              <a:t>w</a:t>
            </a:r>
            <a:r>
              <a:rPr lang="fr-CA" altLang="en-US">
                <a:sym typeface="Symbol" panose="05050102010706020507" pitchFamily="18" charset="2"/>
              </a:rPr>
              <a:t>| </a:t>
            </a:r>
            <a:r>
              <a:rPr lang="fr-CA" altLang="en-US" i="1">
                <a:sym typeface="Symbol" panose="05050102010706020507" pitchFamily="18" charset="2"/>
              </a:rPr>
              <a:t>C=c</a:t>
            </a:r>
            <a:r>
              <a:rPr lang="fr-CA" altLang="en-US">
                <a:sym typeface="Symbol" panose="05050102010706020507" pitchFamily="18" charset="2"/>
              </a:rPr>
              <a:t>) 	=          δ + </a:t>
            </a:r>
            <a:r>
              <a:rPr lang="fr-CA" altLang="en-US" baseline="-25000">
                <a:sym typeface="Symbol" panose="05050102010706020507" pitchFamily="18" charset="2"/>
              </a:rPr>
              <a:t>t | Ct=c</a:t>
            </a:r>
            <a:r>
              <a:rPr lang="fr-CA" altLang="en-US">
                <a:sym typeface="Symbol" panose="05050102010706020507" pitchFamily="18" charset="2"/>
              </a:rPr>
              <a:t> freq(w, </a:t>
            </a:r>
            <a:r>
              <a:rPr lang="fr-CA" altLang="en-US" i="1">
                <a:sym typeface="Symbol" panose="05050102010706020507" pitchFamily="18" charset="2"/>
              </a:rPr>
              <a:t>D</a:t>
            </a:r>
            <a:r>
              <a:rPr lang="fr-CA" altLang="en-US" baseline="-25000">
                <a:sym typeface="Symbol" panose="05050102010706020507" pitchFamily="18" charset="2"/>
              </a:rPr>
              <a:t>t</a:t>
            </a:r>
            <a:r>
              <a:rPr lang="fr-CA" altLang="en-US">
                <a:sym typeface="Symbol" panose="05050102010706020507" pitchFamily="18" charset="2"/>
              </a:rPr>
              <a:t>) </a:t>
            </a:r>
            <a:br>
              <a:rPr lang="fr-CA" altLang="en-US">
                <a:sym typeface="Symbol" panose="05050102010706020507" pitchFamily="18" charset="2"/>
              </a:rPr>
            </a:br>
            <a:br>
              <a:rPr lang="fr-CA" altLang="en-US" sz="800">
                <a:sym typeface="Symbol" panose="05050102010706020507" pitchFamily="18" charset="2"/>
              </a:rPr>
            </a:br>
            <a:r>
              <a:rPr lang="fr-CA" altLang="en-US">
                <a:sym typeface="Symbol" panose="05050102010706020507" pitchFamily="18" charset="2"/>
              </a:rPr>
              <a:t>					      δ (|</a:t>
            </a:r>
            <a:r>
              <a:rPr lang="fr-CA" altLang="en-US" i="1">
                <a:sym typeface="Symbol" panose="05050102010706020507" pitchFamily="18" charset="2"/>
              </a:rPr>
              <a:t>V</a:t>
            </a:r>
            <a:r>
              <a:rPr lang="fr-CA" altLang="en-US">
                <a:sym typeface="Symbol" panose="05050102010706020507" pitchFamily="18" charset="2"/>
              </a:rPr>
              <a:t>|+1)  + </a:t>
            </a:r>
            <a:r>
              <a:rPr lang="fr-CA" altLang="en-US" baseline="-25000">
                <a:sym typeface="Symbol" panose="05050102010706020507" pitchFamily="18" charset="2"/>
              </a:rPr>
              <a:t>t | Ct=c</a:t>
            </a:r>
            <a:r>
              <a:rPr lang="fr-CA" altLang="en-US">
                <a:sym typeface="Symbol" panose="05050102010706020507" pitchFamily="18" charset="2"/>
              </a:rPr>
              <a:t>   |</a:t>
            </a:r>
            <a:r>
              <a:rPr lang="fr-CA" altLang="en-US" i="1">
                <a:sym typeface="Symbol" panose="05050102010706020507" pitchFamily="18" charset="2"/>
              </a:rPr>
              <a:t>D</a:t>
            </a:r>
            <a:r>
              <a:rPr lang="fr-CA" altLang="en-US" baseline="-25000">
                <a:sym typeface="Symbol" panose="05050102010706020507" pitchFamily="18" charset="2"/>
              </a:rPr>
              <a:t>t</a:t>
            </a:r>
            <a:r>
              <a:rPr lang="fr-CA" altLang="en-US">
                <a:sym typeface="Symbol" panose="05050102010706020507" pitchFamily="18" charset="2"/>
              </a:rPr>
              <a:t>|</a:t>
            </a:r>
            <a:br>
              <a:rPr lang="fr-CA" altLang="en-US">
                <a:sym typeface="Symbol" panose="05050102010706020507" pitchFamily="18" charset="2"/>
              </a:rPr>
            </a:br>
            <a:endParaRPr lang="fr-CA" altLang="en-US">
              <a:sym typeface="Symbol" panose="05050102010706020507" pitchFamily="18" charset="2"/>
            </a:endParaRPr>
          </a:p>
          <a:p>
            <a:pPr lvl="1"/>
            <a:endParaRPr lang="fr-CA" altLang="en-US">
              <a:sym typeface="Symbol" panose="05050102010706020507" pitchFamily="18" charset="2"/>
            </a:endParaRPr>
          </a:p>
        </p:txBody>
      </p:sp>
      <p:sp>
        <p:nvSpPr>
          <p:cNvPr id="46083" name="Espace réservé de la date 3">
            <a:extLst>
              <a:ext uri="{FF2B5EF4-FFF2-40B4-BE49-F238E27FC236}">
                <a16:creationId xmlns:a16="http://schemas.microsoft.com/office/drawing/2014/main" id="{B398B8C3-D1C9-492E-B2D7-58587B71C5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6084" name="Espace réservé du pied de page 4">
            <a:extLst>
              <a:ext uri="{FF2B5EF4-FFF2-40B4-BE49-F238E27FC236}">
                <a16:creationId xmlns:a16="http://schemas.microsoft.com/office/drawing/2014/main" id="{AD5F775A-CB50-4EE7-ABD2-4C080DEB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1D766228-D3A9-4CA6-867F-4BDA14ED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5D5EA097-FDCA-4D7C-853F-05180795D456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3AABAE-E0E9-40C0-B1BD-E8D96683E05B}"/>
              </a:ext>
            </a:extLst>
          </p:cNvPr>
          <p:cNvCxnSpPr/>
          <p:nvPr/>
        </p:nvCxnSpPr>
        <p:spPr>
          <a:xfrm>
            <a:off x="2984500" y="5732463"/>
            <a:ext cx="2667000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re 1">
            <a:extLst>
              <a:ext uri="{FF2B5EF4-FFF2-40B4-BE49-F238E27FC236}">
                <a16:creationId xmlns:a16="http://schemas.microsoft.com/office/drawing/2014/main" id="{735A4952-64FE-4FCB-957C-C98F56A9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Lissage du modèle</a:t>
            </a:r>
          </a:p>
        </p:txBody>
      </p:sp>
      <p:sp>
        <p:nvSpPr>
          <p:cNvPr id="47106" name="Espace réservé du contenu 2">
            <a:extLst>
              <a:ext uri="{FF2B5EF4-FFF2-40B4-BE49-F238E27FC236}">
                <a16:creationId xmlns:a16="http://schemas.microsoft.com/office/drawing/2014/main" id="{F5F6D65A-EB4D-45CB-B830-ECACA665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708525"/>
          </a:xfrm>
        </p:spPr>
        <p:txBody>
          <a:bodyPr/>
          <a:lstStyle/>
          <a:p>
            <a:r>
              <a:rPr lang="fr-CA" altLang="en-US"/>
              <a:t>Exemple: soit le vocabulaire </a:t>
            </a:r>
            <a:br>
              <a:rPr lang="fr-CA" altLang="en-US"/>
            </a:br>
            <a:r>
              <a:rPr lang="fr-CA" altLang="en-US"/>
              <a:t>		</a:t>
            </a:r>
            <a:r>
              <a:rPr lang="fr-CA" altLang="en-US" i="1"/>
              <a:t>V</a:t>
            </a:r>
            <a:r>
              <a:rPr lang="fr-CA" altLang="en-US"/>
              <a:t> = { « </a:t>
            </a:r>
            <a:r>
              <a:rPr lang="fr-FR" altLang="en-US"/>
              <a:t>Perceptron », « , », « un », « apprentissage »}</a:t>
            </a:r>
            <a:br>
              <a:rPr lang="fr-CA" altLang="en-US">
                <a:sym typeface="Symbol" panose="05050102010706020507" pitchFamily="18" charset="2"/>
              </a:rPr>
            </a:br>
            <a:endParaRPr lang="fr-CA" altLang="en-US" i="1">
              <a:sym typeface="Symbol" panose="05050102010706020507" pitchFamily="18" charset="2"/>
            </a:endParaRPr>
          </a:p>
          <a:p>
            <a:r>
              <a:rPr lang="fr-CA" altLang="en-US">
                <a:sym typeface="Symbol" panose="05050102010706020507" pitchFamily="18" charset="2"/>
              </a:rPr>
              <a:t>La phrase </a:t>
            </a:r>
            <a:br>
              <a:rPr lang="fr-CA" altLang="en-US">
                <a:sym typeface="Symbol" panose="05050102010706020507" pitchFamily="18" charset="2"/>
              </a:rPr>
            </a:br>
            <a:br>
              <a:rPr lang="fr-CA" altLang="en-US">
                <a:sym typeface="Symbol" panose="05050102010706020507" pitchFamily="18" charset="2"/>
              </a:rPr>
            </a:br>
            <a:r>
              <a:rPr lang="fr-CA" altLang="en-US">
                <a:sym typeface="Symbol" panose="05050102010706020507" pitchFamily="18" charset="2"/>
              </a:rPr>
              <a:t>			</a:t>
            </a:r>
            <a:r>
              <a:rPr lang="fr-FR" altLang="en-US"/>
              <a:t>« Perceptron, un algorithme d</a:t>
            </a:r>
            <a:r>
              <a:rPr lang="fr-FR" altLang="fr-FR"/>
              <a:t>’</a:t>
            </a:r>
            <a:r>
              <a:rPr lang="fr-FR" altLang="en-US"/>
              <a:t>apprentissage. »</a:t>
            </a:r>
            <a:br>
              <a:rPr lang="fr-FR" altLang="en-US"/>
            </a:br>
            <a:br>
              <a:rPr lang="fr-FR" altLang="en-US"/>
            </a:br>
            <a:r>
              <a:rPr lang="fr-FR" altLang="en-US"/>
              <a:t>sera représentée par la liste de mots</a:t>
            </a:r>
            <a:br>
              <a:rPr lang="fr-FR" altLang="en-US"/>
            </a:br>
            <a:br>
              <a:rPr lang="fr-FR" altLang="en-US"/>
            </a:br>
            <a:r>
              <a:rPr lang="fr-FR" altLang="en-US"/>
              <a:t>[ « Perceptron », « , », « un », « OOV », « OOV », « apprentissage », « OOV » ]</a:t>
            </a:r>
          </a:p>
          <a:p>
            <a:endParaRPr lang="fr-FR" altLang="en-US">
              <a:sym typeface="Symbol" panose="05050102010706020507" pitchFamily="18" charset="2"/>
            </a:endParaRPr>
          </a:p>
          <a:p>
            <a:endParaRPr lang="fr-FR" altLang="en-US">
              <a:sym typeface="Symbol" panose="05050102010706020507" pitchFamily="18" charset="2"/>
            </a:endParaRPr>
          </a:p>
          <a:p>
            <a:r>
              <a:rPr lang="fr-FR" altLang="en-US">
                <a:sym typeface="Symbol" panose="05050102010706020507" pitchFamily="18" charset="2"/>
              </a:rPr>
              <a:t>Les statistiques sont calculées à partir de cette représentation</a:t>
            </a:r>
          </a:p>
          <a:p>
            <a:pPr lvl="1"/>
            <a:r>
              <a:rPr lang="fr-FR" altLang="en-US">
                <a:sym typeface="Symbol" panose="05050102010706020507" pitchFamily="18" charset="2"/>
              </a:rPr>
              <a:t>on pourrait aussi enlever les mots « OOV » et les ignorer</a:t>
            </a:r>
            <a:endParaRPr lang="fr-CA" altLang="en-US">
              <a:sym typeface="Symbol" panose="05050102010706020507" pitchFamily="18" charset="2"/>
            </a:endParaRPr>
          </a:p>
        </p:txBody>
      </p:sp>
      <p:sp>
        <p:nvSpPr>
          <p:cNvPr id="47107" name="Espace réservé de la date 3">
            <a:extLst>
              <a:ext uri="{FF2B5EF4-FFF2-40B4-BE49-F238E27FC236}">
                <a16:creationId xmlns:a16="http://schemas.microsoft.com/office/drawing/2014/main" id="{DD10473E-5BD2-42D8-9336-66A977815B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7108" name="Espace réservé du pied de page 4">
            <a:extLst>
              <a:ext uri="{FF2B5EF4-FFF2-40B4-BE49-F238E27FC236}">
                <a16:creationId xmlns:a16="http://schemas.microsoft.com/office/drawing/2014/main" id="{D03DD617-F41B-4831-909D-D4C2F8C0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1048D00F-D5F0-495F-AAC2-237CB23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A407EE-4A3F-4DFE-9CC6-AACCB99AF28A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578C3-683A-424B-AE46-D418BAF67886}"/>
              </a:ext>
            </a:extLst>
          </p:cNvPr>
          <p:cNvSpPr/>
          <p:nvPr/>
        </p:nvSpPr>
        <p:spPr>
          <a:xfrm>
            <a:off x="1531938" y="4716463"/>
            <a:ext cx="447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CE6A93-110E-445B-8B5B-02F39A8B374E}"/>
              </a:ext>
            </a:extLst>
          </p:cNvPr>
          <p:cNvSpPr/>
          <p:nvPr/>
        </p:nvSpPr>
        <p:spPr>
          <a:xfrm>
            <a:off x="2700338" y="4724400"/>
            <a:ext cx="4476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1AC01-DD78-43CD-9509-7D50C535B7A3}"/>
              </a:ext>
            </a:extLst>
          </p:cNvPr>
          <p:cNvSpPr/>
          <p:nvPr/>
        </p:nvSpPr>
        <p:spPr>
          <a:xfrm>
            <a:off x="3403600" y="4724400"/>
            <a:ext cx="4476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33A37-280E-4857-929E-65F66ABD0281}"/>
              </a:ext>
            </a:extLst>
          </p:cNvPr>
          <p:cNvSpPr/>
          <p:nvPr/>
        </p:nvSpPr>
        <p:spPr>
          <a:xfrm>
            <a:off x="4268788" y="4724400"/>
            <a:ext cx="4476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3A43E-5006-4D87-BD9C-1B2944B013A5}"/>
              </a:ext>
            </a:extLst>
          </p:cNvPr>
          <p:cNvSpPr/>
          <p:nvPr/>
        </p:nvSpPr>
        <p:spPr>
          <a:xfrm>
            <a:off x="5203825" y="4724400"/>
            <a:ext cx="4476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442E2-F85F-4DDE-99DD-57D481BF2845}"/>
              </a:ext>
            </a:extLst>
          </p:cNvPr>
          <p:cNvSpPr/>
          <p:nvPr/>
        </p:nvSpPr>
        <p:spPr>
          <a:xfrm>
            <a:off x="6645275" y="47244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7A91B-283D-46DB-8CE0-324945E5B845}"/>
              </a:ext>
            </a:extLst>
          </p:cNvPr>
          <p:cNvSpPr/>
          <p:nvPr/>
        </p:nvSpPr>
        <p:spPr>
          <a:xfrm>
            <a:off x="8158163" y="4724400"/>
            <a:ext cx="4476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w</a:t>
            </a:r>
            <a:r>
              <a:rPr lang="fr-FR" sz="1800" baseline="-25000" dirty="0">
                <a:solidFill>
                  <a:srgbClr val="000090"/>
                </a:solidFill>
                <a:latin typeface="+mn-lt"/>
                <a:ea typeface="굴림" charset="0"/>
                <a:cs typeface="굴림" charset="0"/>
              </a:rPr>
              <a:t>7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>
            <a:extLst>
              <a:ext uri="{FF2B5EF4-FFF2-40B4-BE49-F238E27FC236}">
                <a16:creationId xmlns:a16="http://schemas.microsoft.com/office/drawing/2014/main" id="{636808D4-B0A3-494F-89FC-81416DBE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Prétraitement des données</a:t>
            </a:r>
          </a:p>
        </p:txBody>
      </p:sp>
      <p:sp>
        <p:nvSpPr>
          <p:cNvPr id="47106" name="Espace réservé du contenu 2">
            <a:extLst>
              <a:ext uri="{FF2B5EF4-FFF2-40B4-BE49-F238E27FC236}">
                <a16:creationId xmlns:a16="http://schemas.microsoft.com/office/drawing/2014/main" id="{2AEEBBCA-135A-452D-B653-FFC4BDD7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fr-CA" altLang="en-US"/>
              <a:t>Si, parmi tous les intra des années dernières (corpus de 426 mots)</a:t>
            </a:r>
            <a:endParaRPr lang="fr-CA" altLang="en-US" sz="1400" i="1"/>
          </a:p>
          <a:p>
            <a:pPr lvl="1"/>
            <a:r>
              <a:rPr lang="fr-CA" altLang="en-US"/>
              <a:t>« Perceptron » apparaît 0 fois</a:t>
            </a:r>
          </a:p>
          <a:p>
            <a:pPr lvl="1"/>
            <a:r>
              <a:rPr lang="fr-CA" altLang="en-US"/>
              <a:t>« , » apparaît 15 fois</a:t>
            </a:r>
          </a:p>
          <a:p>
            <a:pPr lvl="1"/>
            <a:r>
              <a:rPr lang="fr-CA" altLang="en-US"/>
              <a:t>« un » apparaît 10 fois</a:t>
            </a:r>
          </a:p>
          <a:p>
            <a:pPr lvl="1"/>
            <a:r>
              <a:rPr lang="fr-CA" altLang="en-US"/>
              <a:t>« apprentissage » apparaît 1 fois</a:t>
            </a:r>
          </a:p>
          <a:p>
            <a:pPr lvl="1"/>
            <a:r>
              <a:rPr lang="fr-CA" altLang="en-US"/>
              <a:t>« OOV » (tous les autres mots) apparaissent 400 fois</a:t>
            </a:r>
          </a:p>
          <a:p>
            <a:pPr lvl="1">
              <a:buFont typeface="Wingdings" panose="05000000000000000000" pitchFamily="2" charset="2"/>
              <a:buNone/>
            </a:pPr>
            <a:endParaRPr lang="fr-CA" altLang="en-US"/>
          </a:p>
          <a:p>
            <a:r>
              <a:rPr lang="fr-CA" altLang="en-US"/>
              <a:t>Si on utilisait </a:t>
            </a:r>
            <a:r>
              <a:rPr lang="fr-CA" altLang="en-US">
                <a:sym typeface="Symbol" panose="05050102010706020507" pitchFamily="18" charset="2"/>
              </a:rPr>
              <a:t>δ = 1, alors</a:t>
            </a:r>
          </a:p>
          <a:p>
            <a:pPr lvl="1"/>
            <a:r>
              <a:rPr lang="fr-CA" altLang="en-US" i="1"/>
              <a:t>P</a:t>
            </a:r>
            <a:r>
              <a:rPr lang="fr-CA" altLang="en-US"/>
              <a:t>(« Perceptron » | 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intra</a:t>
            </a:r>
            <a:r>
              <a:rPr lang="fr-CA" altLang="en-US"/>
              <a:t> ) = (</a:t>
            </a:r>
            <a:r>
              <a:rPr lang="fr-CA" altLang="en-US">
                <a:sym typeface="Symbol" panose="05050102010706020507" pitchFamily="18" charset="2"/>
              </a:rPr>
              <a:t>1 + 0) / ( 1 (4+1) + 426) 		= 1 / 431</a:t>
            </a:r>
          </a:p>
          <a:p>
            <a:pPr lvl="1"/>
            <a:r>
              <a:rPr lang="fr-CA" altLang="en-US" i="1"/>
              <a:t>P</a:t>
            </a:r>
            <a:r>
              <a:rPr lang="fr-CA" altLang="en-US"/>
              <a:t>(« , » | 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intra</a:t>
            </a:r>
            <a:r>
              <a:rPr lang="fr-CA" altLang="en-US"/>
              <a:t> ) = (</a:t>
            </a:r>
            <a:r>
              <a:rPr lang="fr-CA" altLang="en-US">
                <a:sym typeface="Symbol" panose="05050102010706020507" pitchFamily="18" charset="2"/>
              </a:rPr>
              <a:t>1 + 15) / ( 1 (4+1) + 426) 				= 16 / 431</a:t>
            </a:r>
            <a:endParaRPr lang="fr-CA" altLang="en-US"/>
          </a:p>
          <a:p>
            <a:pPr lvl="1"/>
            <a:r>
              <a:rPr lang="fr-CA" altLang="en-US" i="1"/>
              <a:t>P</a:t>
            </a:r>
            <a:r>
              <a:rPr lang="fr-CA" altLang="en-US"/>
              <a:t>(« un » | 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intra</a:t>
            </a:r>
            <a:r>
              <a:rPr lang="fr-CA" altLang="en-US"/>
              <a:t> ) = (</a:t>
            </a:r>
            <a:r>
              <a:rPr lang="fr-CA" altLang="en-US">
                <a:sym typeface="Symbol" panose="05050102010706020507" pitchFamily="18" charset="2"/>
              </a:rPr>
              <a:t>1 + 10) / ( 1 (4+1) + 426) 			= 11 / 431</a:t>
            </a:r>
            <a:endParaRPr lang="fr-CA" altLang="en-US"/>
          </a:p>
          <a:p>
            <a:pPr lvl="1"/>
            <a:r>
              <a:rPr lang="fr-CA" altLang="en-US" i="1"/>
              <a:t>P</a:t>
            </a:r>
            <a:r>
              <a:rPr lang="fr-CA" altLang="en-US"/>
              <a:t>(« apprentissage » | 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intra</a:t>
            </a:r>
            <a:r>
              <a:rPr lang="fr-CA" altLang="en-US"/>
              <a:t> ) = (</a:t>
            </a:r>
            <a:r>
              <a:rPr lang="fr-CA" altLang="en-US">
                <a:sym typeface="Symbol" panose="05050102010706020507" pitchFamily="18" charset="2"/>
              </a:rPr>
              <a:t>1 + 1) / ( 1 (4+1) + 426) 	= 2 / 431</a:t>
            </a:r>
          </a:p>
          <a:p>
            <a:pPr lvl="1"/>
            <a:r>
              <a:rPr lang="fr-CA" altLang="en-US" i="1"/>
              <a:t>P</a:t>
            </a:r>
            <a:r>
              <a:rPr lang="fr-CA" altLang="en-US"/>
              <a:t>(« OOV » | </a:t>
            </a:r>
            <a:r>
              <a:rPr lang="fr-CA" altLang="en-US" i="1"/>
              <a:t>C</a:t>
            </a:r>
            <a:r>
              <a:rPr lang="fr-CA" altLang="en-US"/>
              <a:t>=</a:t>
            </a:r>
            <a:r>
              <a:rPr lang="fr-CA" altLang="en-US" i="1"/>
              <a:t>intra</a:t>
            </a:r>
            <a:r>
              <a:rPr lang="fr-CA" altLang="en-US"/>
              <a:t> ) = (</a:t>
            </a:r>
            <a:r>
              <a:rPr lang="fr-CA" altLang="en-US">
                <a:sym typeface="Symbol" panose="05050102010706020507" pitchFamily="18" charset="2"/>
              </a:rPr>
              <a:t>1 + 400) / ( 1 (4+1) + 426) 			= 401 / 431</a:t>
            </a:r>
            <a:endParaRPr lang="fr-CA" altLang="en-US"/>
          </a:p>
          <a:p>
            <a:pPr lvl="1"/>
            <a:endParaRPr lang="fr-CA" altLang="en-US"/>
          </a:p>
          <a:p>
            <a:pPr lvl="1"/>
            <a:endParaRPr lang="fr-CA" altLang="en-US"/>
          </a:p>
        </p:txBody>
      </p:sp>
      <p:sp>
        <p:nvSpPr>
          <p:cNvPr id="48131" name="Espace réservé de la date 3">
            <a:extLst>
              <a:ext uri="{FF2B5EF4-FFF2-40B4-BE49-F238E27FC236}">
                <a16:creationId xmlns:a16="http://schemas.microsoft.com/office/drawing/2014/main" id="{21197341-5B20-4A03-94BE-E75BF44419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8132" name="Espace réservé du pied de page 4">
            <a:extLst>
              <a:ext uri="{FF2B5EF4-FFF2-40B4-BE49-F238E27FC236}">
                <a16:creationId xmlns:a16="http://schemas.microsoft.com/office/drawing/2014/main" id="{314E45F9-3D40-47BC-8F5F-0ADE75C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982073E5-4DF8-46D6-8562-89D69782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41D82A61-1BA9-43C4-97CE-EB78C9E545CA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38990040-1D3E-4FE3-AA87-F6B5AC78768A}"/>
              </a:ext>
            </a:extLst>
          </p:cNvPr>
          <p:cNvSpPr>
            <a:spLocks/>
          </p:cNvSpPr>
          <p:nvPr/>
        </p:nvSpPr>
        <p:spPr bwMode="auto">
          <a:xfrm>
            <a:off x="6265863" y="5997575"/>
            <a:ext cx="1074737" cy="312738"/>
          </a:xfrm>
          <a:custGeom>
            <a:avLst/>
            <a:gdLst>
              <a:gd name="T0" fmla="*/ 0 w 1075338"/>
              <a:gd name="T1" fmla="*/ 310027 h 313160"/>
              <a:gd name="T2" fmla="*/ 959020 w 1075338"/>
              <a:gd name="T3" fmla="*/ 267750 h 313160"/>
              <a:gd name="T4" fmla="*/ 1057743 w 1075338"/>
              <a:gd name="T5" fmla="*/ 0 h 313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5338" h="313160">
                <a:moveTo>
                  <a:pt x="0" y="310445"/>
                </a:moveTo>
                <a:cubicBezTo>
                  <a:pt x="391583" y="315148"/>
                  <a:pt x="783167" y="319852"/>
                  <a:pt x="959556" y="268111"/>
                </a:cubicBezTo>
                <a:cubicBezTo>
                  <a:pt x="1135945" y="216370"/>
                  <a:pt x="1058334" y="0"/>
                  <a:pt x="1058334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0FA786-7847-486F-BC94-9F134751A84E}"/>
              </a:ext>
            </a:extLst>
          </p:cNvPr>
          <p:cNvSpPr txBox="1"/>
          <p:nvPr/>
        </p:nvSpPr>
        <p:spPr>
          <a:xfrm>
            <a:off x="5040313" y="609282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FR" altLang="en-US" sz="1800">
                <a:latin typeface="Calibri" panose="020F0502020204030204" pitchFamily="34" charset="0"/>
              </a:rPr>
              <a:t>somme à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ko-KR"/>
              <a:t>Sujets couverts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dirty="0"/>
              <a:t>Inférence probabiliste avec une distribution conjointe</a:t>
            </a:r>
          </a:p>
          <a:p>
            <a:r>
              <a:rPr lang="fr-CA" altLang="ko-KR" dirty="0"/>
              <a:t>Classifieur bayésien naïf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</a:t>
            </a:fld>
            <a:endParaRPr lang="fr-CA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re 1">
            <a:extLst>
              <a:ext uri="{FF2B5EF4-FFF2-40B4-BE49-F238E27FC236}">
                <a16:creationId xmlns:a16="http://schemas.microsoft.com/office/drawing/2014/main" id="{00FEDD36-3EC3-4E95-9CB9-CAAADCF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Prétraitement des données</a:t>
            </a:r>
          </a:p>
        </p:txBody>
      </p:sp>
      <p:sp>
        <p:nvSpPr>
          <p:cNvPr id="49154" name="Espace réservé du contenu 2">
            <a:extLst>
              <a:ext uri="{FF2B5EF4-FFF2-40B4-BE49-F238E27FC236}">
                <a16:creationId xmlns:a16="http://schemas.microsoft.com/office/drawing/2014/main" id="{DAB26015-09E0-4663-8260-1C05123D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fr-CA" altLang="en-US"/>
              <a:t>Comment choisir </a:t>
            </a:r>
            <a:r>
              <a:rPr lang="fr-CA" altLang="en-US" i="1"/>
              <a:t>V</a:t>
            </a:r>
          </a:p>
          <a:p>
            <a:pPr lvl="1"/>
            <a:r>
              <a:rPr lang="fr-CA" altLang="en-US"/>
              <a:t>ne garder que </a:t>
            </a:r>
            <a:r>
              <a:rPr lang="fr-CA" altLang="en-US" b="1"/>
              <a:t>les mots les plus fréquents </a:t>
            </a:r>
            <a:r>
              <a:rPr lang="fr-CA" altLang="en-US"/>
              <a:t>(ex.: apparaissent au moins 10 fois)</a:t>
            </a:r>
          </a:p>
          <a:p>
            <a:pPr lvl="1"/>
            <a:r>
              <a:rPr lang="fr-CA" altLang="en-US" b="1"/>
              <a:t>ne pas garder les mots trop communs</a:t>
            </a:r>
          </a:p>
          <a:p>
            <a:pPr lvl="2"/>
            <a:r>
              <a:rPr lang="fr-CA" altLang="en-US"/>
              <a:t>ne pas inclure la ponctuation</a:t>
            </a:r>
          </a:p>
          <a:p>
            <a:pPr lvl="2"/>
            <a:r>
              <a:rPr lang="fr-CA" altLang="en-US"/>
              <a:t>ne pas inclure les déterminants (« un », « des », etc.)</a:t>
            </a:r>
          </a:p>
          <a:p>
            <a:pPr lvl="2"/>
            <a:r>
              <a:rPr lang="fr-CA" altLang="en-US"/>
              <a:t>ne pas inclure les conjonction (« mais », « ou », etc.)</a:t>
            </a:r>
          </a:p>
          <a:p>
            <a:pPr lvl="2"/>
            <a:r>
              <a:rPr lang="fr-CA" altLang="en-US"/>
              <a:t>ne pas inclure les pronoms (« je », « tu », etc.)</a:t>
            </a:r>
          </a:p>
          <a:p>
            <a:pPr lvl="2"/>
            <a:r>
              <a:rPr lang="fr-CA" altLang="en-US"/>
              <a:t>ne pas inclure les verbes communs (« être », « avoir », « faire », etc.)</a:t>
            </a:r>
          </a:p>
          <a:p>
            <a:pPr lvl="2"/>
            <a:r>
              <a:rPr lang="fr-CA" altLang="en-US"/>
              <a:t>etc.</a:t>
            </a:r>
          </a:p>
          <a:p>
            <a:pPr lvl="1"/>
            <a:r>
              <a:rPr lang="fr-CA" altLang="en-US"/>
              <a:t>utiliser une </a:t>
            </a:r>
            <a:r>
              <a:rPr lang="fr-CA" altLang="en-US" b="1"/>
              <a:t>forme normalisée des mots</a:t>
            </a:r>
            <a:r>
              <a:rPr lang="fr-CA" altLang="en-US"/>
              <a:t> (fusion de mots différents en un seul)</a:t>
            </a:r>
            <a:endParaRPr lang="fr-CA" altLang="en-US" b="1"/>
          </a:p>
          <a:p>
            <a:pPr lvl="2"/>
            <a:r>
              <a:rPr lang="fr-CA" altLang="en-US" b="1"/>
              <a:t>enlever les majuscules </a:t>
            </a:r>
            <a:r>
              <a:rPr lang="fr-CA" altLang="en-US"/>
              <a:t>(« Perceptron » </a:t>
            </a:r>
            <a:r>
              <a:rPr lang="fr-CA" altLang="en-US">
                <a:sym typeface="Symbol" panose="05050102010706020507" pitchFamily="18" charset="2"/>
              </a:rPr>
              <a:t> « perceptron »)</a:t>
            </a:r>
            <a:endParaRPr lang="fr-CA" altLang="en-US"/>
          </a:p>
          <a:p>
            <a:pPr lvl="2"/>
            <a:r>
              <a:rPr lang="fr-CA" altLang="en-US" b="1"/>
              <a:t>lemmatiser</a:t>
            </a:r>
            <a:r>
              <a:rPr lang="fr-CA" altLang="en-US"/>
              <a:t> les mots (« marchons » </a:t>
            </a:r>
            <a:r>
              <a:rPr lang="fr-CA" altLang="en-US">
                <a:sym typeface="Symbol" panose="05050102010706020507" pitchFamily="18" charset="2"/>
              </a:rPr>
              <a:t> </a:t>
            </a:r>
            <a:r>
              <a:rPr lang="fr-CA" altLang="en-US"/>
              <a:t>« marcher », </a:t>
            </a:r>
            <a:br>
              <a:rPr lang="fr-CA" altLang="en-US"/>
            </a:br>
            <a:r>
              <a:rPr lang="fr-CA" altLang="en-US"/>
              <a:t>				    « suis » </a:t>
            </a:r>
            <a:r>
              <a:rPr lang="fr-CA" altLang="en-US">
                <a:sym typeface="Symbol" panose="05050102010706020507" pitchFamily="18" charset="2"/>
              </a:rPr>
              <a:t></a:t>
            </a:r>
            <a:r>
              <a:rPr lang="fr-CA" altLang="en-US"/>
              <a:t> « être », « est » </a:t>
            </a:r>
            <a:r>
              <a:rPr lang="fr-CA" altLang="en-US">
                <a:sym typeface="Symbol" panose="05050102010706020507" pitchFamily="18" charset="2"/>
              </a:rPr>
              <a:t> </a:t>
            </a:r>
            <a:r>
              <a:rPr lang="fr-CA" altLang="en-US"/>
              <a:t>« être »)</a:t>
            </a:r>
          </a:p>
          <a:p>
            <a:r>
              <a:rPr lang="fr-CA" altLang="en-US"/>
              <a:t>Il n</a:t>
            </a:r>
            <a:r>
              <a:rPr lang="fr-CA" altLang="fr-FR"/>
              <a:t>’</a:t>
            </a:r>
            <a:r>
              <a:rPr lang="fr-CA" altLang="en-US"/>
              <a:t>y a pas de recette universelle, le meilleure choix de </a:t>
            </a:r>
            <a:r>
              <a:rPr lang="fr-CA" altLang="en-US" i="1"/>
              <a:t>V</a:t>
            </a:r>
            <a:r>
              <a:rPr lang="fr-CA" altLang="en-US"/>
              <a:t> varie d</a:t>
            </a:r>
            <a:r>
              <a:rPr lang="fr-CA" altLang="fr-FR"/>
              <a:t>’</a:t>
            </a:r>
            <a:r>
              <a:rPr lang="fr-CA" altLang="en-US"/>
              <a:t>une application à l</a:t>
            </a:r>
            <a:r>
              <a:rPr lang="fr-CA" altLang="fr-FR"/>
              <a:t>’</a:t>
            </a:r>
            <a:r>
              <a:rPr lang="fr-CA" altLang="en-US"/>
              <a:t>autre</a:t>
            </a:r>
          </a:p>
        </p:txBody>
      </p:sp>
      <p:sp>
        <p:nvSpPr>
          <p:cNvPr id="49155" name="Espace réservé de la date 3">
            <a:extLst>
              <a:ext uri="{FF2B5EF4-FFF2-40B4-BE49-F238E27FC236}">
                <a16:creationId xmlns:a16="http://schemas.microsoft.com/office/drawing/2014/main" id="{68A40058-3AA1-482B-A7B2-2DE6172F65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9156" name="Espace réservé du pied de page 4">
            <a:extLst>
              <a:ext uri="{FF2B5EF4-FFF2-40B4-BE49-F238E27FC236}">
                <a16:creationId xmlns:a16="http://schemas.microsoft.com/office/drawing/2014/main" id="{1BD79F1C-1F5A-454E-9257-3DA3FF4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anose="020F0502020204030204" pitchFamily="34" charset="0"/>
              </a:rPr>
              <a:t>Hugo Larochelle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9701" name="Espace réservé du numéro de diapositive 5">
            <a:extLst>
              <a:ext uri="{FF2B5EF4-FFF2-40B4-BE49-F238E27FC236}">
                <a16:creationId xmlns:a16="http://schemas.microsoft.com/office/drawing/2014/main" id="{FC414646-D7BF-4C48-848D-029FE4CB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741E8EE1-6BF9-46F1-8352-93A98DDC33A6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Probabilités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assertions probabilistes facilitent la modélisation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b="1" dirty="0"/>
              <a:t>des faits et de règles complexes</a:t>
            </a:r>
            <a:r>
              <a:rPr lang="fr-FR" dirty="0"/>
              <a:t> :</a:t>
            </a:r>
            <a:r>
              <a:rPr lang="fr-CA" dirty="0"/>
              <a:t> comparée aux règles de production, l’approche est moins sensible à l’impossibilité d’énumérer toutes les exceptions, antécédents ou conséquences de règles</a:t>
            </a:r>
          </a:p>
          <a:p>
            <a:pPr lvl="1"/>
            <a:endParaRPr lang="fr-CA" dirty="0"/>
          </a:p>
          <a:p>
            <a:pPr lvl="1"/>
            <a:r>
              <a:rPr lang="fr-CA" b="1" dirty="0"/>
              <a:t>de l’ignorance</a:t>
            </a:r>
            <a:r>
              <a:rPr lang="fr-FR" dirty="0"/>
              <a:t> :</a:t>
            </a:r>
            <a:r>
              <a:rPr lang="fr-CA" i="1" dirty="0"/>
              <a:t> </a:t>
            </a:r>
            <a:r>
              <a:rPr lang="fr-CA" dirty="0"/>
              <a:t>l’approche est moins sensible à l’omission/oubli des faits, de prémisses ou des conditions initiales à un raisonnement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Probabilités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Perspective </a:t>
            </a:r>
            <a:r>
              <a:rPr lang="fr-CA" b="1" dirty="0"/>
              <a:t>subjective</a:t>
            </a:r>
            <a:r>
              <a:rPr lang="fr-CA" dirty="0"/>
              <a:t>/</a:t>
            </a:r>
            <a:r>
              <a:rPr lang="fr-CA" b="1" dirty="0"/>
              <a:t>bayésienne</a:t>
            </a:r>
            <a:r>
              <a:rPr lang="fr-CA" dirty="0"/>
              <a:t> des probabilités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dirty="0"/>
              <a:t>les probabilités expriment le degré de croyance d’un agent dans des propositions/faits</a:t>
            </a:r>
          </a:p>
          <a:p>
            <a:pPr lvl="2"/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25</a:t>
            </a:r>
            <a:r>
              <a:rPr lang="fr-CA" dirty="0"/>
              <a:t> | aucun accident rapporté) = 0.06</a:t>
            </a:r>
          </a:p>
          <a:p>
            <a:pPr lvl="1"/>
            <a:r>
              <a:rPr lang="fr-CA" dirty="0"/>
              <a:t>les probabilités ne sont pas des assertions sur ce qui est vrai de façon absolue</a:t>
            </a:r>
          </a:p>
          <a:p>
            <a:pPr lvl="1"/>
            <a:r>
              <a:rPr lang="fr-CA" dirty="0"/>
              <a:t>n’expriment pas forcément des tendances/fréquences d’une situation, mais pourraient être apprises automatiquement à partir d’expériences</a:t>
            </a:r>
          </a:p>
          <a:p>
            <a:pPr lvl="1"/>
            <a:r>
              <a:rPr lang="fr-CA" dirty="0"/>
              <a:t>les probabilités des propositions changent avec l’acquisition de nouvelles informations</a:t>
            </a:r>
          </a:p>
          <a:p>
            <a:pPr lvl="2"/>
            <a:r>
              <a:rPr lang="fr-CA" dirty="0"/>
              <a:t>exemple</a:t>
            </a:r>
            <a:r>
              <a:rPr lang="fr-FR" dirty="0"/>
              <a:t> :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25</a:t>
            </a:r>
            <a:r>
              <a:rPr lang="fr-CA" i="1" dirty="0"/>
              <a:t> </a:t>
            </a:r>
            <a:r>
              <a:rPr lang="fr-CA" dirty="0"/>
              <a:t>| aucun accident rapporté, 5h du matin) = 0.15</a:t>
            </a:r>
          </a:p>
          <a:p>
            <a:r>
              <a:rPr lang="fr-CA" dirty="0"/>
              <a:t>À l’opposée, il y a la perspective </a:t>
            </a:r>
            <a:r>
              <a:rPr lang="fr-CA" b="1" dirty="0"/>
              <a:t>objective/</a:t>
            </a:r>
            <a:r>
              <a:rPr lang="fr-CA" b="1" dirty="0" err="1"/>
              <a:t>fréquentiste</a:t>
            </a:r>
            <a:r>
              <a:rPr lang="fr-CA" b="1" dirty="0"/>
              <a:t> </a:t>
            </a:r>
            <a:r>
              <a:rPr lang="fr-CA" dirty="0"/>
              <a:t>des probabilités</a:t>
            </a:r>
          </a:p>
          <a:p>
            <a:pPr lvl="1"/>
            <a:r>
              <a:rPr lang="fr-CA" dirty="0"/>
              <a:t>les probabilités expriment des faits/propriétés sur des objets</a:t>
            </a:r>
          </a:p>
          <a:p>
            <a:pPr lvl="1"/>
            <a:r>
              <a:rPr lang="fr-CA" dirty="0"/>
              <a:t>on peut estimer ces probabilités en observant ces objets à plusieurs reprises</a:t>
            </a:r>
          </a:p>
          <a:p>
            <a:pPr lvl="1"/>
            <a:r>
              <a:rPr lang="fr-CA" dirty="0"/>
              <a:t>les physiciens diront que les phénomènes quantiques sont objectivement probabilistes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85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Axiomes de la théorie des probabilités</a:t>
            </a:r>
            <a:r>
              <a:rPr lang="fr-FR" dirty="0"/>
              <a:t> :</a:t>
            </a:r>
            <a:r>
              <a:rPr lang="fr-CA" dirty="0"/>
              <a:t> Axiomes de Kolmogorov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toute propositions </a:t>
            </a:r>
            <a:r>
              <a:rPr lang="fr-CA" i="1" dirty="0"/>
              <a:t>a</a:t>
            </a:r>
            <a:r>
              <a:rPr lang="fr-CA" dirty="0"/>
              <a:t>, </a:t>
            </a:r>
            <a:r>
              <a:rPr lang="fr-CA" i="1" dirty="0"/>
              <a:t>b</a:t>
            </a:r>
          </a:p>
          <a:p>
            <a:pPr lvl="1"/>
            <a:r>
              <a:rPr lang="fr-CA" dirty="0"/>
              <a:t>0 ≤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a)</a:t>
            </a:r>
            <a:r>
              <a:rPr lang="fr-CA" dirty="0"/>
              <a:t> ≤ 1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vrai</a:t>
            </a:r>
            <a:r>
              <a:rPr lang="fr-CA" dirty="0"/>
              <a:t>) = 1 et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FR" i="1" dirty="0"/>
              <a:t>faux</a:t>
            </a:r>
            <a:r>
              <a:rPr lang="fr-CA" dirty="0"/>
              <a:t>) = 0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 </a:t>
            </a:r>
            <a:r>
              <a:rPr lang="fr-CA" dirty="0">
                <a:sym typeface="Symbol" charset="2"/>
              </a:rPr>
              <a:t> </a:t>
            </a:r>
            <a:r>
              <a:rPr lang="fr-CA" i="1" dirty="0">
                <a:sym typeface="Symbol" charset="2"/>
              </a:rPr>
              <a:t>b</a:t>
            </a:r>
            <a:r>
              <a:rPr lang="fr-CA" dirty="0"/>
              <a:t>) =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) +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b</a:t>
            </a:r>
            <a:r>
              <a:rPr lang="fr-CA" dirty="0"/>
              <a:t>) </a:t>
            </a:r>
            <a:r>
              <a:rPr lang="fr-FR" dirty="0"/>
              <a:t>–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dirty="0"/>
              <a:t> </a:t>
            </a:r>
            <a:r>
              <a:rPr lang="fr-CA" dirty="0">
                <a:sym typeface="Symbol" charset="2"/>
              </a:rPr>
              <a:t></a:t>
            </a:r>
            <a:r>
              <a:rPr lang="fr-CA" dirty="0"/>
              <a:t> </a:t>
            </a:r>
            <a:r>
              <a:rPr lang="fr-CA" i="1" dirty="0"/>
              <a:t>b</a:t>
            </a:r>
            <a:r>
              <a:rPr lang="fr-CA" dirty="0"/>
              <a:t>)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>
              <a:sym typeface="Symbol" charset="2"/>
            </a:endParaRPr>
          </a:p>
          <a:p>
            <a:pPr lvl="1"/>
            <a:endParaRPr lang="fr-CA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63</a:t>
            </a:fld>
            <a:endParaRPr lang="fr-CA"/>
          </a:p>
        </p:txBody>
      </p:sp>
      <p:pic>
        <p:nvPicPr>
          <p:cNvPr id="67588" name="Picture 4" descr="axiom3-ve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559175"/>
            <a:ext cx="3781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Prise de décisions avec incertitude</a:t>
            </a:r>
            <a:endParaRPr lang="fr-CA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Supposons que je crois ceci</a:t>
            </a:r>
            <a:r>
              <a:rPr lang="fr-FR" dirty="0"/>
              <a:t> :</a:t>
            </a:r>
            <a:endParaRPr lang="fr-CA" dirty="0"/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25</a:t>
            </a:r>
            <a:r>
              <a:rPr lang="fr-CA" dirty="0"/>
              <a:t> me permet d’arriver à temps | …) 		= 0.04 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90</a:t>
            </a:r>
            <a:r>
              <a:rPr lang="fr-CA" dirty="0"/>
              <a:t> me permet d’arriver à temps | …) 		= 0.70 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120</a:t>
            </a:r>
            <a:r>
              <a:rPr lang="fr-CA" dirty="0"/>
              <a:t> me permet d’arriver à temps | …) 		= 0.95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240</a:t>
            </a:r>
            <a:r>
              <a:rPr lang="fr-CA" dirty="0"/>
              <a:t> me permet d’arriver à temps | …) 		= 0.999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A</a:t>
            </a:r>
            <a:r>
              <a:rPr lang="fr-CA" i="1" baseline="-25000" dirty="0"/>
              <a:t>1440</a:t>
            </a:r>
            <a:r>
              <a:rPr lang="fr-CA" dirty="0"/>
              <a:t> me permet d’arriver à temps | …)		= 0.9999 </a:t>
            </a:r>
          </a:p>
          <a:p>
            <a:r>
              <a:rPr lang="fr-CA" dirty="0"/>
              <a:t>Quelle action devrais-je choisir?</a:t>
            </a:r>
          </a:p>
          <a:p>
            <a:pPr lvl="1"/>
            <a:r>
              <a:rPr lang="fr-CA" dirty="0"/>
              <a:t>cela dépend de mes </a:t>
            </a:r>
            <a:r>
              <a:rPr lang="fr-CA" b="1" dirty="0"/>
              <a:t>préférences</a:t>
            </a:r>
            <a:r>
              <a:rPr lang="fr-FR" dirty="0"/>
              <a:t> :</a:t>
            </a:r>
            <a:r>
              <a:rPr lang="fr-CA" dirty="0"/>
              <a:t> manquer l’avion vs. trop d’attente</a:t>
            </a:r>
          </a:p>
          <a:p>
            <a:r>
              <a:rPr lang="fr-CA" b="1" dirty="0"/>
              <a:t>La théorie de l’utilité </a:t>
            </a:r>
            <a:r>
              <a:rPr lang="fr-CA" dirty="0"/>
              <a:t>est utilisée pour modéliser et inférer avec des préférences</a:t>
            </a:r>
          </a:p>
          <a:p>
            <a:pPr lvl="1"/>
            <a:r>
              <a:rPr lang="fr-CA" dirty="0"/>
              <a:t>une préférence exprime le degré d’utilité d’une action/situation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b="1" dirty="0"/>
              <a:t>Théorie de la décision </a:t>
            </a:r>
            <a:r>
              <a:rPr lang="fr-CA" dirty="0"/>
              <a:t>= </a:t>
            </a:r>
            <a:r>
              <a:rPr lang="fr-CA" b="1" dirty="0"/>
              <a:t>théorie des probabilités </a:t>
            </a:r>
            <a:r>
              <a:rPr lang="fr-CA" dirty="0"/>
              <a:t>+ </a:t>
            </a:r>
            <a:r>
              <a:rPr lang="fr-CA" b="1" dirty="0"/>
              <a:t>théorie de l’utilité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Probabilités</a:t>
            </a:r>
            <a:r>
              <a:rPr lang="fr-FR" dirty="0"/>
              <a:t> :</a:t>
            </a:r>
            <a:r>
              <a:rPr lang="fr-CA" dirty="0"/>
              <a:t> traitement général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commence avec un ensemble </a:t>
            </a:r>
            <a:r>
              <a:rPr lang="fr-CA" dirty="0">
                <a:sym typeface="Symbol" charset="2"/>
              </a:rPr>
              <a:t> appelé </a:t>
            </a:r>
            <a:r>
              <a:rPr lang="fr-CA" b="1" dirty="0">
                <a:sym typeface="Symbol" charset="2"/>
              </a:rPr>
              <a:t>univers</a:t>
            </a:r>
            <a:endParaRPr lang="fr-CA" dirty="0">
              <a:sym typeface="Symbol" charset="2"/>
            </a:endParaRPr>
          </a:p>
          <a:p>
            <a:pPr lvl="1"/>
            <a:r>
              <a:rPr lang="fr-CA" dirty="0">
                <a:sym typeface="Symbol" charset="2"/>
              </a:rPr>
              <a:t>    est un </a:t>
            </a:r>
            <a:r>
              <a:rPr lang="fr-CA" b="1" dirty="0">
                <a:sym typeface="Symbol" charset="2"/>
              </a:rPr>
              <a:t>événement élémentaire</a:t>
            </a: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Un </a:t>
            </a:r>
            <a:r>
              <a:rPr lang="fr-CA" b="1" dirty="0">
                <a:sym typeface="Symbol" charset="2"/>
              </a:rPr>
              <a:t>modèle de probabilités </a:t>
            </a:r>
            <a:r>
              <a:rPr lang="fr-CA" dirty="0">
                <a:sym typeface="Symbol" charset="2"/>
              </a:rPr>
              <a:t>est une distribution de probabilité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() pour chaque élément  , telle que</a:t>
            </a:r>
          </a:p>
          <a:p>
            <a:pPr lvl="1"/>
            <a:r>
              <a:rPr lang="fr-CA" dirty="0">
                <a:sym typeface="Symbol" charset="2"/>
              </a:rPr>
              <a:t>0 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()  1</a:t>
            </a:r>
          </a:p>
          <a:p>
            <a:pPr lvl="1"/>
            <a:r>
              <a:rPr lang="fr-CA" dirty="0">
                <a:sym typeface="Symbol" charset="2"/>
              </a:rPr>
              <a:t></a:t>
            </a:r>
            <a:r>
              <a:rPr lang="fr-CA" baseline="-25000" dirty="0">
                <a:sym typeface="Symbol" charset="2"/>
              </a:rPr>
              <a:t> 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() = 1</a:t>
            </a:r>
          </a:p>
          <a:p>
            <a:r>
              <a:rPr lang="fr-CA" dirty="0">
                <a:sym typeface="Symbol" charset="2"/>
              </a:rPr>
              <a:t>Un </a:t>
            </a:r>
            <a:r>
              <a:rPr lang="fr-CA" b="1" dirty="0">
                <a:sym typeface="Symbol" charset="2"/>
              </a:rPr>
              <a:t>événement</a:t>
            </a:r>
            <a:r>
              <a:rPr lang="fr-CA" dirty="0">
                <a:sym typeface="Symbol" charset="2"/>
              </a:rPr>
              <a:t> est un sous-ensemble de </a:t>
            </a:r>
          </a:p>
          <a:p>
            <a:pPr lvl="1"/>
            <a:r>
              <a:rPr lang="fr-CA" dirty="0">
                <a:sym typeface="Symbol" charset="2"/>
              </a:rPr>
              <a:t>probabilité d’un événement A :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(A)=</a:t>
            </a:r>
            <a:r>
              <a:rPr lang="fr-CA" baseline="-25000" dirty="0">
                <a:sym typeface="Symbol" charset="2"/>
              </a:rPr>
              <a:t>{A}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()</a:t>
            </a:r>
            <a:br>
              <a:rPr lang="fr-CA" dirty="0">
                <a:sym typeface="Symbol" charset="2"/>
              </a:rPr>
            </a:br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Exemple d’un dé</a:t>
            </a:r>
            <a:r>
              <a:rPr lang="fr-FR" dirty="0">
                <a:sym typeface="Symbol" charset="2"/>
              </a:rPr>
              <a:t> :</a:t>
            </a:r>
          </a:p>
          <a:p>
            <a:pPr lvl="1"/>
            <a:r>
              <a:rPr lang="fr-CA" dirty="0">
                <a:sym typeface="Symbol" charset="2"/>
              </a:rPr>
              <a:t> = {1,2,3,4,5,6} et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(1)=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(2)=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(3)=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(4)=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(5)=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(6)=1/6</a:t>
            </a:r>
          </a:p>
          <a:p>
            <a:r>
              <a:rPr lang="fr-CA" dirty="0">
                <a:sym typeface="Symbol" charset="2"/>
              </a:rPr>
              <a:t>Événement A = « Dé est &lt; 4 » : </a:t>
            </a:r>
          </a:p>
          <a:p>
            <a:pPr lvl="1"/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(A) =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(=1)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(=2) +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(=3) = 1/6+1/6+1/6 = 1/2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65</a:t>
            </a:fld>
            <a:endParaRPr lang="fr-CA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 aléatoire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r>
              <a:rPr lang="fr-CA" dirty="0">
                <a:sym typeface="Symbol" charset="2"/>
              </a:rPr>
              <a:t>Une </a:t>
            </a:r>
            <a:r>
              <a:rPr lang="fr-CA" b="1" dirty="0">
                <a:sym typeface="Symbol" charset="2"/>
              </a:rPr>
              <a:t>variable aléatoire </a:t>
            </a:r>
            <a:r>
              <a:rPr lang="fr-CA" dirty="0">
                <a:sym typeface="Symbol" charset="2"/>
              </a:rPr>
              <a:t>est une variable décrivant </a:t>
            </a:r>
            <a:r>
              <a:rPr lang="fr-CA" b="1" dirty="0">
                <a:sym typeface="Symbol" charset="2"/>
              </a:rPr>
              <a:t>une partie </a:t>
            </a:r>
            <a:r>
              <a:rPr lang="fr-CA" dirty="0">
                <a:sym typeface="Symbol" charset="2"/>
              </a:rPr>
              <a:t>des connaissances incertaines (on la note avec une </a:t>
            </a:r>
            <a:r>
              <a:rPr lang="fr-CA" b="1" dirty="0">
                <a:sym typeface="Symbol" charset="2"/>
              </a:rPr>
              <a:t>première lettre majuscule</a:t>
            </a:r>
            <a:r>
              <a:rPr lang="fr-CA" dirty="0">
                <a:sym typeface="Symbol" charset="2"/>
              </a:rPr>
              <a:t>)</a:t>
            </a:r>
          </a:p>
          <a:p>
            <a:pPr lvl="1"/>
            <a:r>
              <a:rPr lang="fr-CA" dirty="0">
                <a:sym typeface="Symbol" charset="2"/>
              </a:rPr>
              <a:t>c’est une « fenêtre » sur l’univers</a:t>
            </a:r>
          </a:p>
          <a:p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Chaque variable a un </a:t>
            </a:r>
            <a:r>
              <a:rPr lang="fr-CA" b="1" dirty="0">
                <a:sym typeface="Symbol" charset="2"/>
              </a:rPr>
              <a:t>domaine</a:t>
            </a:r>
            <a:r>
              <a:rPr lang="fr-CA" dirty="0">
                <a:sym typeface="Symbol" charset="2"/>
              </a:rPr>
              <a:t> de valeurs qu’elle peut prendre </a:t>
            </a:r>
          </a:p>
          <a:p>
            <a:pPr lvl="1"/>
            <a:endParaRPr lang="fr-CA" dirty="0">
              <a:sym typeface="Symbol" charset="2"/>
            </a:endParaRPr>
          </a:p>
          <a:p>
            <a:r>
              <a:rPr lang="fr-CA" b="1" dirty="0">
                <a:sym typeface="Symbol" charset="2"/>
              </a:rPr>
              <a:t>Types de variables aléatoires</a:t>
            </a:r>
            <a:r>
              <a:rPr lang="fr-FR" dirty="0">
                <a:sym typeface="Symbol" charset="2"/>
              </a:rPr>
              <a:t> :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Booléennes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{</a:t>
            </a:r>
            <a:r>
              <a:rPr lang="fr-FR" i="1" dirty="0">
                <a:sym typeface="Symbol" charset="2"/>
              </a:rPr>
              <a:t>vrai</a:t>
            </a:r>
            <a:r>
              <a:rPr lang="fr-CA" dirty="0">
                <a:sym typeface="Symbol" charset="2"/>
              </a:rPr>
              <a:t>, </a:t>
            </a:r>
            <a:r>
              <a:rPr lang="fr-FR" i="1" dirty="0">
                <a:sym typeface="Symbol" charset="2"/>
              </a:rPr>
              <a:t>faux</a:t>
            </a:r>
            <a:r>
              <a:rPr lang="fr-CA" dirty="0">
                <a:sym typeface="Symbol" charset="2"/>
              </a:rPr>
              <a:t>}</a:t>
            </a:r>
          </a:p>
          <a:p>
            <a:pPr lvl="2"/>
            <a:r>
              <a:rPr lang="fr-FR" dirty="0"/>
              <a:t>exemple : </a:t>
            </a:r>
            <a:r>
              <a:rPr lang="fr-FR" i="1" dirty="0"/>
              <a:t>Pourriel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 {</a:t>
            </a:r>
            <a:r>
              <a:rPr lang="fr-FR" i="1" dirty="0">
                <a:sym typeface="Symbol" charset="2"/>
              </a:rPr>
              <a:t>vrai</a:t>
            </a:r>
            <a:r>
              <a:rPr lang="fr-FR" dirty="0">
                <a:sym typeface="Symbol" charset="2"/>
              </a:rPr>
              <a:t>, </a:t>
            </a:r>
            <a:r>
              <a:rPr lang="fr-FR" i="1" dirty="0">
                <a:sym typeface="Symbol" charset="2"/>
              </a:rPr>
              <a:t>faux</a:t>
            </a:r>
            <a:r>
              <a:rPr lang="fr-FR" dirty="0">
                <a:sym typeface="Symbol" charset="2"/>
              </a:rPr>
              <a:t>} </a:t>
            </a:r>
            <a:r>
              <a:rPr lang="fr-FR" dirty="0"/>
              <a:t>(ai-je la Pourriel?)</a:t>
            </a:r>
          </a:p>
          <a:p>
            <a:pPr lvl="1"/>
            <a:r>
              <a:rPr lang="fr-CA" b="1" dirty="0">
                <a:sym typeface="Symbol" charset="2"/>
              </a:rPr>
              <a:t>Discrètes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énumérable</a:t>
            </a:r>
          </a:p>
          <a:p>
            <a:pPr lvl="2"/>
            <a:r>
              <a:rPr lang="fr-FR" i="1" dirty="0"/>
              <a:t>Météo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</a:t>
            </a:r>
            <a:r>
              <a:rPr lang="fr-FR" dirty="0"/>
              <a:t> {</a:t>
            </a:r>
            <a:r>
              <a:rPr lang="fr-FR" i="1" dirty="0"/>
              <a:t>soleil</a:t>
            </a:r>
            <a:r>
              <a:rPr lang="fr-FR" dirty="0"/>
              <a:t>, </a:t>
            </a:r>
            <a:r>
              <a:rPr lang="fr-FR" i="1" dirty="0"/>
              <a:t>pluie</a:t>
            </a:r>
            <a:r>
              <a:rPr lang="fr-FR" dirty="0"/>
              <a:t>, </a:t>
            </a:r>
            <a:r>
              <a:rPr lang="fr-FR" i="1" dirty="0"/>
              <a:t>nuageux</a:t>
            </a:r>
            <a:r>
              <a:rPr lang="fr-FR" dirty="0"/>
              <a:t>, </a:t>
            </a:r>
            <a:r>
              <a:rPr lang="fr-FR" i="1" dirty="0"/>
              <a:t>neige</a:t>
            </a:r>
            <a:r>
              <a:rPr lang="fr-FR" dirty="0"/>
              <a:t>}</a:t>
            </a:r>
            <a:endParaRPr lang="fr-CA" dirty="0">
              <a:sym typeface="Symbol" charset="2"/>
            </a:endParaRPr>
          </a:p>
          <a:p>
            <a:pPr lvl="1"/>
            <a:r>
              <a:rPr lang="fr-CA" b="1" dirty="0">
                <a:sym typeface="Symbol" charset="2"/>
              </a:rPr>
              <a:t>Continues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le domaine est continu (par exemple, l’ensemble des réels)</a:t>
            </a:r>
          </a:p>
          <a:p>
            <a:pPr lvl="2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  <a:r>
              <a:rPr lang="fr-CA" i="1" dirty="0">
                <a:sym typeface="Symbol" charset="2"/>
              </a:rPr>
              <a:t>X</a:t>
            </a:r>
            <a:r>
              <a:rPr lang="fr-CA" dirty="0">
                <a:sym typeface="Symbol" charset="2"/>
              </a:rPr>
              <a:t> = 4.0, </a:t>
            </a:r>
            <a:r>
              <a:rPr lang="fr-CA" i="1" dirty="0" err="1">
                <a:sym typeface="Symbol" charset="2"/>
              </a:rPr>
              <a:t>PositionX</a:t>
            </a:r>
            <a:r>
              <a:rPr lang="fr-CA" dirty="0">
                <a:sym typeface="Symbol" charset="2"/>
              </a:rPr>
              <a:t>  10.0, S</a:t>
            </a:r>
            <a:r>
              <a:rPr lang="fr-CA" i="1" dirty="0">
                <a:sym typeface="Symbol" charset="2"/>
              </a:rPr>
              <a:t>peed</a:t>
            </a:r>
            <a:r>
              <a:rPr lang="fr-CA" dirty="0">
                <a:sym typeface="Symbol" charset="2"/>
              </a:rPr>
              <a:t>  20.5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66</a:t>
            </a:fld>
            <a:endParaRPr lang="fr-CA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 aléatoire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3263"/>
            <a:ext cx="8229600" cy="4525963"/>
          </a:xfrm>
        </p:spPr>
        <p:txBody>
          <a:bodyPr/>
          <a:lstStyle/>
          <a:p>
            <a:pPr marL="342900" lvl="1" indent="-342900">
              <a:buSzPct val="125000"/>
              <a:buFont typeface="Lucida Grande" charset="0"/>
              <a:buChar char="●"/>
            </a:pPr>
            <a:r>
              <a:rPr lang="fr-CA" sz="2000" dirty="0">
                <a:sym typeface="Symbol" charset="2"/>
              </a:rPr>
              <a:t>On peut voir une variable aléatoire </a:t>
            </a:r>
            <a:r>
              <a:rPr lang="fr-CA" sz="2000" i="1" dirty="0">
                <a:sym typeface="Symbol" charset="2"/>
              </a:rPr>
              <a:t>X</a:t>
            </a:r>
            <a:r>
              <a:rPr lang="fr-CA" sz="2000" dirty="0">
                <a:sym typeface="Symbol" charset="2"/>
              </a:rPr>
              <a:t> comme une fonction </a:t>
            </a:r>
            <a:r>
              <a:rPr lang="fr-CA" sz="2000" i="1" dirty="0">
                <a:sym typeface="Symbol" charset="2"/>
              </a:rPr>
              <a:t>X</a:t>
            </a:r>
            <a:r>
              <a:rPr lang="fr-CA" sz="2000" dirty="0">
                <a:sym typeface="Symbol" charset="2"/>
              </a:rPr>
              <a:t>() donnant une valeur à chaque événement élémentaire  possible</a:t>
            </a:r>
          </a:p>
          <a:p>
            <a:pPr marL="742950" lvl="2" indent="-342900">
              <a:buSzPct val="125000"/>
              <a:buFont typeface="Lucida Grande" charset="0"/>
              <a:buChar char="●"/>
            </a:pPr>
            <a:r>
              <a:rPr lang="fr-CA" sz="1800" dirty="0">
                <a:sym typeface="Symbol" charset="2"/>
              </a:rPr>
              <a:t>sauf si nécessaire, on va écrire </a:t>
            </a:r>
            <a:r>
              <a:rPr lang="fr-CA" sz="1800" i="1" dirty="0">
                <a:sym typeface="Symbol" charset="2"/>
              </a:rPr>
              <a:t>X</a:t>
            </a:r>
            <a:r>
              <a:rPr lang="fr-CA" sz="1800" dirty="0">
                <a:sym typeface="Symbol" charset="2"/>
              </a:rPr>
              <a:t> plutôt que </a:t>
            </a:r>
            <a:r>
              <a:rPr lang="fr-CA" sz="1800" i="1" dirty="0">
                <a:sym typeface="Symbol" charset="2"/>
              </a:rPr>
              <a:t>X</a:t>
            </a:r>
            <a:r>
              <a:rPr lang="fr-CA" sz="1800" dirty="0">
                <a:sym typeface="Symbol" charset="2"/>
              </a:rPr>
              <a:t>()</a:t>
            </a:r>
          </a:p>
          <a:p>
            <a:endParaRPr lang="fr-CA" i="1" dirty="0">
              <a:sym typeface="Symbol" charset="2"/>
            </a:endParaRPr>
          </a:p>
          <a:p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 induit une </a:t>
            </a:r>
            <a:r>
              <a:rPr lang="fr-CA" b="1" dirty="0">
                <a:sym typeface="Symbol" charset="2"/>
              </a:rPr>
              <a:t>distribution de probabilités </a:t>
            </a:r>
            <a:r>
              <a:rPr lang="fr-CA" dirty="0">
                <a:sym typeface="Symbol" charset="2"/>
              </a:rPr>
              <a:t>pour chaque variable aléatoire </a:t>
            </a:r>
            <a:r>
              <a:rPr lang="fr-CA" i="1" dirty="0">
                <a:sym typeface="Symbol" charset="2"/>
              </a:rPr>
              <a:t>X</a:t>
            </a:r>
          </a:p>
          <a:p>
            <a:pPr lvl="1"/>
            <a:r>
              <a:rPr lang="fr-CA" dirty="0">
                <a:sym typeface="Symbol" charset="2"/>
              </a:rPr>
              <a:t>la probabilité qu’une variable </a:t>
            </a:r>
            <a:r>
              <a:rPr lang="fr-CA" i="1" dirty="0">
                <a:sym typeface="Symbol" charset="2"/>
              </a:rPr>
              <a:t>X</a:t>
            </a:r>
            <a:r>
              <a:rPr lang="fr-CA" dirty="0">
                <a:sym typeface="Symbol" charset="2"/>
              </a:rPr>
              <a:t> ait la valeur </a:t>
            </a:r>
            <a:r>
              <a:rPr lang="fr-CA" i="1" dirty="0">
                <a:sym typeface="Symbol" charset="2"/>
              </a:rPr>
              <a:t>x</a:t>
            </a:r>
            <a:r>
              <a:rPr lang="fr-CA" i="1" baseline="-25000" dirty="0">
                <a:sym typeface="Symbol" charset="2"/>
              </a:rPr>
              <a:t>i</a:t>
            </a:r>
            <a:r>
              <a:rPr lang="fr-CA" dirty="0">
                <a:sym typeface="Symbol" charset="2"/>
              </a:rPr>
              <a:t> est la somme des probabilités d’événements élémentaires  qui sont tels que  </a:t>
            </a:r>
            <a:r>
              <a:rPr lang="fr-CA" i="1" dirty="0">
                <a:sym typeface="Symbol" charset="2"/>
              </a:rPr>
              <a:t>X</a:t>
            </a:r>
            <a:r>
              <a:rPr lang="fr-CA" dirty="0">
                <a:sym typeface="Symbol" charset="2"/>
              </a:rPr>
              <a:t>() = x</a:t>
            </a:r>
            <a:br>
              <a:rPr lang="fr-CA" i="1" dirty="0">
                <a:sym typeface="Symbol" charset="2"/>
              </a:rPr>
            </a:br>
            <a:br>
              <a:rPr lang="fr-CA" i="1" dirty="0">
                <a:sym typeface="Symbol" charset="2"/>
              </a:rPr>
            </a:br>
            <a:r>
              <a:rPr lang="fr-CA" i="1" dirty="0">
                <a:sym typeface="Symbol" charset="2"/>
              </a:rPr>
              <a:t>				</a:t>
            </a:r>
            <a:r>
              <a:rPr lang="fr-CA" sz="2400" i="1" dirty="0">
                <a:sym typeface="Symbol" charset="2"/>
              </a:rPr>
              <a:t>P</a:t>
            </a:r>
            <a:r>
              <a:rPr lang="fr-CA" sz="2400" dirty="0">
                <a:sym typeface="Symbol" charset="2"/>
              </a:rPr>
              <a:t>(</a:t>
            </a:r>
            <a:r>
              <a:rPr lang="fr-CA" sz="2400" i="1" dirty="0">
                <a:sym typeface="Symbol" charset="2"/>
              </a:rPr>
              <a:t>X</a:t>
            </a:r>
            <a:r>
              <a:rPr lang="fr-CA" sz="2400" dirty="0">
                <a:sym typeface="Symbol" charset="2"/>
              </a:rPr>
              <a:t>=</a:t>
            </a:r>
            <a:r>
              <a:rPr lang="fr-CA" sz="2400" i="1" dirty="0">
                <a:sym typeface="Symbol" charset="2"/>
              </a:rPr>
              <a:t>x</a:t>
            </a:r>
            <a:r>
              <a:rPr lang="fr-CA" sz="2400" i="1" baseline="-25000" dirty="0">
                <a:sym typeface="Symbol" charset="2"/>
              </a:rPr>
              <a:t>i</a:t>
            </a:r>
            <a:r>
              <a:rPr lang="fr-CA" sz="2400" dirty="0">
                <a:sym typeface="Symbol" charset="2"/>
              </a:rPr>
              <a:t>) = </a:t>
            </a:r>
            <a:r>
              <a:rPr lang="fr-CA" sz="2400" baseline="-25000" dirty="0">
                <a:sym typeface="Symbol" charset="2"/>
              </a:rPr>
              <a:t>{</a:t>
            </a:r>
            <a:r>
              <a:rPr lang="fr-FR" sz="2400" baseline="-25000" dirty="0">
                <a:sym typeface="Symbol" charset="2"/>
              </a:rPr>
              <a:t> :</a:t>
            </a:r>
            <a:r>
              <a:rPr lang="fr-CA" sz="2400" baseline="-25000" dirty="0">
                <a:sym typeface="Symbol" charset="2"/>
              </a:rPr>
              <a:t> </a:t>
            </a:r>
            <a:r>
              <a:rPr lang="fr-CA" sz="2400" i="1" baseline="-25000" dirty="0">
                <a:sym typeface="Symbol" charset="2"/>
              </a:rPr>
              <a:t>X</a:t>
            </a:r>
            <a:r>
              <a:rPr lang="fr-CA" sz="2400" baseline="-25000" dirty="0">
                <a:sym typeface="Symbol" charset="2"/>
              </a:rPr>
              <a:t>()=xi }</a:t>
            </a:r>
            <a:r>
              <a:rPr lang="fr-CA" sz="2400" dirty="0">
                <a:sym typeface="Symbol" charset="2"/>
              </a:rPr>
              <a:t> </a:t>
            </a:r>
            <a:r>
              <a:rPr lang="fr-CA" sz="2400" i="1" dirty="0">
                <a:sym typeface="Symbol" charset="2"/>
              </a:rPr>
              <a:t>P</a:t>
            </a:r>
            <a:r>
              <a:rPr lang="fr-CA" sz="2400" dirty="0">
                <a:sym typeface="Symbol" charset="2"/>
              </a:rPr>
              <a:t>()</a:t>
            </a:r>
            <a:endParaRPr lang="fr-CA" dirty="0">
              <a:sym typeface="Symbol" charset="2"/>
            </a:endParaRPr>
          </a:p>
          <a:p>
            <a:pPr lvl="1"/>
            <a:endParaRPr lang="fr-CA" dirty="0">
              <a:sym typeface="Symbol" charset="2"/>
            </a:endParaRPr>
          </a:p>
          <a:p>
            <a:r>
              <a:rPr lang="fr-CA" dirty="0">
                <a:sym typeface="Symbol" charset="2"/>
              </a:rPr>
              <a:t>Exemple du dé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</a:t>
            </a:r>
          </a:p>
          <a:p>
            <a:pPr lvl="1"/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 </a:t>
            </a:r>
            <a:r>
              <a:rPr lang="fr-CA" i="1" dirty="0" err="1">
                <a:sym typeface="Symbol" charset="2"/>
              </a:rPr>
              <a:t>NombreImpaire</a:t>
            </a:r>
            <a:r>
              <a:rPr lang="fr-CA" dirty="0">
                <a:sym typeface="Symbol" charset="2"/>
              </a:rPr>
              <a:t> = </a:t>
            </a:r>
            <a:r>
              <a:rPr lang="fr-FR" i="1" dirty="0">
                <a:sym typeface="Symbol" charset="2"/>
              </a:rPr>
              <a:t>vrai</a:t>
            </a:r>
            <a:r>
              <a:rPr lang="fr-CA" dirty="0">
                <a:sym typeface="Symbol" charset="2"/>
              </a:rPr>
              <a:t>) = 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(1)+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(3)+</a:t>
            </a:r>
            <a:r>
              <a:rPr lang="fr-CA" i="1" dirty="0">
                <a:sym typeface="Symbol" charset="2"/>
              </a:rPr>
              <a:t>P</a:t>
            </a:r>
            <a:r>
              <a:rPr lang="fr-CA" dirty="0">
                <a:sym typeface="Symbol" charset="2"/>
              </a:rPr>
              <a:t>(5) = 1/6+1/6+1/6=1/2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6829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Symbol" charset="2"/>
              </a:rPr>
              <a:t>Une </a:t>
            </a:r>
            <a:r>
              <a:rPr lang="fr-FR" b="1" dirty="0">
                <a:sym typeface="Symbol" charset="2"/>
              </a:rPr>
              <a:t>proposition</a:t>
            </a:r>
            <a:r>
              <a:rPr lang="fr-FR" dirty="0">
                <a:sym typeface="Symbol" charset="2"/>
              </a:rPr>
              <a:t> est une assertion de ce qui est vrai, c.-à-d., une assertion sur la valeur d’une ou plusieurs variables</a:t>
            </a:r>
          </a:p>
          <a:p>
            <a:pPr lvl="1"/>
            <a:r>
              <a:rPr lang="fr-FR" dirty="0">
                <a:sym typeface="Symbol" charset="2"/>
              </a:rPr>
              <a:t>en d’autres mots, un événement (ensemble d’échantillons ou d’événements atomiques) pour lequel la proposition est vraie</a:t>
            </a:r>
          </a:p>
          <a:p>
            <a:pPr lvl="2"/>
            <a:r>
              <a:rPr lang="fr-FR" dirty="0">
                <a:sym typeface="Symbol" charset="2"/>
              </a:rPr>
              <a:t>exemple : </a:t>
            </a: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 = </a:t>
            </a:r>
            <a:r>
              <a:rPr lang="fr-FR" i="1" dirty="0">
                <a:sym typeface="Symbol" charset="2"/>
              </a:rPr>
              <a:t>vrai </a:t>
            </a:r>
            <a:r>
              <a:rPr lang="fr-FR" dirty="0">
                <a:sym typeface="Symbol" charset="2"/>
              </a:rPr>
              <a:t>(noté parfois </a:t>
            </a: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) ou </a:t>
            </a: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 = </a:t>
            </a:r>
            <a:r>
              <a:rPr lang="fr-FR" i="1" dirty="0">
                <a:sym typeface="Symbol" charset="2"/>
              </a:rPr>
              <a:t>faux </a:t>
            </a:r>
            <a:r>
              <a:rPr lang="fr-FR" dirty="0">
                <a:sym typeface="Symbol" charset="2"/>
              </a:rPr>
              <a:t>( </a:t>
            </a:r>
            <a:r>
              <a:rPr lang="fr-FR" i="1" dirty="0">
                <a:sym typeface="Symbol" charset="2"/>
              </a:rPr>
              <a:t>Pourriel</a:t>
            </a:r>
            <a:r>
              <a:rPr lang="fr-FR" dirty="0">
                <a:sym typeface="Symbol" charset="2"/>
              </a:rPr>
              <a:t>)</a:t>
            </a:r>
          </a:p>
          <a:p>
            <a:endParaRPr lang="fr-FR" dirty="0">
              <a:sym typeface="Symbol" charset="2"/>
            </a:endParaRPr>
          </a:p>
          <a:p>
            <a:r>
              <a:rPr lang="fr-FR" dirty="0">
                <a:sym typeface="Symbol" charset="2"/>
              </a:rPr>
              <a:t>Étant données deux variables booléennes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et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 :</a:t>
            </a:r>
          </a:p>
          <a:p>
            <a:pPr lvl="1"/>
            <a:r>
              <a:rPr lang="fr-FR" dirty="0">
                <a:sym typeface="Symbol" charset="2"/>
              </a:rPr>
              <a:t>l’événement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est l’ensemble d’échantillons  pour lesquels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= </a:t>
            </a:r>
            <a:r>
              <a:rPr lang="fr-FR" i="1" dirty="0">
                <a:sym typeface="Symbol" charset="2"/>
              </a:rPr>
              <a:t>vrai</a:t>
            </a:r>
          </a:p>
          <a:p>
            <a:pPr lvl="1"/>
            <a:r>
              <a:rPr lang="fr-FR" dirty="0">
                <a:sym typeface="Symbol" charset="2"/>
              </a:rPr>
              <a:t>l’événement 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est l’ensemble d’échantillons  pour lesquels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= </a:t>
            </a:r>
            <a:r>
              <a:rPr lang="fr-FR" i="1" dirty="0">
                <a:sym typeface="Symbol" charset="2"/>
              </a:rPr>
              <a:t>faux</a:t>
            </a:r>
          </a:p>
          <a:p>
            <a:pPr lvl="1"/>
            <a:r>
              <a:rPr lang="fr-FR" dirty="0">
                <a:sym typeface="Symbol" charset="2"/>
              </a:rPr>
              <a:t>l’événement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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 est l’ensemble des  pour lesquels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</a:t>
            </a:r>
            <a:r>
              <a:rPr lang="fr-FR" dirty="0">
                <a:sym typeface="Symbol" charset="2"/>
              </a:rPr>
              <a:t> et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</a:t>
            </a:r>
          </a:p>
          <a:p>
            <a:pPr lvl="1"/>
            <a:r>
              <a:rPr lang="fr-FR" dirty="0">
                <a:sym typeface="Symbol" charset="2"/>
              </a:rPr>
              <a:t>l’événement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 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 est l’ensemble des  pour lesquels </a:t>
            </a:r>
            <a:r>
              <a:rPr lang="fr-FR" i="1" dirty="0">
                <a:sym typeface="Symbol" charset="2"/>
              </a:rPr>
              <a:t>A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</a:t>
            </a:r>
            <a:r>
              <a:rPr lang="fr-FR" dirty="0">
                <a:sym typeface="Symbol" charset="2"/>
              </a:rPr>
              <a:t> ou </a:t>
            </a:r>
            <a:r>
              <a:rPr lang="fr-FR" i="1" dirty="0">
                <a:sym typeface="Symbol" charset="2"/>
              </a:rPr>
              <a:t>B</a:t>
            </a:r>
            <a:r>
              <a:rPr lang="fr-FR" dirty="0">
                <a:sym typeface="Symbol" charset="2"/>
              </a:rPr>
              <a:t>=</a:t>
            </a:r>
            <a:r>
              <a:rPr lang="fr-FR" i="1" dirty="0">
                <a:sym typeface="Symbol" charset="2"/>
              </a:rPr>
              <a:t>vrai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4656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ym typeface="Symbol" charset="2"/>
              </a:rPr>
              <a:t>Souvent nous aurons plusieurs variables aléatoires</a:t>
            </a:r>
          </a:p>
          <a:p>
            <a:pPr lvl="1"/>
            <a:r>
              <a:rPr lang="fr-FR" dirty="0">
                <a:sym typeface="Symbol" charset="2"/>
              </a:rPr>
              <a:t>toutes les variables aléatoires tiennent leur valeur d’un même échantillon </a:t>
            </a:r>
            <a:r>
              <a:rPr lang="fr-CA" dirty="0">
                <a:sym typeface="Symbol" charset="2"/>
              </a:rPr>
              <a:t></a:t>
            </a:r>
            <a:endParaRPr lang="fr-FR" dirty="0">
              <a:sym typeface="Symbol" charset="2"/>
            </a:endParaRPr>
          </a:p>
          <a:p>
            <a:pPr lvl="1"/>
            <a:r>
              <a:rPr lang="fr-FR" dirty="0">
                <a:sym typeface="Symbol" charset="2"/>
              </a:rPr>
              <a:t>pour des variables distinctes, l’espace d’échantillonnage est alors le </a:t>
            </a:r>
            <a:r>
              <a:rPr lang="fr-FR" b="1" dirty="0">
                <a:sym typeface="Symbol" charset="2"/>
              </a:rPr>
              <a:t>produit cartésien </a:t>
            </a:r>
            <a:r>
              <a:rPr lang="fr-FR" dirty="0">
                <a:sym typeface="Symbol" charset="2"/>
              </a:rPr>
              <a:t>des domaines des variables aléatoires		   </a:t>
            </a:r>
          </a:p>
          <a:p>
            <a:r>
              <a:rPr lang="fr-FR" dirty="0"/>
              <a:t>Un </a:t>
            </a:r>
            <a:r>
              <a:rPr lang="fr-FR" b="1" dirty="0"/>
              <a:t>événement atomique </a:t>
            </a:r>
            <a:r>
              <a:rPr lang="fr-FR" dirty="0"/>
              <a:t>est donc une spécification complète de l’état du « monde » pour lequel un agent est incertain</a:t>
            </a:r>
          </a:p>
          <a:p>
            <a:pPr lvl="1"/>
            <a:r>
              <a:rPr lang="fr-FR" dirty="0"/>
              <a:t>par exemple, si le « monde » de l’agent est décrit par seulement deux variables aléatoires booléennes (</a:t>
            </a:r>
            <a:r>
              <a:rPr lang="fr-FR" i="1" dirty="0"/>
              <a:t>Pourriel</a:t>
            </a:r>
            <a:r>
              <a:rPr lang="fr-FR" dirty="0"/>
              <a:t> et </a:t>
            </a:r>
            <a:r>
              <a:rPr lang="fr-FR" i="1" dirty="0"/>
              <a:t>Inconnu</a:t>
            </a:r>
            <a:r>
              <a:rPr lang="fr-FR" dirty="0"/>
              <a:t>), il y a exactement quatre états / événements atomiques possibles :</a:t>
            </a:r>
          </a:p>
          <a:p>
            <a:pPr lvl="2"/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faux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 </a:t>
            </a:r>
            <a:r>
              <a:rPr lang="fr-FR" i="1" dirty="0"/>
              <a:t>Inconnu</a:t>
            </a:r>
            <a:r>
              <a:rPr lang="fr-FR" dirty="0"/>
              <a:t> = </a:t>
            </a:r>
            <a:r>
              <a:rPr lang="fr-FR" i="1" dirty="0"/>
              <a:t>faux</a:t>
            </a:r>
          </a:p>
          <a:p>
            <a:pPr lvl="2"/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faux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</a:t>
            </a:r>
            <a:r>
              <a:rPr lang="fr-FR" dirty="0"/>
              <a:t> </a:t>
            </a:r>
            <a:r>
              <a:rPr lang="fr-FR" i="1" dirty="0"/>
              <a:t>Inconnu</a:t>
            </a:r>
            <a:r>
              <a:rPr lang="fr-FR" dirty="0"/>
              <a:t> = </a:t>
            </a:r>
            <a:r>
              <a:rPr lang="fr-FR" i="1" dirty="0"/>
              <a:t>vrai</a:t>
            </a:r>
          </a:p>
          <a:p>
            <a:pPr lvl="2"/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vrai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</a:t>
            </a:r>
            <a:r>
              <a:rPr lang="fr-FR" dirty="0"/>
              <a:t> </a:t>
            </a:r>
            <a:r>
              <a:rPr lang="fr-FR" i="1" dirty="0"/>
              <a:t>Inconnu</a:t>
            </a:r>
            <a:r>
              <a:rPr lang="fr-FR" dirty="0"/>
              <a:t> = </a:t>
            </a:r>
            <a:r>
              <a:rPr lang="fr-FR" i="1" dirty="0"/>
              <a:t>faux</a:t>
            </a:r>
          </a:p>
          <a:p>
            <a:pPr lvl="2"/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vrai</a:t>
            </a:r>
            <a:r>
              <a:rPr lang="fr-FR" dirty="0"/>
              <a:t> </a:t>
            </a:r>
            <a:r>
              <a:rPr lang="fr-FR" dirty="0">
                <a:sym typeface="Symbol" charset="2"/>
              </a:rPr>
              <a:t></a:t>
            </a:r>
            <a:r>
              <a:rPr lang="fr-FR" dirty="0"/>
              <a:t> </a:t>
            </a:r>
            <a:r>
              <a:rPr lang="fr-FR" i="1" dirty="0"/>
              <a:t>Inconnu</a:t>
            </a:r>
            <a:r>
              <a:rPr lang="fr-FR" dirty="0"/>
              <a:t> = </a:t>
            </a:r>
            <a:r>
              <a:rPr lang="fr-FR" i="1" dirty="0"/>
              <a:t>vrai</a:t>
            </a:r>
          </a:p>
          <a:p>
            <a:pPr lvl="2"/>
            <a:r>
              <a:rPr lang="fr-CA" dirty="0">
                <a:sym typeface="Symbol" charset="2"/>
              </a:rPr>
              <a:t>on a donc  = { &lt;</a:t>
            </a:r>
            <a:r>
              <a:rPr lang="fr-FR" i="1" dirty="0">
                <a:sym typeface="Symbol" charset="2"/>
              </a:rPr>
              <a:t>vrai</a:t>
            </a:r>
            <a:r>
              <a:rPr lang="fr-CA" dirty="0">
                <a:sym typeface="Symbol" charset="2"/>
              </a:rPr>
              <a:t>,</a:t>
            </a:r>
            <a:r>
              <a:rPr lang="fr-FR" i="1" dirty="0">
                <a:sym typeface="Symbol" charset="2"/>
              </a:rPr>
              <a:t>vrai</a:t>
            </a:r>
            <a:r>
              <a:rPr lang="fr-CA" i="1" dirty="0">
                <a:sym typeface="Symbol" charset="2"/>
              </a:rPr>
              <a:t>&gt;</a:t>
            </a:r>
            <a:r>
              <a:rPr lang="fr-CA" dirty="0">
                <a:sym typeface="Symbol" charset="2"/>
              </a:rPr>
              <a:t>, &lt;</a:t>
            </a:r>
            <a:r>
              <a:rPr lang="fr-FR" i="1" dirty="0">
                <a:sym typeface="Symbol" charset="2"/>
              </a:rPr>
              <a:t>vrai</a:t>
            </a:r>
            <a:r>
              <a:rPr lang="fr-CA" dirty="0">
                <a:sym typeface="Symbol" charset="2"/>
              </a:rPr>
              <a:t>,</a:t>
            </a:r>
            <a:r>
              <a:rPr lang="fr-FR" i="1" dirty="0">
                <a:sym typeface="Symbol" charset="2"/>
              </a:rPr>
              <a:t>faux</a:t>
            </a:r>
            <a:r>
              <a:rPr lang="fr-CA" i="1" dirty="0">
                <a:sym typeface="Symbol" charset="2"/>
              </a:rPr>
              <a:t>&gt;</a:t>
            </a:r>
            <a:r>
              <a:rPr lang="fr-CA" dirty="0">
                <a:sym typeface="Symbol" charset="2"/>
              </a:rPr>
              <a:t>, &lt;</a:t>
            </a:r>
            <a:r>
              <a:rPr lang="fr-FR" i="1" dirty="0">
                <a:sym typeface="Symbol" charset="2"/>
              </a:rPr>
              <a:t>faux</a:t>
            </a:r>
            <a:r>
              <a:rPr lang="fr-CA" dirty="0">
                <a:sym typeface="Symbol" charset="2"/>
              </a:rPr>
              <a:t>,</a:t>
            </a:r>
            <a:r>
              <a:rPr lang="fr-FR" i="1" dirty="0">
                <a:sym typeface="Symbol" charset="2"/>
              </a:rPr>
              <a:t>vrai</a:t>
            </a:r>
            <a:r>
              <a:rPr lang="fr-CA" i="1" dirty="0">
                <a:sym typeface="Symbol" charset="2"/>
              </a:rPr>
              <a:t>&gt;</a:t>
            </a:r>
            <a:r>
              <a:rPr lang="fr-CA" dirty="0">
                <a:sym typeface="Symbol" charset="2"/>
              </a:rPr>
              <a:t>, &lt;</a:t>
            </a:r>
            <a:r>
              <a:rPr lang="fr-FR" i="1" dirty="0">
                <a:sym typeface="Symbol" charset="2"/>
              </a:rPr>
              <a:t>faux</a:t>
            </a:r>
            <a:r>
              <a:rPr lang="fr-CA" dirty="0">
                <a:sym typeface="Symbol" charset="2"/>
              </a:rPr>
              <a:t>, </a:t>
            </a:r>
            <a:r>
              <a:rPr lang="fr-FR" i="1" dirty="0">
                <a:sym typeface="Symbol" charset="2"/>
              </a:rPr>
              <a:t>faux</a:t>
            </a:r>
            <a:r>
              <a:rPr lang="fr-CA" i="1" dirty="0">
                <a:sym typeface="Symbol" charset="2"/>
              </a:rPr>
              <a:t>&gt;</a:t>
            </a:r>
            <a:r>
              <a:rPr lang="fr-CA" dirty="0">
                <a:sym typeface="Symbol" charset="2"/>
              </a:rPr>
              <a:t>}</a:t>
            </a:r>
            <a:endParaRPr lang="fr-FR" dirty="0"/>
          </a:p>
          <a:p>
            <a:r>
              <a:rPr lang="fr-FR" dirty="0"/>
              <a:t>Les événements atomiques sont exhaustifs et mutuellement exclusifs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69</a:t>
            </a:fld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– Détection de pourriels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3225" y="1417638"/>
            <a:ext cx="8229600" cy="2476496"/>
          </a:xfrm>
        </p:spPr>
        <p:txBody>
          <a:bodyPr/>
          <a:lstStyle/>
          <a:p>
            <a:r>
              <a:rPr lang="fr-FR" dirty="0"/>
              <a:t>On souhaite raisonner sur la possibilité qu’un courriel soit un pourriel tenant compte de l’incertitude associée à une telle classification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ce faire, notre modèle (« base de connaissances ») est une </a:t>
            </a:r>
            <a:r>
              <a:rPr lang="fr-FR" b="1" dirty="0"/>
              <a:t>distribution conjointe des probabilités </a:t>
            </a:r>
            <a:r>
              <a:rPr lang="fr-FR" dirty="0"/>
              <a:t>de variables aléatoires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Inconnu</a:t>
            </a:r>
            <a:r>
              <a:rPr lang="fr-FR" dirty="0"/>
              <a:t> : l’adresse de l’expéditeur n’est pas connue du destinataire</a:t>
            </a:r>
          </a:p>
          <a:p>
            <a:pPr lvl="1"/>
            <a:r>
              <a:rPr lang="fr-FR" b="1" i="1" dirty="0"/>
              <a:t>Sensible</a:t>
            </a:r>
            <a:r>
              <a:rPr lang="fr-FR" dirty="0"/>
              <a:t> : le courriel contient un mot sensible</a:t>
            </a:r>
          </a:p>
          <a:p>
            <a:pPr lvl="1"/>
            <a:r>
              <a:rPr lang="fr-FR" b="1" i="1" dirty="0"/>
              <a:t>Pourriel</a:t>
            </a:r>
            <a:r>
              <a:rPr lang="fr-FR" dirty="0"/>
              <a:t> : le courriel est un pourriel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</a:t>
            </a:fld>
            <a:endParaRPr lang="fr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E7595-F586-455B-A9DA-0AEA09C6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2" y="4820805"/>
            <a:ext cx="7788938" cy="14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5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</a:t>
            </a:r>
            <a:r>
              <a:rPr lang="en-US" dirty="0"/>
              <a:t> des propositions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Élément de base : variable aléatoire</a:t>
            </a:r>
          </a:p>
          <a:p>
            <a:r>
              <a:rPr lang="fr-FR" dirty="0"/>
              <a:t>Similaire à la logique propositionnelle</a:t>
            </a:r>
          </a:p>
          <a:p>
            <a:endParaRPr lang="fr-FR" dirty="0"/>
          </a:p>
          <a:p>
            <a:r>
              <a:rPr lang="fr-FR" b="1" dirty="0"/>
              <a:t>Variables aléatoires booléenne</a:t>
            </a:r>
          </a:p>
          <a:p>
            <a:pPr lvl="1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 </a:t>
            </a:r>
            <a:r>
              <a:rPr lang="fr-CA" i="1" dirty="0">
                <a:sym typeface="Symbol" charset="2"/>
              </a:rPr>
              <a:t>Pourriel </a:t>
            </a:r>
            <a:r>
              <a:rPr lang="fr-CA" dirty="0">
                <a:sym typeface="Symbol" charset="2"/>
              </a:rPr>
              <a:t>= </a:t>
            </a:r>
            <a:r>
              <a:rPr lang="fr-FR" i="1" dirty="0">
                <a:sym typeface="Symbol" charset="2"/>
              </a:rPr>
              <a:t>vrai</a:t>
            </a:r>
            <a:endParaRPr lang="fr-CA" i="1" dirty="0">
              <a:sym typeface="Symbol" charset="2"/>
            </a:endParaRPr>
          </a:p>
          <a:p>
            <a:pPr lvl="1"/>
            <a:endParaRPr lang="fr-FR" dirty="0"/>
          </a:p>
          <a:p>
            <a:r>
              <a:rPr lang="fr-FR" b="1" dirty="0"/>
              <a:t>Variables aléatoires discrète</a:t>
            </a:r>
            <a:r>
              <a:rPr lang="fr-FR" b="1" i="1" dirty="0"/>
              <a:t>s</a:t>
            </a:r>
            <a:r>
              <a:rPr lang="fr-FR" i="1" dirty="0"/>
              <a:t> </a:t>
            </a:r>
            <a:r>
              <a:rPr lang="fr-FR" dirty="0"/>
              <a:t>(domaines </a:t>
            </a:r>
            <a:r>
              <a:rPr lang="fr-FR" b="1" dirty="0"/>
              <a:t>finis</a:t>
            </a:r>
            <a:r>
              <a:rPr lang="fr-FR" dirty="0"/>
              <a:t> or </a:t>
            </a:r>
            <a:r>
              <a:rPr lang="fr-FR" b="1" dirty="0"/>
              <a:t>infinis</a:t>
            </a:r>
            <a:r>
              <a:rPr lang="fr-FR" dirty="0"/>
              <a:t>)</a:t>
            </a:r>
          </a:p>
          <a:p>
            <a:pPr lvl="1"/>
            <a:r>
              <a:rPr lang="fr-CA" dirty="0">
                <a:sym typeface="Symbol" charset="2"/>
              </a:rPr>
              <a:t>exemple</a:t>
            </a:r>
            <a:r>
              <a:rPr lang="fr-FR" dirty="0">
                <a:sym typeface="Symbol" charset="2"/>
              </a:rPr>
              <a:t> :</a:t>
            </a:r>
            <a:r>
              <a:rPr lang="fr-CA" dirty="0">
                <a:sym typeface="Symbol" charset="2"/>
              </a:rPr>
              <a:t>  </a:t>
            </a:r>
            <a:r>
              <a:rPr lang="fr-CA" i="1" dirty="0">
                <a:sym typeface="Symbol" charset="2"/>
              </a:rPr>
              <a:t>Météo</a:t>
            </a:r>
            <a:r>
              <a:rPr lang="fr-CA" dirty="0">
                <a:sym typeface="Symbol" charset="2"/>
              </a:rPr>
              <a:t> = </a:t>
            </a:r>
            <a:r>
              <a:rPr lang="fr-CA" i="1" dirty="0">
                <a:sym typeface="Symbol" charset="2"/>
              </a:rPr>
              <a:t>v</a:t>
            </a:r>
            <a:r>
              <a:rPr lang="fr-CA" dirty="0">
                <a:sym typeface="Symbol" charset="2"/>
              </a:rPr>
              <a:t>, avec </a:t>
            </a:r>
            <a:r>
              <a:rPr lang="fr-CA" i="1" dirty="0">
                <a:sym typeface="Symbol" charset="2"/>
              </a:rPr>
              <a:t>v</a:t>
            </a:r>
            <a:r>
              <a:rPr lang="fr-CA" dirty="0">
                <a:sym typeface="Symbol" charset="2"/>
              </a:rPr>
              <a:t>  { </a:t>
            </a:r>
            <a:r>
              <a:rPr lang="fr-CA" i="1" dirty="0">
                <a:sym typeface="Symbol" charset="2"/>
              </a:rPr>
              <a:t>soleil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pluie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nuageux</a:t>
            </a:r>
            <a:r>
              <a:rPr lang="fr-CA" dirty="0">
                <a:sym typeface="Symbol" charset="2"/>
              </a:rPr>
              <a:t>, </a:t>
            </a:r>
            <a:r>
              <a:rPr lang="fr-CA" i="1" dirty="0">
                <a:sym typeface="Symbol" charset="2"/>
              </a:rPr>
              <a:t>neige</a:t>
            </a:r>
            <a:r>
              <a:rPr lang="fr-CA" dirty="0">
                <a:sym typeface="Symbol" charset="2"/>
              </a:rPr>
              <a:t> }</a:t>
            </a:r>
          </a:p>
          <a:p>
            <a:pPr lvl="1"/>
            <a:endParaRPr lang="fr-CA" dirty="0">
              <a:sym typeface="Symbol" charset="2"/>
            </a:endParaRPr>
          </a:p>
          <a:p>
            <a:r>
              <a:rPr lang="fr-FR" b="1" dirty="0"/>
              <a:t>Variables aléatoires continues </a:t>
            </a:r>
            <a:r>
              <a:rPr lang="fr-FR" dirty="0"/>
              <a:t>(</a:t>
            </a:r>
            <a:r>
              <a:rPr lang="fr-FR" b="1" dirty="0"/>
              <a:t>bornées</a:t>
            </a:r>
            <a:r>
              <a:rPr lang="fr-FR" dirty="0"/>
              <a:t> ou </a:t>
            </a:r>
            <a:r>
              <a:rPr lang="fr-FR" b="1" dirty="0"/>
              <a:t>non bornées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exemple : </a:t>
            </a:r>
            <a:r>
              <a:rPr lang="fr-FR" i="1" dirty="0" err="1"/>
              <a:t>Temp</a:t>
            </a:r>
            <a:r>
              <a:rPr lang="fr-FR" dirty="0"/>
              <a:t>=21.6   (la variable </a:t>
            </a:r>
            <a:r>
              <a:rPr lang="fr-FR" i="1" dirty="0" err="1"/>
              <a:t>Temp</a:t>
            </a:r>
            <a:r>
              <a:rPr lang="fr-FR" dirty="0"/>
              <a:t> a exactement la valeur 21.6)</a:t>
            </a:r>
          </a:p>
          <a:p>
            <a:pPr lvl="1"/>
            <a:r>
              <a:rPr lang="fr-FR" dirty="0"/>
              <a:t>exemple : </a:t>
            </a:r>
            <a:r>
              <a:rPr lang="fr-FR" i="1" dirty="0" err="1"/>
              <a:t>Temp</a:t>
            </a:r>
            <a:r>
              <a:rPr lang="fr-FR" dirty="0"/>
              <a:t> &lt; 22.0 (la variable </a:t>
            </a:r>
            <a:r>
              <a:rPr lang="fr-FR" i="1" dirty="0" err="1"/>
              <a:t>Temp</a:t>
            </a:r>
            <a:r>
              <a:rPr lang="fr-FR" dirty="0"/>
              <a:t> a une valeur inférieure à 22)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70</a:t>
            </a:fld>
            <a:endParaRPr lang="fr-CA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Syntaxe</a:t>
            </a:r>
            <a:r>
              <a:rPr lang="en-US" dirty="0"/>
              <a:t> des propositions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général, les </a:t>
            </a:r>
            <a:r>
              <a:rPr lang="fr-FR" b="1" dirty="0"/>
              <a:t>propositions élémentaires</a:t>
            </a:r>
            <a:r>
              <a:rPr lang="fr-FR" dirty="0"/>
              <a:t> sont définies en assignant une valeur ou un intervalle de valeurs aux variables</a:t>
            </a:r>
            <a:endParaRPr lang="fr-FR" i="1" dirty="0"/>
          </a:p>
          <a:p>
            <a:pPr lvl="1"/>
            <a:r>
              <a:rPr lang="fr-FR" dirty="0"/>
              <a:t>exemple : </a:t>
            </a:r>
            <a:r>
              <a:rPr lang="fr-FR" i="1" dirty="0"/>
              <a:t>Météo</a:t>
            </a:r>
            <a:r>
              <a:rPr lang="fr-FR" dirty="0"/>
              <a:t> = </a:t>
            </a:r>
            <a:r>
              <a:rPr lang="fr-FR" i="1" dirty="0"/>
              <a:t>soleil</a:t>
            </a:r>
            <a:r>
              <a:rPr lang="fr-FR" dirty="0"/>
              <a:t>,   </a:t>
            </a:r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faux</a:t>
            </a:r>
            <a:r>
              <a:rPr lang="fr-FR" dirty="0"/>
              <a:t> (notée aussi </a:t>
            </a:r>
            <a:r>
              <a:rPr lang="fr-FR" dirty="0">
                <a:sym typeface="Symbol" charset="2"/>
              </a:rPr>
              <a:t></a:t>
            </a:r>
            <a:r>
              <a:rPr lang="fr-FR" i="1" dirty="0">
                <a:sym typeface="Symbol" charset="2"/>
              </a:rPr>
              <a:t>Pourriel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Les </a:t>
            </a:r>
            <a:r>
              <a:rPr lang="fr-FR" b="1" dirty="0"/>
              <a:t>propositions complexes </a:t>
            </a:r>
            <a:r>
              <a:rPr lang="fr-FR" dirty="0"/>
              <a:t>sont définies par des combinaisons booléennes</a:t>
            </a:r>
            <a:r>
              <a:rPr lang="fr-FR" i="1" dirty="0"/>
              <a:t>   </a:t>
            </a:r>
          </a:p>
          <a:p>
            <a:pPr lvl="1"/>
            <a:r>
              <a:rPr lang="fr-FR" dirty="0"/>
              <a:t>exemple : (</a:t>
            </a:r>
            <a:r>
              <a:rPr lang="fr-FR" i="1" dirty="0"/>
              <a:t>Météo</a:t>
            </a:r>
            <a:r>
              <a:rPr lang="fr-FR" dirty="0"/>
              <a:t> = </a:t>
            </a:r>
            <a:r>
              <a:rPr lang="fr-FR" i="1" dirty="0"/>
              <a:t>soleil</a:t>
            </a:r>
            <a:r>
              <a:rPr lang="fr-FR" dirty="0"/>
              <a:t>) </a:t>
            </a:r>
            <a:r>
              <a:rPr lang="fr-FR" dirty="0">
                <a:sym typeface="Symbol" charset="2"/>
              </a:rPr>
              <a:t> (</a:t>
            </a:r>
            <a:r>
              <a:rPr lang="fr-FR" i="1" dirty="0"/>
              <a:t>Pourriel</a:t>
            </a:r>
            <a:r>
              <a:rPr lang="fr-FR" dirty="0"/>
              <a:t> = </a:t>
            </a:r>
            <a:r>
              <a:rPr lang="fr-FR" i="1" dirty="0"/>
              <a:t>faux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4717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Variable aléatoire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1"/>
            <a:ext cx="8261350" cy="1677716"/>
          </a:xfrm>
        </p:spPr>
        <p:txBody>
          <a:bodyPr/>
          <a:lstStyle/>
          <a:p>
            <a:r>
              <a:rPr lang="fr-FR" b="1" dirty="0"/>
              <a:t>Variables</a:t>
            </a:r>
            <a:r>
              <a:rPr lang="fr-FR" dirty="0"/>
              <a:t> </a:t>
            </a:r>
            <a:r>
              <a:rPr lang="fr-FR" b="1" dirty="0"/>
              <a:t>aléatoires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1" dirty="0"/>
              <a:t>Inconnu</a:t>
            </a:r>
            <a:r>
              <a:rPr lang="fr-FR" dirty="0"/>
              <a:t> : l’adresse de l’expéditeur n’est pas connue du destinataire</a:t>
            </a:r>
          </a:p>
          <a:p>
            <a:pPr lvl="1"/>
            <a:r>
              <a:rPr lang="fr-FR" b="1" i="1" dirty="0"/>
              <a:t>Sensible</a:t>
            </a:r>
            <a:r>
              <a:rPr lang="fr-FR" dirty="0"/>
              <a:t> : le courriel contient un mot sensible</a:t>
            </a:r>
          </a:p>
          <a:p>
            <a:pPr lvl="1"/>
            <a:r>
              <a:rPr lang="fr-FR" b="1" i="1" dirty="0"/>
              <a:t>Pourriel</a:t>
            </a:r>
            <a:r>
              <a:rPr lang="fr-FR" dirty="0"/>
              <a:t> : le courriel est un pourriel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72</a:t>
            </a:fld>
            <a:endParaRPr lang="fr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B2CD3-944F-4395-8AF7-D02778CEE647}"/>
              </a:ext>
            </a:extLst>
          </p:cNvPr>
          <p:cNvGrpSpPr/>
          <p:nvPr/>
        </p:nvGrpSpPr>
        <p:grpSpPr>
          <a:xfrm>
            <a:off x="148321" y="4370388"/>
            <a:ext cx="9404241" cy="1748807"/>
            <a:chOff x="148321" y="4370388"/>
            <a:chExt cx="9404241" cy="174880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40B4D5-FEFE-4236-B5F6-F3C3A3C1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21" y="4370388"/>
              <a:ext cx="9404241" cy="174880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309CA3-E2A0-4336-913D-D0F8BC99D549}"/>
                </a:ext>
              </a:extLst>
            </p:cNvPr>
            <p:cNvSpPr txBox="1"/>
            <p:nvPr/>
          </p:nvSpPr>
          <p:spPr>
            <a:xfrm>
              <a:off x="2980183" y="4488356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Inconnu = </a:t>
              </a:r>
              <a:r>
                <a:rPr lang="en-CA" sz="2000" i="1" dirty="0" err="1"/>
                <a:t>vrai</a:t>
              </a:r>
              <a:endParaRPr lang="en-US" sz="2000" i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58FBB-947D-46D4-B97B-EBF2440D3F8B}"/>
                </a:ext>
              </a:extLst>
            </p:cNvPr>
            <p:cNvSpPr txBox="1"/>
            <p:nvPr/>
          </p:nvSpPr>
          <p:spPr>
            <a:xfrm>
              <a:off x="6390620" y="4488356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Inconnu = faux</a:t>
              </a:r>
              <a:endParaRPr lang="en-US" sz="20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4A35F0-4CC8-4B52-A4DB-F3E840C4F978}"/>
                </a:ext>
              </a:extLst>
            </p:cNvPr>
            <p:cNvSpPr txBox="1"/>
            <p:nvPr/>
          </p:nvSpPr>
          <p:spPr>
            <a:xfrm>
              <a:off x="1717431" y="4823692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Sensible = </a:t>
              </a:r>
              <a:r>
                <a:rPr lang="en-CA" sz="2000" i="1" dirty="0" err="1"/>
                <a:t>vrai</a:t>
              </a:r>
              <a:endParaRPr lang="en-US" sz="2000" i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1A804F-8C92-4BE2-A103-3771D6CC3B33}"/>
                </a:ext>
              </a:extLst>
            </p:cNvPr>
            <p:cNvSpPr txBox="1"/>
            <p:nvPr/>
          </p:nvSpPr>
          <p:spPr>
            <a:xfrm>
              <a:off x="3657241" y="4823692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Sensible = faux</a:t>
              </a:r>
              <a:endParaRPr lang="en-US" sz="2000" i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D69358-2BAB-4ED6-B5CF-9A08C5A61B1D}"/>
                </a:ext>
              </a:extLst>
            </p:cNvPr>
            <p:cNvSpPr txBox="1"/>
            <p:nvPr/>
          </p:nvSpPr>
          <p:spPr>
            <a:xfrm>
              <a:off x="5595585" y="4823692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Sensible = </a:t>
              </a:r>
              <a:r>
                <a:rPr lang="en-CA" sz="2000" i="1" dirty="0" err="1"/>
                <a:t>vrai</a:t>
              </a:r>
              <a:endParaRPr lang="en-US" sz="2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0329BD-4FDC-47E2-979B-FBC5FFC3E3B4}"/>
                </a:ext>
              </a:extLst>
            </p:cNvPr>
            <p:cNvSpPr txBox="1"/>
            <p:nvPr/>
          </p:nvSpPr>
          <p:spPr>
            <a:xfrm>
              <a:off x="7216317" y="4823692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/>
                <a:t>Sensible = faux</a:t>
              </a:r>
              <a:endParaRPr lang="en-US" sz="20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E66D56-D892-40F4-A4F0-9E59660B794F}"/>
                </a:ext>
              </a:extLst>
            </p:cNvPr>
            <p:cNvSpPr txBox="1"/>
            <p:nvPr/>
          </p:nvSpPr>
          <p:spPr>
            <a:xfrm>
              <a:off x="457200" y="5313466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 err="1"/>
                <a:t>Pourriel</a:t>
              </a:r>
              <a:r>
                <a:rPr lang="en-CA" sz="2000" i="1" dirty="0"/>
                <a:t> = </a:t>
              </a:r>
              <a:r>
                <a:rPr lang="en-CA" sz="2000" i="1" dirty="0" err="1"/>
                <a:t>vrai</a:t>
              </a:r>
              <a:endParaRPr lang="en-US" sz="20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737C28-BCAC-4364-BE54-BC57CDA1C2CC}"/>
                </a:ext>
              </a:extLst>
            </p:cNvPr>
            <p:cNvSpPr txBox="1"/>
            <p:nvPr/>
          </p:nvSpPr>
          <p:spPr>
            <a:xfrm>
              <a:off x="457200" y="5603185"/>
              <a:ext cx="1809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i="1" dirty="0" err="1"/>
                <a:t>Pourriel</a:t>
              </a:r>
              <a:r>
                <a:rPr lang="en-CA" sz="2000" i="1" dirty="0"/>
                <a:t> = faux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3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Distribution de probabilités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99417" cy="5021262"/>
          </a:xfrm>
        </p:spPr>
        <p:txBody>
          <a:bodyPr/>
          <a:lstStyle/>
          <a:p>
            <a:r>
              <a:rPr lang="fr-CA" b="1" dirty="0"/>
              <a:t>Distribution de probabilités :</a:t>
            </a:r>
            <a:r>
              <a:rPr lang="fr-CA" dirty="0"/>
              <a:t> l’énumération des probabilités pour toutes les valeurs possibles de variables aléatoires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Exemples :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Pourriel, Inconnu, Sensible</a:t>
            </a:r>
            <a:r>
              <a:rPr lang="fr-CA" dirty="0"/>
              <a:t>)</a:t>
            </a:r>
          </a:p>
          <a:p>
            <a:pPr lvl="1"/>
            <a:r>
              <a:rPr lang="fr-CA" b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= [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faux</a:t>
            </a:r>
            <a:r>
              <a:rPr lang="fr-CA" dirty="0"/>
              <a:t>),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vrai</a:t>
            </a:r>
            <a:r>
              <a:rPr lang="fr-CA" dirty="0"/>
              <a:t>) ] = [ </a:t>
            </a:r>
            <a:r>
              <a:rPr lang="fr-FR" dirty="0"/>
              <a:t>0.8, 0.2</a:t>
            </a:r>
            <a:r>
              <a:rPr lang="fr-CA" dirty="0"/>
              <a:t> ]</a:t>
            </a:r>
          </a:p>
          <a:p>
            <a:pPr lvl="1"/>
            <a:r>
              <a:rPr lang="fr-CA" dirty="0"/>
              <a:t>P(Pourriel, Inconnu) </a:t>
            </a:r>
          </a:p>
          <a:p>
            <a:pPr marL="457200" lvl="1" indent="0">
              <a:buNone/>
            </a:pPr>
            <a:r>
              <a:rPr lang="fr-CA" dirty="0"/>
              <a:t>             = [ [Pourriel= faux, Inconnu=faux), [Pourriel= vrai, Inconnu=faux)], </a:t>
            </a:r>
          </a:p>
          <a:p>
            <a:pPr marL="457200" lvl="1" indent="0">
              <a:buNone/>
            </a:pPr>
            <a:r>
              <a:rPr lang="fr-CA" dirty="0"/>
              <a:t>                   [Pourriel= faux, Inconnu=vrai), [Pourriel= vrai, Inconnu=vrai)]]</a:t>
            </a:r>
          </a:p>
          <a:p>
            <a:r>
              <a:rPr lang="fr-CA" dirty="0"/>
              <a:t>La somme est toujours égale à 1</a:t>
            </a:r>
          </a:p>
          <a:p>
            <a:r>
              <a:rPr lang="fr-CA" dirty="0"/>
              <a:t>J’utilise le symbole </a:t>
            </a:r>
            <a:r>
              <a:rPr lang="fr-CA" b="1" dirty="0"/>
              <a:t>P</a:t>
            </a:r>
            <a:r>
              <a:rPr lang="fr-CA" dirty="0"/>
              <a:t> pour les distributions et </a:t>
            </a:r>
            <a:r>
              <a:rPr lang="fr-CA" i="1" dirty="0"/>
              <a:t>P</a:t>
            </a:r>
            <a:r>
              <a:rPr lang="fr-CA" dirty="0"/>
              <a:t> pour les probabilités</a:t>
            </a:r>
          </a:p>
          <a:p>
            <a:pPr lvl="1"/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) désignera la probabilité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Pourriel</a:t>
            </a:r>
            <a:r>
              <a:rPr lang="fr-CA" dirty="0"/>
              <a:t>=</a:t>
            </a:r>
            <a:r>
              <a:rPr lang="fr-CA" i="1" dirty="0"/>
              <a:t>x</a:t>
            </a:r>
            <a:r>
              <a:rPr lang="fr-CA" dirty="0"/>
              <a:t>) pour une valeur </a:t>
            </a:r>
            <a:r>
              <a:rPr lang="fr-CA" i="1" dirty="0"/>
              <a:t>x</a:t>
            </a:r>
            <a:r>
              <a:rPr lang="fr-CA" dirty="0"/>
              <a:t> non-spécifiée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387D-FF78-4898-9CEB-623BCB35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8" y="2137530"/>
            <a:ext cx="6127750" cy="11397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1F569-250E-47D8-AA32-205D2B41D31F}"/>
              </a:ext>
            </a:extLst>
          </p:cNvPr>
          <p:cNvSpPr/>
          <p:nvPr/>
        </p:nvSpPr>
        <p:spPr>
          <a:xfrm>
            <a:off x="3577970" y="2614894"/>
            <a:ext cx="4429562" cy="7755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F132A-20E2-4266-9C51-0AE0DD7ABD3D}"/>
              </a:ext>
            </a:extLst>
          </p:cNvPr>
          <p:cNvSpPr/>
          <p:nvPr/>
        </p:nvSpPr>
        <p:spPr>
          <a:xfrm>
            <a:off x="4723606" y="3429000"/>
            <a:ext cx="3722688" cy="369332"/>
          </a:xfrm>
          <a:prstGeom prst="rect">
            <a:avLst/>
          </a:prstGeom>
          <a:solidFill>
            <a:srgbClr val="DDD9C3"/>
          </a:solidFill>
          <a:ln w="12700" cmpd="sng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Toutes ces probabilités somment à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3A3E9-2422-4A40-A858-64AD6F2EBE10}"/>
              </a:ext>
            </a:extLst>
          </p:cNvPr>
          <p:cNvCxnSpPr>
            <a:cxnSpLocks/>
          </p:cNvCxnSpPr>
          <p:nvPr/>
        </p:nvCxnSpPr>
        <p:spPr>
          <a:xfrm flipV="1">
            <a:off x="2383972" y="3234334"/>
            <a:ext cx="501666" cy="34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6C9FFA-90E1-4C41-9BF8-753D220A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5" y="4301227"/>
            <a:ext cx="6803415" cy="1265444"/>
          </a:xfrm>
          <a:prstGeom prst="rect">
            <a:avLst/>
          </a:prstGeom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Probabilité conjointe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FR" b="1" dirty="0"/>
              <a:t>Probabilité conjointe </a:t>
            </a:r>
            <a:r>
              <a:rPr lang="fr-FR" dirty="0"/>
              <a:t>: probabilité d’une assignation de valeurs à toutes la variables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000090"/>
                </a:solidFill>
              </a:rPr>
              <a:t>0.108</a:t>
            </a:r>
            <a:r>
              <a:rPr lang="fr-FR" dirty="0"/>
              <a:t>    (10.8%)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/>
              <a:t>Inconnu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Sensible</a:t>
            </a:r>
            <a:r>
              <a:rPr lang="fr-FR" dirty="0"/>
              <a:t>=</a:t>
            </a:r>
            <a:r>
              <a:rPr lang="fr-FR" i="1" dirty="0"/>
              <a:t>faux</a:t>
            </a:r>
            <a:r>
              <a:rPr lang="fr-FR" dirty="0"/>
              <a:t>, </a:t>
            </a:r>
            <a:r>
              <a:rPr lang="fr-FR" i="1" dirty="0"/>
              <a:t>Pourriel</a:t>
            </a:r>
            <a:r>
              <a:rPr lang="fr-FR" dirty="0"/>
              <a:t>=</a:t>
            </a:r>
            <a:r>
              <a:rPr lang="fr-FR" i="1" dirty="0"/>
              <a:t>vrai</a:t>
            </a:r>
            <a:r>
              <a:rPr lang="fr-FR" dirty="0"/>
              <a:t>) = </a:t>
            </a:r>
            <a:r>
              <a:rPr lang="fr-FR" dirty="0">
                <a:solidFill>
                  <a:srgbClr val="FF0000"/>
                </a:solidFill>
              </a:rPr>
              <a:t>0.008</a:t>
            </a:r>
            <a:r>
              <a:rPr lang="fr-FR" dirty="0"/>
              <a:t>  (0.8%)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IFT615</a:t>
            </a:r>
            <a:endParaRPr lang="fr-CA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Hugo Larochelle et Froduald Kabanza                 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AEF3-86EE-1147-AFD2-CF8585D7B3D9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F68D0A-8E6D-4240-BFEF-1FBDA77DD61F}"/>
              </a:ext>
            </a:extLst>
          </p:cNvPr>
          <p:cNvSpPr/>
          <p:nvPr/>
        </p:nvSpPr>
        <p:spPr>
          <a:xfrm>
            <a:off x="2472155" y="4953642"/>
            <a:ext cx="764320" cy="281354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EE59D9-E373-4809-82E5-5B25A92F6886}"/>
              </a:ext>
            </a:extLst>
          </p:cNvPr>
          <p:cNvSpPr/>
          <p:nvPr/>
        </p:nvSpPr>
        <p:spPr>
          <a:xfrm>
            <a:off x="6687126" y="4966643"/>
            <a:ext cx="764320" cy="281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98C2335D0F84983C7D080881264B1" ma:contentTypeVersion="4" ma:contentTypeDescription="Crée un document." ma:contentTypeScope="" ma:versionID="48f1aaf946932f85a809de6409ecb0ed">
  <xsd:schema xmlns:xsd="http://www.w3.org/2001/XMLSchema" xmlns:xs="http://www.w3.org/2001/XMLSchema" xmlns:p="http://schemas.microsoft.com/office/2006/metadata/properties" xmlns:ns2="c4b7b408-fd49-463c-9629-45ddafd118d0" targetNamespace="http://schemas.microsoft.com/office/2006/metadata/properties" ma:root="true" ma:fieldsID="2669b3a98a8647dd761bf9332bf988ca" ns2:_="">
    <xsd:import namespace="c4b7b408-fd49-463c-9629-45ddafd118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7b408-fd49-463c-9629-45ddafd11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D53A3-7BCE-4336-A09D-3751B4456F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b7b408-fd49-463c-9629-45ddafd11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10913</TotalTime>
  <Words>9819</Words>
  <Application>Microsoft Office PowerPoint</Application>
  <PresentationFormat>On-screen Show (4:3)</PresentationFormat>
  <Paragraphs>1167</Paragraphs>
  <Slides>72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Arial Narrow</vt:lpstr>
      <vt:lpstr>Calibri</vt:lpstr>
      <vt:lpstr>Lucida Grande</vt:lpstr>
      <vt:lpstr>Monotype Sorts</vt:lpstr>
      <vt:lpstr>Times New Roman</vt:lpstr>
      <vt:lpstr>Wingdings</vt:lpstr>
      <vt:lpstr>ift615</vt:lpstr>
      <vt:lpstr>IFT 615 – Intelligence Artificielle Hiver 2022  Raisonnement probabiliste  Inférences avec une distribution conjointe et classifieur bayésien naïf</vt:lpstr>
      <vt:lpstr>Motivation</vt:lpstr>
      <vt:lpstr>Motivation</vt:lpstr>
      <vt:lpstr>Théorie des probabilités en IA</vt:lpstr>
      <vt:lpstr>Decision-Theoretic Agent</vt:lpstr>
      <vt:lpstr>Sujets couverts</vt:lpstr>
      <vt:lpstr>Exemple – Détection de pourriels</vt:lpstr>
      <vt:lpstr>Distribution de probabilités</vt:lpstr>
      <vt:lpstr>Probabilité conjointe</vt:lpstr>
      <vt:lpstr>Probabilité marginale</vt:lpstr>
      <vt:lpstr>Probabilité marginale</vt:lpstr>
      <vt:lpstr>Probabilité d’un événement arbitraire</vt:lpstr>
      <vt:lpstr>Probabilité d’un événement arbitraire</vt:lpstr>
      <vt:lpstr>Probabilité conditionnelle</vt:lpstr>
      <vt:lpstr>Distribution conditionnelle</vt:lpstr>
      <vt:lpstr>Distribution conditionnelle</vt:lpstr>
      <vt:lpstr>Distribution conditionnelle</vt:lpstr>
      <vt:lpstr>Distribution conditionnelle</vt:lpstr>
      <vt:lpstr>Règle du produit</vt:lpstr>
      <vt:lpstr>Règle de chaînage</vt:lpstr>
      <vt:lpstr>Règle de chaînage</vt:lpstr>
      <vt:lpstr>Règle de Bayes</vt:lpstr>
      <vt:lpstr>Règle de Bayes</vt:lpstr>
      <vt:lpstr>Indépendance</vt:lpstr>
      <vt:lpstr>Indépendance</vt:lpstr>
      <vt:lpstr>Indépendance</vt:lpstr>
      <vt:lpstr>Indépendance conditionnelle</vt:lpstr>
      <vt:lpstr>Indépendance conditionnelle</vt:lpstr>
      <vt:lpstr>En bref</vt:lpstr>
      <vt:lpstr>Autres types de variables aléatoires</vt:lpstr>
      <vt:lpstr>Classifieur bayésien naïf</vt:lpstr>
      <vt:lpstr>Classifieur bayésien naïf</vt:lpstr>
      <vt:lpstr>Classification de documents</vt:lpstr>
      <vt:lpstr>Classification de documents</vt:lpstr>
      <vt:lpstr>Classification de documents</vt:lpstr>
      <vt:lpstr>Classification de documents</vt:lpstr>
      <vt:lpstr>Sujets couverts par le cours</vt:lpstr>
      <vt:lpstr>Vous devriez être capable de...</vt:lpstr>
      <vt:lpstr>Le monde des Wumpus</vt:lpstr>
      <vt:lpstr>Spécifier la distribution des probabilités</vt:lpstr>
      <vt:lpstr>Observations et requête</vt:lpstr>
      <vt:lpstr>Observations et requête</vt:lpstr>
      <vt:lpstr>Utiliser l’indépendance conditionnelle</vt:lpstr>
      <vt:lpstr>Utiliser l’indépendance conditionnelle</vt:lpstr>
      <vt:lpstr>Utiliser l’indépendance conditionnelle</vt:lpstr>
      <vt:lpstr>Classification de documents</vt:lpstr>
      <vt:lpstr>Classification de documents</vt:lpstr>
      <vt:lpstr>Classification de documents</vt:lpstr>
      <vt:lpstr>Modèle bayésien naïf multinomial</vt:lpstr>
      <vt:lpstr>Modèle bayésien naïf multinomial</vt:lpstr>
      <vt:lpstr>Modèle bayésien naïf multinomial</vt:lpstr>
      <vt:lpstr>Modèle bayésien naïf multinomial</vt:lpstr>
      <vt:lpstr>Modèle bayésien naïf multinomial</vt:lpstr>
      <vt:lpstr>Décision de la catégorie d’un document</vt:lpstr>
      <vt:lpstr>Décision de la catégorie d’un document</vt:lpstr>
      <vt:lpstr>Apprentissage du modèle</vt:lpstr>
      <vt:lpstr>Lissage du modèle</vt:lpstr>
      <vt:lpstr>Lissage du modèle</vt:lpstr>
      <vt:lpstr>Prétraitement des données</vt:lpstr>
      <vt:lpstr>Prétraitement des données</vt:lpstr>
      <vt:lpstr>Probabilités</vt:lpstr>
      <vt:lpstr>Probabilités</vt:lpstr>
      <vt:lpstr>Axiomes de la théorie des probabilités : Axiomes de Kolmogorov</vt:lpstr>
      <vt:lpstr>Prise de décisions avec incertitude</vt:lpstr>
      <vt:lpstr>Probabilités : traitement général</vt:lpstr>
      <vt:lpstr>Variable aléatoire</vt:lpstr>
      <vt:lpstr>Variable aléatoire</vt:lpstr>
      <vt:lpstr>Propositions</vt:lpstr>
      <vt:lpstr>Propositions</vt:lpstr>
      <vt:lpstr>Syntaxe des propositions</vt:lpstr>
      <vt:lpstr>Syntaxe des propositions</vt:lpstr>
      <vt:lpstr>Variable aléatoire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2022-06-06T11:23:52Z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0x010100EF398C2335D0F84983C7D080881264B1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