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23"/>
  </p:notesMasterIdLst>
  <p:handoutMasterIdLst>
    <p:handoutMasterId r:id="rId24"/>
  </p:handoutMasterIdLst>
  <p:sldIdLst>
    <p:sldId id="332" r:id="rId5"/>
    <p:sldId id="316" r:id="rId6"/>
    <p:sldId id="855" r:id="rId7"/>
    <p:sldId id="869" r:id="rId8"/>
    <p:sldId id="865" r:id="rId9"/>
    <p:sldId id="866" r:id="rId10"/>
    <p:sldId id="867" r:id="rId11"/>
    <p:sldId id="870" r:id="rId12"/>
    <p:sldId id="871" r:id="rId13"/>
    <p:sldId id="863" r:id="rId14"/>
    <p:sldId id="868" r:id="rId15"/>
    <p:sldId id="856" r:id="rId16"/>
    <p:sldId id="857" r:id="rId17"/>
    <p:sldId id="858" r:id="rId18"/>
    <p:sldId id="862" r:id="rId19"/>
    <p:sldId id="860" r:id="rId20"/>
    <p:sldId id="861" r:id="rId21"/>
    <p:sldId id="405" r:id="rId22"/>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673032-27C5-47C3-BE01-5BC6C262FE5A}">
          <p14:sldIdLst>
            <p14:sldId id="332"/>
            <p14:sldId id="316"/>
          </p14:sldIdLst>
        </p14:section>
        <p14:section name="Approches de planification" id="{3EBBD265-0DCE-46E6-9D41-92B506367AB1}">
          <p14:sldIdLst>
            <p14:sldId id="855"/>
            <p14:sldId id="869"/>
            <p14:sldId id="865"/>
            <p14:sldId id="866"/>
            <p14:sldId id="867"/>
          </p14:sldIdLst>
        </p14:section>
        <p14:section name="Architecture d'un agent qui planifie" id="{53BD8B7A-EBE4-4127-AE08-AD55F4E8D525}">
          <p14:sldIdLst>
            <p14:sldId id="870"/>
            <p14:sldId id="871"/>
          </p14:sldIdLst>
        </p14:section>
        <p14:section name="Monte-Carlo Tree-Search" id="{727A058E-C58D-49C6-8123-84459A68D156}">
          <p14:sldIdLst>
            <p14:sldId id="863"/>
            <p14:sldId id="868"/>
            <p14:sldId id="856"/>
            <p14:sldId id="857"/>
            <p14:sldId id="858"/>
            <p14:sldId id="862"/>
            <p14:sldId id="860"/>
            <p14:sldId id="861"/>
          </p14:sldIdLst>
        </p14:section>
        <p14:section name="Conclusion" id="{5DEB83AE-1A8C-480C-B2B5-7FE8554D4B1A}">
          <p14:sldIdLst>
            <p14:sldId id="4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12A75-B4B7-43B0-959E-44F5DA0A6D98}" v="2390" dt="2023-02-02T01:59:34.163"/>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5642" autoAdjust="0"/>
  </p:normalViewPr>
  <p:slideViewPr>
    <p:cSldViewPr snapToGrid="0">
      <p:cViewPr varScale="1">
        <p:scale>
          <a:sx n="49" d="100"/>
          <a:sy n="49" d="100"/>
        </p:scale>
        <p:origin x="1624" y="44"/>
      </p:cViewPr>
      <p:guideLst>
        <p:guide orient="horz" pos="2160"/>
        <p:guide pos="2880"/>
      </p:guideLst>
    </p:cSldViewPr>
  </p:slideViewPr>
  <p:outlineViewPr>
    <p:cViewPr>
      <p:scale>
        <a:sx n="33" d="100"/>
        <a:sy n="33" d="100"/>
      </p:scale>
      <p:origin x="0" y="-116093"/>
    </p:cViewPr>
    <p:sldLst>
      <p:sld r:id="rId1" collapse="1"/>
      <p:sld r:id="rId2" collapse="1"/>
    </p:sldLst>
  </p:outlineViewPr>
  <p:notesTextViewPr>
    <p:cViewPr>
      <p:scale>
        <a:sx n="3" d="2"/>
        <a:sy n="3" d="2"/>
      </p:scale>
      <p:origin x="0" y="-10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2098527048" sldId="728"/>
        </pc:sldMkLst>
      </pc:sldChg>
      <pc:sldChg chg="add del">
        <pc:chgData name="Froduald Kabanza" userId="edf393d0-642b-4b9e-8c75-f62133241689" providerId="ADAL" clId="{A75DB688-1AAE-4FDB-9FE4-69F10E3945B1}" dt="2022-01-28T23:51:55.955" v="34"/>
        <pc:sldMkLst>
          <pc:docMk/>
          <pc:sldMk cId="3379031856" sldId="729"/>
        </pc:sldMkLst>
      </pc:sldChg>
      <pc:sldChg chg="add del">
        <pc:chgData name="Froduald Kabanza" userId="edf393d0-642b-4b9e-8c75-f62133241689" providerId="ADAL" clId="{A75DB688-1AAE-4FDB-9FE4-69F10E3945B1}" dt="2022-01-28T23:51:55.955" v="34"/>
        <pc:sldMkLst>
          <pc:docMk/>
          <pc:sldMk cId="1674020406" sldId="730"/>
        </pc:sldMkLst>
      </pc:sldChg>
      <pc:sldChg chg="add del">
        <pc:chgData name="Froduald Kabanza" userId="edf393d0-642b-4b9e-8c75-f62133241689" providerId="ADAL" clId="{A75DB688-1AAE-4FDB-9FE4-69F10E3945B1}" dt="2022-01-28T23:51:55.955" v="34"/>
        <pc:sldMkLst>
          <pc:docMk/>
          <pc:sldMk cId="704094155" sldId="731"/>
        </pc:sldMkLst>
      </pc:sldChg>
      <pc:sldChg chg="add del">
        <pc:chgData name="Froduald Kabanza" userId="edf393d0-642b-4b9e-8c75-f62133241689" providerId="ADAL" clId="{A75DB688-1AAE-4FDB-9FE4-69F10E3945B1}" dt="2022-01-28T23:51:55.955" v="34"/>
        <pc:sldMkLst>
          <pc:docMk/>
          <pc:sldMk cId="24279273"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4-22T16:57:05.483" v="15807"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4-22T16:21:29.369" v="15724"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modSp mod">
        <pc:chgData name="Froduald Kabanza" userId="edf393d0-642b-4b9e-8c75-f62133241689" providerId="ADAL" clId="{206678B6-93D1-4D31-A534-982380F3B39C}" dt="2022-03-24T11:49:00.977" v="15537" actId="20577"/>
        <pc:sldMkLst>
          <pc:docMk/>
          <pc:sldMk cId="2508412678" sldId="349"/>
        </pc:sldMkLst>
        <pc:spChg chg="mod">
          <ac:chgData name="Froduald Kabanza" userId="edf393d0-642b-4b9e-8c75-f62133241689" providerId="ADAL" clId="{206678B6-93D1-4D31-A534-982380F3B39C}" dt="2022-03-24T11:49:00.977" v="15537" actId="20577"/>
          <ac:spMkLst>
            <pc:docMk/>
            <pc:sldMk cId="2508412678" sldId="349"/>
            <ac:spMk id="72705" creationId="{00000000-0000-0000-0000-000000000000}"/>
          </ac:spMkLst>
        </pc:sp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4-22T16:57:05.483" v="15807" actId="20577"/>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4-22T16:44:54.494" v="15762"/>
          <ac:spMkLst>
            <pc:docMk/>
            <pc:sldMk cId="0" sldId="380"/>
            <ac:spMk id="16" creationId="{44A00F5F-210D-4442-91AF-BD1912792707}"/>
          </ac:spMkLst>
        </pc:spChg>
        <pc:spChg chg="mod">
          <ac:chgData name="Froduald Kabanza" userId="edf393d0-642b-4b9e-8c75-f62133241689" providerId="ADAL" clId="{206678B6-93D1-4D31-A534-982380F3B39C}" dt="2022-04-22T16:57:05.483" v="15807" actId="20577"/>
          <ac:spMkLst>
            <pc:docMk/>
            <pc:sldMk cId="0" sldId="380"/>
            <ac:spMk id="34818" creationId="{00000000-0000-0000-0000-000000000000}"/>
          </ac:spMkLst>
        </pc:spChg>
      </pc:sldChg>
      <pc:sldChg chg="addSp modSp add mod modShow">
        <pc:chgData name="Froduald Kabanza" userId="edf393d0-642b-4b9e-8c75-f62133241689" providerId="ADAL" clId="{206678B6-93D1-4D31-A534-982380F3B39C}" dt="2022-04-22T16:44:50.287" v="15761"/>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4-22T16:44:50.287" v="15761"/>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4-22T16:44:45.728" v="15760"/>
        <pc:sldMkLst>
          <pc:docMk/>
          <pc:sldMk cId="0" sldId="382"/>
        </pc:sldMkLst>
        <pc:spChg chg="mod">
          <ac:chgData name="Froduald Kabanza" userId="edf393d0-642b-4b9e-8c75-f62133241689" providerId="ADAL" clId="{206678B6-93D1-4D31-A534-982380F3B39C}" dt="2022-04-22T16:43:25.878" v="15729" actId="20577"/>
          <ac:spMkLst>
            <pc:docMk/>
            <pc:sldMk cId="0" sldId="382"/>
            <ac:spMk id="19" creationId="{00000000-0000-0000-0000-000000000000}"/>
          </ac:spMkLst>
        </pc:spChg>
        <pc:spChg chg="add mod">
          <ac:chgData name="Froduald Kabanza" userId="edf393d0-642b-4b9e-8c75-f62133241689" providerId="ADAL" clId="{206678B6-93D1-4D31-A534-982380F3B39C}" dt="2022-04-22T16:44:45.728" v="15760"/>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4-22T16:44:37.727" v="15759" actId="20577"/>
        <pc:sldMkLst>
          <pc:docMk/>
          <pc:sldMk cId="0" sldId="383"/>
        </pc:sldMkLst>
        <pc:spChg chg="mod">
          <ac:chgData name="Froduald Kabanza" userId="edf393d0-642b-4b9e-8c75-f62133241689" providerId="ADAL" clId="{206678B6-93D1-4D31-A534-982380F3B39C}" dt="2022-04-22T16:43:37.226" v="15732" actId="20577"/>
          <ac:spMkLst>
            <pc:docMk/>
            <pc:sldMk cId="0" sldId="383"/>
            <ac:spMk id="18" creationId="{00000000-0000-0000-0000-000000000000}"/>
          </ac:spMkLst>
        </pc:spChg>
        <pc:spChg chg="add mod">
          <ac:chgData name="Froduald Kabanza" userId="edf393d0-642b-4b9e-8c75-f62133241689" providerId="ADAL" clId="{206678B6-93D1-4D31-A534-982380F3B39C}" dt="2022-04-22T16:44:37.727" v="15759" actId="2057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4-22T16:43:50.606" v="15735" actId="20577"/>
        <pc:sldMkLst>
          <pc:docMk/>
          <pc:sldMk cId="0" sldId="384"/>
        </pc:sldMkLst>
        <pc:spChg chg="mod">
          <ac:chgData name="Froduald Kabanza" userId="edf393d0-642b-4b9e-8c75-f62133241689" providerId="ADAL" clId="{206678B6-93D1-4D31-A534-982380F3B39C}" dt="2022-04-22T16:43:50.606" v="15735" actId="20577"/>
          <ac:spMkLst>
            <pc:docMk/>
            <pc:sldMk cId="0" sldId="384"/>
            <ac:spMk id="18" creationId="{00000000-0000-0000-0000-000000000000}"/>
          </ac:spMkLst>
        </pc:spChg>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4-22T16:44:20.679" v="15740" actId="20577"/>
        <pc:sldMkLst>
          <pc:docMk/>
          <pc:sldMk cId="0" sldId="385"/>
        </pc:sldMkLst>
        <pc:spChg chg="mod">
          <ac:chgData name="Froduald Kabanza" userId="edf393d0-642b-4b9e-8c75-f62133241689" providerId="ADAL" clId="{206678B6-93D1-4D31-A534-982380F3B39C}" dt="2022-04-22T16:43:55.666" v="15738" actId="20577"/>
          <ac:spMkLst>
            <pc:docMk/>
            <pc:sldMk cId="0" sldId="385"/>
            <ac:spMk id="22" creationId="{00000000-0000-0000-0000-000000000000}"/>
          </ac:spMkLst>
        </pc:spChg>
        <pc:spChg chg="add mod">
          <ac:chgData name="Froduald Kabanza" userId="edf393d0-642b-4b9e-8c75-f62133241689" providerId="ADAL" clId="{206678B6-93D1-4D31-A534-982380F3B39C}" dt="2022-04-22T16:44:20.679" v="15740" actId="20577"/>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4-22T16:45:00.061" v="15764" actId="20577"/>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4-22T16:45:00.061" v="15764"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3117767558"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3E212A75-B4B7-43B0-959E-44F5DA0A6D98}"/>
    <pc:docChg chg="undo redo custSel addSld delSld modSld sldOrd addSection delSection modSection">
      <pc:chgData name="Froduald Kabanza" userId="edf393d0-642b-4b9e-8c75-f62133241689" providerId="ADAL" clId="{3E212A75-B4B7-43B0-959E-44F5DA0A6D98}" dt="2023-02-02T02:05:48.362" v="6734" actId="20577"/>
      <pc:docMkLst>
        <pc:docMk/>
      </pc:docMkLst>
      <pc:sldChg chg="modSp add del mod modNotesTx">
        <pc:chgData name="Froduald Kabanza" userId="edf393d0-642b-4b9e-8c75-f62133241689" providerId="ADAL" clId="{3E212A75-B4B7-43B0-959E-44F5DA0A6D98}" dt="2023-02-02T02:05:48.362" v="6734" actId="20577"/>
        <pc:sldMkLst>
          <pc:docMk/>
          <pc:sldMk cId="0" sldId="316"/>
        </pc:sldMkLst>
        <pc:spChg chg="mod">
          <ac:chgData name="Froduald Kabanza" userId="edf393d0-642b-4b9e-8c75-f62133241689" providerId="ADAL" clId="{3E212A75-B4B7-43B0-959E-44F5DA0A6D98}" dt="2023-02-02T02:01:26.987" v="6020" actId="20577"/>
          <ac:spMkLst>
            <pc:docMk/>
            <pc:sldMk cId="0" sldId="316"/>
            <ac:spMk id="19458" creationId="{00000000-0000-0000-0000-000000000000}"/>
          </ac:spMkLst>
        </pc:spChg>
      </pc:sldChg>
      <pc:sldChg chg="addSp delSp modSp mod">
        <pc:chgData name="Froduald Kabanza" userId="edf393d0-642b-4b9e-8c75-f62133241689" providerId="ADAL" clId="{3E212A75-B4B7-43B0-959E-44F5DA0A6D98}" dt="2023-01-31T01:43:54.298" v="108"/>
        <pc:sldMkLst>
          <pc:docMk/>
          <pc:sldMk cId="154423500" sldId="332"/>
        </pc:sldMkLst>
        <pc:spChg chg="mod">
          <ac:chgData name="Froduald Kabanza" userId="edf393d0-642b-4b9e-8c75-f62133241689" providerId="ADAL" clId="{3E212A75-B4B7-43B0-959E-44F5DA0A6D98}" dt="2023-01-31T01:37:52.397" v="25" actId="114"/>
          <ac:spMkLst>
            <pc:docMk/>
            <pc:sldMk cId="154423500" sldId="332"/>
            <ac:spMk id="4" creationId="{CD931363-DDCA-4600-6DA5-3CBBEA49FBD4}"/>
          </ac:spMkLst>
        </pc:spChg>
        <pc:graphicFrameChg chg="add del mod">
          <ac:chgData name="Froduald Kabanza" userId="edf393d0-642b-4b9e-8c75-f62133241689" providerId="ADAL" clId="{3E212A75-B4B7-43B0-959E-44F5DA0A6D98}" dt="2023-01-31T01:43:54.298" v="108"/>
          <ac:graphicFrameMkLst>
            <pc:docMk/>
            <pc:sldMk cId="154423500" sldId="332"/>
            <ac:graphicFrameMk id="2" creationId="{F8FA0552-EEDE-6A60-6879-8FA7AAB8AA9E}"/>
          </ac:graphicFrameMkLst>
        </pc:graphicFrameChg>
      </pc:sldChg>
      <pc:sldChg chg="modSp mod">
        <pc:chgData name="Froduald Kabanza" userId="edf393d0-642b-4b9e-8c75-f62133241689" providerId="ADAL" clId="{3E212A75-B4B7-43B0-959E-44F5DA0A6D98}" dt="2023-01-31T01:40:48.597" v="99" actId="114"/>
        <pc:sldMkLst>
          <pc:docMk/>
          <pc:sldMk cId="0" sldId="405"/>
        </pc:sldMkLst>
        <pc:spChg chg="mod">
          <ac:chgData name="Froduald Kabanza" userId="edf393d0-642b-4b9e-8c75-f62133241689" providerId="ADAL" clId="{3E212A75-B4B7-43B0-959E-44F5DA0A6D98}" dt="2023-01-31T01:40:48.597" v="99" actId="114"/>
          <ac:spMkLst>
            <pc:docMk/>
            <pc:sldMk cId="0" sldId="405"/>
            <ac:spMk id="92162" creationId="{8315D294-25C1-4B08-B7F5-BD720D2B3860}"/>
          </ac:spMkLst>
        </pc:spChg>
      </pc:sldChg>
      <pc:sldChg chg="new del">
        <pc:chgData name="Froduald Kabanza" userId="edf393d0-642b-4b9e-8c75-f62133241689" providerId="ADAL" clId="{3E212A75-B4B7-43B0-959E-44F5DA0A6D98}" dt="2023-01-31T01:43:11.633" v="102" actId="680"/>
        <pc:sldMkLst>
          <pc:docMk/>
          <pc:sldMk cId="2835736713" sldId="406"/>
        </pc:sldMkLst>
      </pc:sldChg>
      <pc:sldChg chg="add del">
        <pc:chgData name="Froduald Kabanza" userId="edf393d0-642b-4b9e-8c75-f62133241689" providerId="ADAL" clId="{3E212A75-B4B7-43B0-959E-44F5DA0A6D98}" dt="2023-01-31T01:43:05.558" v="100" actId="2696"/>
        <pc:sldMkLst>
          <pc:docMk/>
          <pc:sldMk cId="0" sldId="514"/>
        </pc:sldMkLst>
      </pc:sldChg>
      <pc:sldChg chg="del">
        <pc:chgData name="Froduald Kabanza" userId="edf393d0-642b-4b9e-8c75-f62133241689" providerId="ADAL" clId="{3E212A75-B4B7-43B0-959E-44F5DA0A6D98}" dt="2023-01-31T01:39:37.460" v="50" actId="2696"/>
        <pc:sldMkLst>
          <pc:docMk/>
          <pc:sldMk cId="3117767558" sldId="713"/>
        </pc:sldMkLst>
      </pc:sldChg>
      <pc:sldChg chg="del">
        <pc:chgData name="Froduald Kabanza" userId="edf393d0-642b-4b9e-8c75-f62133241689" providerId="ADAL" clId="{3E212A75-B4B7-43B0-959E-44F5DA0A6D98}" dt="2023-01-31T01:39:37.460" v="50" actId="2696"/>
        <pc:sldMkLst>
          <pc:docMk/>
          <pc:sldMk cId="1840393597" sldId="723"/>
        </pc:sldMkLst>
      </pc:sldChg>
      <pc:sldChg chg="del">
        <pc:chgData name="Froduald Kabanza" userId="edf393d0-642b-4b9e-8c75-f62133241689" providerId="ADAL" clId="{3E212A75-B4B7-43B0-959E-44F5DA0A6D98}" dt="2023-01-31T01:39:37.460" v="50" actId="2696"/>
        <pc:sldMkLst>
          <pc:docMk/>
          <pc:sldMk cId="2663965679" sldId="724"/>
        </pc:sldMkLst>
      </pc:sldChg>
      <pc:sldChg chg="del">
        <pc:chgData name="Froduald Kabanza" userId="edf393d0-642b-4b9e-8c75-f62133241689" providerId="ADAL" clId="{3E212A75-B4B7-43B0-959E-44F5DA0A6D98}" dt="2023-01-31T01:39:37.460" v="50" actId="2696"/>
        <pc:sldMkLst>
          <pc:docMk/>
          <pc:sldMk cId="3363887411" sldId="725"/>
        </pc:sldMkLst>
      </pc:sldChg>
      <pc:sldChg chg="del">
        <pc:chgData name="Froduald Kabanza" userId="edf393d0-642b-4b9e-8c75-f62133241689" providerId="ADAL" clId="{3E212A75-B4B7-43B0-959E-44F5DA0A6D98}" dt="2023-01-31T01:39:37.460" v="50" actId="2696"/>
        <pc:sldMkLst>
          <pc:docMk/>
          <pc:sldMk cId="994401148" sldId="726"/>
        </pc:sldMkLst>
      </pc:sldChg>
      <pc:sldChg chg="del">
        <pc:chgData name="Froduald Kabanza" userId="edf393d0-642b-4b9e-8c75-f62133241689" providerId="ADAL" clId="{3E212A75-B4B7-43B0-959E-44F5DA0A6D98}" dt="2023-01-31T01:39:37.460" v="50" actId="2696"/>
        <pc:sldMkLst>
          <pc:docMk/>
          <pc:sldMk cId="3078872076" sldId="727"/>
        </pc:sldMkLst>
      </pc:sldChg>
      <pc:sldChg chg="del">
        <pc:chgData name="Froduald Kabanza" userId="edf393d0-642b-4b9e-8c75-f62133241689" providerId="ADAL" clId="{3E212A75-B4B7-43B0-959E-44F5DA0A6D98}" dt="2023-01-31T01:39:37.460" v="50" actId="2696"/>
        <pc:sldMkLst>
          <pc:docMk/>
          <pc:sldMk cId="2098527048" sldId="728"/>
        </pc:sldMkLst>
      </pc:sldChg>
      <pc:sldChg chg="del">
        <pc:chgData name="Froduald Kabanza" userId="edf393d0-642b-4b9e-8c75-f62133241689" providerId="ADAL" clId="{3E212A75-B4B7-43B0-959E-44F5DA0A6D98}" dt="2023-01-31T01:39:37.460" v="50" actId="2696"/>
        <pc:sldMkLst>
          <pc:docMk/>
          <pc:sldMk cId="3379031856" sldId="729"/>
        </pc:sldMkLst>
      </pc:sldChg>
      <pc:sldChg chg="del">
        <pc:chgData name="Froduald Kabanza" userId="edf393d0-642b-4b9e-8c75-f62133241689" providerId="ADAL" clId="{3E212A75-B4B7-43B0-959E-44F5DA0A6D98}" dt="2023-01-31T01:39:37.460" v="50" actId="2696"/>
        <pc:sldMkLst>
          <pc:docMk/>
          <pc:sldMk cId="1674020406" sldId="730"/>
        </pc:sldMkLst>
      </pc:sldChg>
      <pc:sldChg chg="del">
        <pc:chgData name="Froduald Kabanza" userId="edf393d0-642b-4b9e-8c75-f62133241689" providerId="ADAL" clId="{3E212A75-B4B7-43B0-959E-44F5DA0A6D98}" dt="2023-01-31T01:39:37.460" v="50" actId="2696"/>
        <pc:sldMkLst>
          <pc:docMk/>
          <pc:sldMk cId="704094155" sldId="731"/>
        </pc:sldMkLst>
      </pc:sldChg>
      <pc:sldChg chg="del">
        <pc:chgData name="Froduald Kabanza" userId="edf393d0-642b-4b9e-8c75-f62133241689" providerId="ADAL" clId="{3E212A75-B4B7-43B0-959E-44F5DA0A6D98}" dt="2023-01-31T01:39:37.460" v="50" actId="2696"/>
        <pc:sldMkLst>
          <pc:docMk/>
          <pc:sldMk cId="24279273" sldId="732"/>
        </pc:sldMkLst>
      </pc:sldChg>
      <pc:sldChg chg="addSp delSp modSp add mod ord modAnim modNotesTx">
        <pc:chgData name="Froduald Kabanza" userId="edf393d0-642b-4b9e-8c75-f62133241689" providerId="ADAL" clId="{3E212A75-B4B7-43B0-959E-44F5DA0A6D98}" dt="2023-02-01T22:19:19.822" v="5634" actId="20577"/>
        <pc:sldMkLst>
          <pc:docMk/>
          <pc:sldMk cId="3978428443" sldId="855"/>
        </pc:sldMkLst>
        <pc:spChg chg="add del mod">
          <ac:chgData name="Froduald Kabanza" userId="edf393d0-642b-4b9e-8c75-f62133241689" providerId="ADAL" clId="{3E212A75-B4B7-43B0-959E-44F5DA0A6D98}" dt="2023-02-01T00:09:48.090" v="1026" actId="478"/>
          <ac:spMkLst>
            <pc:docMk/>
            <pc:sldMk cId="3978428443" sldId="855"/>
            <ac:spMk id="2" creationId="{EACAE12E-067F-3B2B-3816-B4D682843181}"/>
          </ac:spMkLst>
        </pc:spChg>
        <pc:spChg chg="add mod">
          <ac:chgData name="Froduald Kabanza" userId="edf393d0-642b-4b9e-8c75-f62133241689" providerId="ADAL" clId="{3E212A75-B4B7-43B0-959E-44F5DA0A6D98}" dt="2023-02-01T22:02:05.306" v="5146" actId="14100"/>
          <ac:spMkLst>
            <pc:docMk/>
            <pc:sldMk cId="3978428443" sldId="855"/>
            <ac:spMk id="3" creationId="{457CD7D5-AE63-C1D1-A4C3-C7264D4BE04B}"/>
          </ac:spMkLst>
        </pc:spChg>
        <pc:spChg chg="del mod">
          <ac:chgData name="Froduald Kabanza" userId="edf393d0-642b-4b9e-8c75-f62133241689" providerId="ADAL" clId="{3E212A75-B4B7-43B0-959E-44F5DA0A6D98}" dt="2023-02-01T00:08:47.871" v="1025" actId="478"/>
          <ac:spMkLst>
            <pc:docMk/>
            <pc:sldMk cId="3978428443" sldId="855"/>
            <ac:spMk id="7" creationId="{CB4A2B81-7054-4A91-A208-4CECE9459CF8}"/>
          </ac:spMkLst>
        </pc:spChg>
        <pc:spChg chg="add del mod">
          <ac:chgData name="Froduald Kabanza" userId="edf393d0-642b-4b9e-8c75-f62133241689" providerId="ADAL" clId="{3E212A75-B4B7-43B0-959E-44F5DA0A6D98}" dt="2023-02-01T00:28:50.365" v="1570" actId="478"/>
          <ac:spMkLst>
            <pc:docMk/>
            <pc:sldMk cId="3978428443" sldId="855"/>
            <ac:spMk id="8" creationId="{D4DAC340-A067-7A21-1D2C-F21EE38F6384}"/>
          </ac:spMkLst>
        </pc:spChg>
        <pc:spChg chg="add del mod">
          <ac:chgData name="Froduald Kabanza" userId="edf393d0-642b-4b9e-8c75-f62133241689" providerId="ADAL" clId="{3E212A75-B4B7-43B0-959E-44F5DA0A6D98}" dt="2023-02-01T00:13:39.084" v="1219"/>
          <ac:spMkLst>
            <pc:docMk/>
            <pc:sldMk cId="3978428443" sldId="855"/>
            <ac:spMk id="9" creationId="{6BAB1EE0-5A8A-EADA-25A6-1A78ADE49F69}"/>
          </ac:spMkLst>
        </pc:spChg>
        <pc:spChg chg="add del mod">
          <ac:chgData name="Froduald Kabanza" userId="edf393d0-642b-4b9e-8c75-f62133241689" providerId="ADAL" clId="{3E212A75-B4B7-43B0-959E-44F5DA0A6D98}" dt="2023-02-01T00:34:38.050" v="1899" actId="478"/>
          <ac:spMkLst>
            <pc:docMk/>
            <pc:sldMk cId="3978428443" sldId="855"/>
            <ac:spMk id="10" creationId="{69FAD64E-9A72-7C3C-E563-CFD68297FC23}"/>
          </ac:spMkLst>
        </pc:spChg>
        <pc:spChg chg="add del mod">
          <ac:chgData name="Froduald Kabanza" userId="edf393d0-642b-4b9e-8c75-f62133241689" providerId="ADAL" clId="{3E212A75-B4B7-43B0-959E-44F5DA0A6D98}" dt="2023-02-01T00:34:38.050" v="1899" actId="478"/>
          <ac:spMkLst>
            <pc:docMk/>
            <pc:sldMk cId="3978428443" sldId="855"/>
            <ac:spMk id="12" creationId="{92F12881-D315-B960-C2A5-41DC1E4F26E8}"/>
          </ac:spMkLst>
        </pc:spChg>
        <pc:spChg chg="add del mod">
          <ac:chgData name="Froduald Kabanza" userId="edf393d0-642b-4b9e-8c75-f62133241689" providerId="ADAL" clId="{3E212A75-B4B7-43B0-959E-44F5DA0A6D98}" dt="2023-02-01T00:34:38.050" v="1899" actId="478"/>
          <ac:spMkLst>
            <pc:docMk/>
            <pc:sldMk cId="3978428443" sldId="855"/>
            <ac:spMk id="14" creationId="{5080B62E-896F-D875-1606-797D285104B7}"/>
          </ac:spMkLst>
        </pc:spChg>
        <pc:spChg chg="add del mod">
          <ac:chgData name="Froduald Kabanza" userId="edf393d0-642b-4b9e-8c75-f62133241689" providerId="ADAL" clId="{3E212A75-B4B7-43B0-959E-44F5DA0A6D98}" dt="2023-02-01T00:34:38.050" v="1899" actId="478"/>
          <ac:spMkLst>
            <pc:docMk/>
            <pc:sldMk cId="3978428443" sldId="855"/>
            <ac:spMk id="15" creationId="{5842EE39-5EF1-B864-8CE9-3CD53F1E2B6A}"/>
          </ac:spMkLst>
        </pc:spChg>
        <pc:spChg chg="add del mod">
          <ac:chgData name="Froduald Kabanza" userId="edf393d0-642b-4b9e-8c75-f62133241689" providerId="ADAL" clId="{3E212A75-B4B7-43B0-959E-44F5DA0A6D98}" dt="2023-02-01T00:34:38.050" v="1899" actId="478"/>
          <ac:spMkLst>
            <pc:docMk/>
            <pc:sldMk cId="3978428443" sldId="855"/>
            <ac:spMk id="16" creationId="{3A4389ED-42F6-E6D1-EEDD-6305908B75BD}"/>
          </ac:spMkLst>
        </pc:spChg>
        <pc:spChg chg="add del mod">
          <ac:chgData name="Froduald Kabanza" userId="edf393d0-642b-4b9e-8c75-f62133241689" providerId="ADAL" clId="{3E212A75-B4B7-43B0-959E-44F5DA0A6D98}" dt="2023-02-01T00:34:38.050" v="1899" actId="478"/>
          <ac:spMkLst>
            <pc:docMk/>
            <pc:sldMk cId="3978428443" sldId="855"/>
            <ac:spMk id="17" creationId="{D0871768-E66F-9DD2-6FA9-3F4622F7D867}"/>
          </ac:spMkLst>
        </pc:spChg>
        <pc:spChg chg="add del mod">
          <ac:chgData name="Froduald Kabanza" userId="edf393d0-642b-4b9e-8c75-f62133241689" providerId="ADAL" clId="{3E212A75-B4B7-43B0-959E-44F5DA0A6D98}" dt="2023-02-01T00:34:38.050" v="1899" actId="478"/>
          <ac:spMkLst>
            <pc:docMk/>
            <pc:sldMk cId="3978428443" sldId="855"/>
            <ac:spMk id="18" creationId="{645CC8E1-5C00-856C-0D12-918A0E8CC214}"/>
          </ac:spMkLst>
        </pc:spChg>
        <pc:spChg chg="add del mod">
          <ac:chgData name="Froduald Kabanza" userId="edf393d0-642b-4b9e-8c75-f62133241689" providerId="ADAL" clId="{3E212A75-B4B7-43B0-959E-44F5DA0A6D98}" dt="2023-02-01T00:34:38.050" v="1899" actId="478"/>
          <ac:spMkLst>
            <pc:docMk/>
            <pc:sldMk cId="3978428443" sldId="855"/>
            <ac:spMk id="19" creationId="{760371DF-56C2-8D6C-8CF8-727E5FBA8523}"/>
          </ac:spMkLst>
        </pc:spChg>
        <pc:spChg chg="add del mod">
          <ac:chgData name="Froduald Kabanza" userId="edf393d0-642b-4b9e-8c75-f62133241689" providerId="ADAL" clId="{3E212A75-B4B7-43B0-959E-44F5DA0A6D98}" dt="2023-02-01T00:34:38.050" v="1899" actId="478"/>
          <ac:spMkLst>
            <pc:docMk/>
            <pc:sldMk cId="3978428443" sldId="855"/>
            <ac:spMk id="20" creationId="{BC3B6EFE-3C41-04DE-C23C-C7FB66843596}"/>
          </ac:spMkLst>
        </pc:spChg>
        <pc:spChg chg="add del mod">
          <ac:chgData name="Froduald Kabanza" userId="edf393d0-642b-4b9e-8c75-f62133241689" providerId="ADAL" clId="{3E212A75-B4B7-43B0-959E-44F5DA0A6D98}" dt="2023-02-01T00:34:38.050" v="1899" actId="478"/>
          <ac:spMkLst>
            <pc:docMk/>
            <pc:sldMk cId="3978428443" sldId="855"/>
            <ac:spMk id="21" creationId="{05ADADEC-278C-94A5-3EA0-9C217CA227F7}"/>
          </ac:spMkLst>
        </pc:spChg>
        <pc:spChg chg="add del mod">
          <ac:chgData name="Froduald Kabanza" userId="edf393d0-642b-4b9e-8c75-f62133241689" providerId="ADAL" clId="{3E212A75-B4B7-43B0-959E-44F5DA0A6D98}" dt="2023-02-01T00:34:38.050" v="1899" actId="478"/>
          <ac:spMkLst>
            <pc:docMk/>
            <pc:sldMk cId="3978428443" sldId="855"/>
            <ac:spMk id="22" creationId="{D788981D-4D91-3692-CF26-775089C57067}"/>
          </ac:spMkLst>
        </pc:spChg>
        <pc:spChg chg="add del mod">
          <ac:chgData name="Froduald Kabanza" userId="edf393d0-642b-4b9e-8c75-f62133241689" providerId="ADAL" clId="{3E212A75-B4B7-43B0-959E-44F5DA0A6D98}" dt="2023-02-01T00:34:38.050" v="1899" actId="478"/>
          <ac:spMkLst>
            <pc:docMk/>
            <pc:sldMk cId="3978428443" sldId="855"/>
            <ac:spMk id="23" creationId="{E56D35F6-1C5A-A263-06C5-82321FFB3F4B}"/>
          </ac:spMkLst>
        </pc:spChg>
        <pc:spChg chg="add del mod">
          <ac:chgData name="Froduald Kabanza" userId="edf393d0-642b-4b9e-8c75-f62133241689" providerId="ADAL" clId="{3E212A75-B4B7-43B0-959E-44F5DA0A6D98}" dt="2023-02-01T00:34:38.050" v="1899" actId="478"/>
          <ac:spMkLst>
            <pc:docMk/>
            <pc:sldMk cId="3978428443" sldId="855"/>
            <ac:spMk id="24" creationId="{329E4349-4A01-0512-C89C-998E74FBD94B}"/>
          </ac:spMkLst>
        </pc:spChg>
        <pc:spChg chg="add del mod">
          <ac:chgData name="Froduald Kabanza" userId="edf393d0-642b-4b9e-8c75-f62133241689" providerId="ADAL" clId="{3E212A75-B4B7-43B0-959E-44F5DA0A6D98}" dt="2023-02-01T00:34:38.050" v="1899" actId="478"/>
          <ac:spMkLst>
            <pc:docMk/>
            <pc:sldMk cId="3978428443" sldId="855"/>
            <ac:spMk id="25" creationId="{9ECBA7D8-1F59-4E1B-243A-4E72617A2A05}"/>
          </ac:spMkLst>
        </pc:spChg>
        <pc:spChg chg="add del mod">
          <ac:chgData name="Froduald Kabanza" userId="edf393d0-642b-4b9e-8c75-f62133241689" providerId="ADAL" clId="{3E212A75-B4B7-43B0-959E-44F5DA0A6D98}" dt="2023-02-01T00:34:38.050" v="1899" actId="478"/>
          <ac:spMkLst>
            <pc:docMk/>
            <pc:sldMk cId="3978428443" sldId="855"/>
            <ac:spMk id="26" creationId="{1FE2EC42-F086-FD1C-579A-0E20FE1C8603}"/>
          </ac:spMkLst>
        </pc:spChg>
        <pc:spChg chg="add del mod">
          <ac:chgData name="Froduald Kabanza" userId="edf393d0-642b-4b9e-8c75-f62133241689" providerId="ADAL" clId="{3E212A75-B4B7-43B0-959E-44F5DA0A6D98}" dt="2023-02-01T00:34:38.050" v="1899" actId="478"/>
          <ac:spMkLst>
            <pc:docMk/>
            <pc:sldMk cId="3978428443" sldId="855"/>
            <ac:spMk id="27" creationId="{76F35121-88FF-9A6A-A3EC-DEE11F348FFF}"/>
          </ac:spMkLst>
        </pc:spChg>
        <pc:spChg chg="add del mod">
          <ac:chgData name="Froduald Kabanza" userId="edf393d0-642b-4b9e-8c75-f62133241689" providerId="ADAL" clId="{3E212A75-B4B7-43B0-959E-44F5DA0A6D98}" dt="2023-02-01T00:34:38.050" v="1899" actId="478"/>
          <ac:spMkLst>
            <pc:docMk/>
            <pc:sldMk cId="3978428443" sldId="855"/>
            <ac:spMk id="28" creationId="{10807E52-205B-1135-8D7C-24D0EB6512F1}"/>
          </ac:spMkLst>
        </pc:spChg>
        <pc:spChg chg="add mod topLvl">
          <ac:chgData name="Froduald Kabanza" userId="edf393d0-642b-4b9e-8c75-f62133241689" providerId="ADAL" clId="{3E212A75-B4B7-43B0-959E-44F5DA0A6D98}" dt="2023-02-01T00:51:04.703" v="2595" actId="164"/>
          <ac:spMkLst>
            <pc:docMk/>
            <pc:sldMk cId="3978428443" sldId="855"/>
            <ac:spMk id="32" creationId="{64DE873C-1416-EF11-2209-8E92962CF354}"/>
          </ac:spMkLst>
        </pc:spChg>
        <pc:spChg chg="add mod topLvl">
          <ac:chgData name="Froduald Kabanza" userId="edf393d0-642b-4b9e-8c75-f62133241689" providerId="ADAL" clId="{3E212A75-B4B7-43B0-959E-44F5DA0A6D98}" dt="2023-02-01T00:51:04.703" v="2595" actId="164"/>
          <ac:spMkLst>
            <pc:docMk/>
            <pc:sldMk cId="3978428443" sldId="855"/>
            <ac:spMk id="33" creationId="{4ADADDFB-F694-1DA0-5464-7695405F7955}"/>
          </ac:spMkLst>
        </pc:spChg>
        <pc:spChg chg="mod">
          <ac:chgData name="Froduald Kabanza" userId="edf393d0-642b-4b9e-8c75-f62133241689" providerId="ADAL" clId="{3E212A75-B4B7-43B0-959E-44F5DA0A6D98}" dt="2023-02-01T00:43:52.869" v="2439" actId="20577"/>
          <ac:spMkLst>
            <pc:docMk/>
            <pc:sldMk cId="3978428443" sldId="855"/>
            <ac:spMk id="40962" creationId="{00000000-0000-0000-0000-000000000000}"/>
          </ac:spMkLst>
        </pc:spChg>
        <pc:spChg chg="del mod">
          <ac:chgData name="Froduald Kabanza" userId="edf393d0-642b-4b9e-8c75-f62133241689" providerId="ADAL" clId="{3E212A75-B4B7-43B0-959E-44F5DA0A6D98}" dt="2023-02-01T00:08:47.871" v="1025" actId="478"/>
          <ac:spMkLst>
            <pc:docMk/>
            <pc:sldMk cId="3978428443" sldId="855"/>
            <ac:spMk id="40963" creationId="{00000000-0000-0000-0000-000000000000}"/>
          </ac:spMkLst>
        </pc:spChg>
        <pc:grpChg chg="add del mod">
          <ac:chgData name="Froduald Kabanza" userId="edf393d0-642b-4b9e-8c75-f62133241689" providerId="ADAL" clId="{3E212A75-B4B7-43B0-959E-44F5DA0A6D98}" dt="2023-02-01T00:50:40.561" v="2591" actId="165"/>
          <ac:grpSpMkLst>
            <pc:docMk/>
            <pc:sldMk cId="3978428443" sldId="855"/>
            <ac:grpSpMk id="34" creationId="{7D51774D-8329-D136-279C-44BD8AA10BAB}"/>
          </ac:grpSpMkLst>
        </pc:grpChg>
        <pc:grpChg chg="add mod">
          <ac:chgData name="Froduald Kabanza" userId="edf393d0-642b-4b9e-8c75-f62133241689" providerId="ADAL" clId="{3E212A75-B4B7-43B0-959E-44F5DA0A6D98}" dt="2023-02-01T22:02:12.926" v="5147" actId="1076"/>
          <ac:grpSpMkLst>
            <pc:docMk/>
            <pc:sldMk cId="3978428443" sldId="855"/>
            <ac:grpSpMk id="35" creationId="{0C501F49-A017-D59E-DCF8-F214A49EC4E4}"/>
          </ac:grpSpMkLst>
        </pc:grpChg>
        <pc:picChg chg="del mod">
          <ac:chgData name="Froduald Kabanza" userId="edf393d0-642b-4b9e-8c75-f62133241689" providerId="ADAL" clId="{3E212A75-B4B7-43B0-959E-44F5DA0A6D98}" dt="2023-02-01T00:09:53.736" v="1027" actId="478"/>
          <ac:picMkLst>
            <pc:docMk/>
            <pc:sldMk cId="3978428443" sldId="855"/>
            <ac:picMk id="11" creationId="{E03C322A-9268-48CE-B73A-FB159E82701B}"/>
          </ac:picMkLst>
        </pc:picChg>
        <pc:picChg chg="del mod">
          <ac:chgData name="Froduald Kabanza" userId="edf393d0-642b-4b9e-8c75-f62133241689" providerId="ADAL" clId="{3E212A75-B4B7-43B0-959E-44F5DA0A6D98}" dt="2023-02-01T00:32:48.622" v="1698" actId="478"/>
          <ac:picMkLst>
            <pc:docMk/>
            <pc:sldMk cId="3978428443" sldId="855"/>
            <ac:picMk id="13" creationId="{826F22A6-5B38-44FD-9F39-EBF9488B4225}"/>
          </ac:picMkLst>
        </pc:picChg>
        <pc:picChg chg="add mod topLvl">
          <ac:chgData name="Froduald Kabanza" userId="edf393d0-642b-4b9e-8c75-f62133241689" providerId="ADAL" clId="{3E212A75-B4B7-43B0-959E-44F5DA0A6D98}" dt="2023-02-01T22:02:12.926" v="5147" actId="1076"/>
          <ac:picMkLst>
            <pc:docMk/>
            <pc:sldMk cId="3978428443" sldId="855"/>
            <ac:picMk id="30" creationId="{936F60C3-8D46-F2EF-77A0-D63E57052DD8}"/>
          </ac:picMkLst>
        </pc:picChg>
        <pc:picChg chg="add mod">
          <ac:chgData name="Froduald Kabanza" userId="edf393d0-642b-4b9e-8c75-f62133241689" providerId="ADAL" clId="{3E212A75-B4B7-43B0-959E-44F5DA0A6D98}" dt="2023-02-01T22:02:12.926" v="5147" actId="1076"/>
          <ac:picMkLst>
            <pc:docMk/>
            <pc:sldMk cId="3978428443" sldId="855"/>
            <ac:picMk id="31" creationId="{971F49C6-3815-2C11-ED3A-88A65101B42E}"/>
          </ac:picMkLst>
        </pc:picChg>
      </pc:sldChg>
      <pc:sldChg chg="addSp modSp add mod modNotesTx">
        <pc:chgData name="Froduald Kabanza" userId="edf393d0-642b-4b9e-8c75-f62133241689" providerId="ADAL" clId="{3E212A75-B4B7-43B0-959E-44F5DA0A6D98}" dt="2023-02-02T01:50:20.717" v="5932" actId="114"/>
        <pc:sldMkLst>
          <pc:docMk/>
          <pc:sldMk cId="2685521696" sldId="856"/>
        </pc:sldMkLst>
        <pc:spChg chg="add mod">
          <ac:chgData name="Froduald Kabanza" userId="edf393d0-642b-4b9e-8c75-f62133241689" providerId="ADAL" clId="{3E212A75-B4B7-43B0-959E-44F5DA0A6D98}" dt="2023-02-02T01:19:35.619" v="5867" actId="1076"/>
          <ac:spMkLst>
            <pc:docMk/>
            <pc:sldMk cId="2685521696" sldId="856"/>
            <ac:spMk id="2" creationId="{E4E0A0FB-BC11-8241-4D0D-B8098B11F39F}"/>
          </ac:spMkLst>
        </pc:spChg>
        <pc:spChg chg="add mod">
          <ac:chgData name="Froduald Kabanza" userId="edf393d0-642b-4b9e-8c75-f62133241689" providerId="ADAL" clId="{3E212A75-B4B7-43B0-959E-44F5DA0A6D98}" dt="2023-02-02T01:19:30.413" v="5866" actId="1076"/>
          <ac:spMkLst>
            <pc:docMk/>
            <pc:sldMk cId="2685521696" sldId="856"/>
            <ac:spMk id="8" creationId="{557C302B-976A-76CA-7750-EFEA3887C4C3}"/>
          </ac:spMkLst>
        </pc:spChg>
        <pc:spChg chg="mod">
          <ac:chgData name="Froduald Kabanza" userId="edf393d0-642b-4b9e-8c75-f62133241689" providerId="ADAL" clId="{3E212A75-B4B7-43B0-959E-44F5DA0A6D98}" dt="2023-02-01T17:49:27.305" v="4848" actId="255"/>
          <ac:spMkLst>
            <pc:docMk/>
            <pc:sldMk cId="2685521696" sldId="856"/>
            <ac:spMk id="40962" creationId="{00000000-0000-0000-0000-000000000000}"/>
          </ac:spMkLst>
        </pc:spChg>
        <pc:spChg chg="mod">
          <ac:chgData name="Froduald Kabanza" userId="edf393d0-642b-4b9e-8c75-f62133241689" providerId="ADAL" clId="{3E212A75-B4B7-43B0-959E-44F5DA0A6D98}" dt="2023-02-02T01:50:20.717" v="5932" actId="114"/>
          <ac:spMkLst>
            <pc:docMk/>
            <pc:sldMk cId="2685521696" sldId="856"/>
            <ac:spMk id="40963" creationId="{00000000-0000-0000-0000-000000000000}"/>
          </ac:spMkLst>
        </pc:spChg>
        <pc:cxnChg chg="add">
          <ac:chgData name="Froduald Kabanza" userId="edf393d0-642b-4b9e-8c75-f62133241689" providerId="ADAL" clId="{3E212A75-B4B7-43B0-959E-44F5DA0A6D98}" dt="2023-02-02T01:18:02.837" v="5856" actId="11529"/>
          <ac:cxnSpMkLst>
            <pc:docMk/>
            <pc:sldMk cId="2685521696" sldId="856"/>
            <ac:cxnSpMk id="7" creationId="{46F3746F-7C09-9303-0633-97645A45414C}"/>
          </ac:cxnSpMkLst>
        </pc:cxnChg>
        <pc:cxnChg chg="add mod">
          <ac:chgData name="Froduald Kabanza" userId="edf393d0-642b-4b9e-8c75-f62133241689" providerId="ADAL" clId="{3E212A75-B4B7-43B0-959E-44F5DA0A6D98}" dt="2023-02-02T01:19:17.260" v="5860" actId="1076"/>
          <ac:cxnSpMkLst>
            <pc:docMk/>
            <pc:sldMk cId="2685521696" sldId="856"/>
            <ac:cxnSpMk id="9" creationId="{54372E60-5843-75D6-20EA-666443F7CB74}"/>
          </ac:cxnSpMkLst>
        </pc:cxnChg>
      </pc:sldChg>
      <pc:sldChg chg="modSp add mod">
        <pc:chgData name="Froduald Kabanza" userId="edf393d0-642b-4b9e-8c75-f62133241689" providerId="ADAL" clId="{3E212A75-B4B7-43B0-959E-44F5DA0A6D98}" dt="2023-02-01T17:51:17.153" v="4877" actId="20577"/>
        <pc:sldMkLst>
          <pc:docMk/>
          <pc:sldMk cId="1936639024" sldId="857"/>
        </pc:sldMkLst>
        <pc:spChg chg="mod">
          <ac:chgData name="Froduald Kabanza" userId="edf393d0-642b-4b9e-8c75-f62133241689" providerId="ADAL" clId="{3E212A75-B4B7-43B0-959E-44F5DA0A6D98}" dt="2023-02-01T17:51:17.153" v="4877" actId="20577"/>
          <ac:spMkLst>
            <pc:docMk/>
            <pc:sldMk cId="1936639024" sldId="857"/>
            <ac:spMk id="40962" creationId="{00000000-0000-0000-0000-000000000000}"/>
          </ac:spMkLst>
        </pc:spChg>
      </pc:sldChg>
      <pc:sldChg chg="add">
        <pc:chgData name="Froduald Kabanza" userId="edf393d0-642b-4b9e-8c75-f62133241689" providerId="ADAL" clId="{3E212A75-B4B7-43B0-959E-44F5DA0A6D98}" dt="2023-01-31T01:44:06.563" v="109"/>
        <pc:sldMkLst>
          <pc:docMk/>
          <pc:sldMk cId="4145213347" sldId="858"/>
        </pc:sldMkLst>
      </pc:sldChg>
      <pc:sldChg chg="addSp delSp modSp add mod chgLayout modNotes modNotesTx">
        <pc:chgData name="Froduald Kabanza" userId="edf393d0-642b-4b9e-8c75-f62133241689" providerId="ADAL" clId="{3E212A75-B4B7-43B0-959E-44F5DA0A6D98}" dt="2023-02-02T01:56:43.532" v="5950" actId="14100"/>
        <pc:sldMkLst>
          <pc:docMk/>
          <pc:sldMk cId="3607973160" sldId="860"/>
        </pc:sldMkLst>
        <pc:spChg chg="add del mod ord">
          <ac:chgData name="Froduald Kabanza" userId="edf393d0-642b-4b9e-8c75-f62133241689" providerId="ADAL" clId="{3E212A75-B4B7-43B0-959E-44F5DA0A6D98}" dt="2023-02-02T01:32:20.820" v="5890" actId="700"/>
          <ac:spMkLst>
            <pc:docMk/>
            <pc:sldMk cId="3607973160" sldId="860"/>
            <ac:spMk id="2" creationId="{B041E54B-7A98-5A0B-34D8-CE0A5D5A2883}"/>
          </ac:spMkLst>
        </pc:spChg>
        <pc:spChg chg="add del mod ord">
          <ac:chgData name="Froduald Kabanza" userId="edf393d0-642b-4b9e-8c75-f62133241689" providerId="ADAL" clId="{3E212A75-B4B7-43B0-959E-44F5DA0A6D98}" dt="2023-02-02T01:32:23.331" v="5891" actId="700"/>
          <ac:spMkLst>
            <pc:docMk/>
            <pc:sldMk cId="3607973160" sldId="860"/>
            <ac:spMk id="3" creationId="{25C8D738-F4FA-0882-B5F6-E9A2C03B9857}"/>
          </ac:spMkLst>
        </pc:spChg>
        <pc:spChg chg="add del mod ord">
          <ac:chgData name="Froduald Kabanza" userId="edf393d0-642b-4b9e-8c75-f62133241689" providerId="ADAL" clId="{3E212A75-B4B7-43B0-959E-44F5DA0A6D98}" dt="2023-02-02T01:56:31.957" v="5948" actId="478"/>
          <ac:spMkLst>
            <pc:docMk/>
            <pc:sldMk cId="3607973160" sldId="860"/>
            <ac:spMk id="4" creationId="{2F568285-542F-50CB-77E4-D748231540AB}"/>
          </ac:spMkLst>
        </pc:spChg>
        <pc:spChg chg="mod ord">
          <ac:chgData name="Froduald Kabanza" userId="edf393d0-642b-4b9e-8c75-f62133241689" providerId="ADAL" clId="{3E212A75-B4B7-43B0-959E-44F5DA0A6D98}" dt="2023-02-02T01:32:23.331" v="5891" actId="700"/>
          <ac:spMkLst>
            <pc:docMk/>
            <pc:sldMk cId="3607973160" sldId="860"/>
            <ac:spMk id="50178" creationId="{00000000-0000-0000-0000-000000000000}"/>
          </ac:spMkLst>
        </pc:spChg>
        <pc:spChg chg="mod ord">
          <ac:chgData name="Froduald Kabanza" userId="edf393d0-642b-4b9e-8c75-f62133241689" providerId="ADAL" clId="{3E212A75-B4B7-43B0-959E-44F5DA0A6D98}" dt="2023-02-02T01:32:23.331" v="5891" actId="700"/>
          <ac:spMkLst>
            <pc:docMk/>
            <pc:sldMk cId="3607973160" sldId="860"/>
            <ac:spMk id="50180" creationId="{00000000-0000-0000-0000-000000000000}"/>
          </ac:spMkLst>
        </pc:spChg>
        <pc:spChg chg="mod ord">
          <ac:chgData name="Froduald Kabanza" userId="edf393d0-642b-4b9e-8c75-f62133241689" providerId="ADAL" clId="{3E212A75-B4B7-43B0-959E-44F5DA0A6D98}" dt="2023-02-02T01:32:23.331" v="5891" actId="700"/>
          <ac:spMkLst>
            <pc:docMk/>
            <pc:sldMk cId="3607973160" sldId="860"/>
            <ac:spMk id="50181" creationId="{00000000-0000-0000-0000-000000000000}"/>
          </ac:spMkLst>
        </pc:spChg>
        <pc:spChg chg="mod ord">
          <ac:chgData name="Froduald Kabanza" userId="edf393d0-642b-4b9e-8c75-f62133241689" providerId="ADAL" clId="{3E212A75-B4B7-43B0-959E-44F5DA0A6D98}" dt="2023-02-02T01:32:27.377" v="5892" actId="121"/>
          <ac:spMkLst>
            <pc:docMk/>
            <pc:sldMk cId="3607973160" sldId="860"/>
            <ac:spMk id="50182" creationId="{00000000-0000-0000-0000-000000000000}"/>
          </ac:spMkLst>
        </pc:spChg>
        <pc:picChg chg="mod">
          <ac:chgData name="Froduald Kabanza" userId="edf393d0-642b-4b9e-8c75-f62133241689" providerId="ADAL" clId="{3E212A75-B4B7-43B0-959E-44F5DA0A6D98}" dt="2023-02-02T01:56:43.532" v="5950" actId="14100"/>
          <ac:picMkLst>
            <pc:docMk/>
            <pc:sldMk cId="3607973160" sldId="860"/>
            <ac:picMk id="6" creationId="{8EC67F1F-DBAA-477C-B41D-EA863EFD1438}"/>
          </ac:picMkLst>
        </pc:picChg>
      </pc:sldChg>
      <pc:sldChg chg="addSp delSp modSp add mod chgLayout">
        <pc:chgData name="Froduald Kabanza" userId="edf393d0-642b-4b9e-8c75-f62133241689" providerId="ADAL" clId="{3E212A75-B4B7-43B0-959E-44F5DA0A6D98}" dt="2023-02-02T01:59:34.163" v="5994" actId="478"/>
        <pc:sldMkLst>
          <pc:docMk/>
          <pc:sldMk cId="1464238094" sldId="861"/>
        </pc:sldMkLst>
        <pc:spChg chg="add del mod ord">
          <ac:chgData name="Froduald Kabanza" userId="edf393d0-642b-4b9e-8c75-f62133241689" providerId="ADAL" clId="{3E212A75-B4B7-43B0-959E-44F5DA0A6D98}" dt="2023-02-02T01:31:51.962" v="5885" actId="700"/>
          <ac:spMkLst>
            <pc:docMk/>
            <pc:sldMk cId="1464238094" sldId="861"/>
            <ac:spMk id="2" creationId="{F0D507D1-3A94-692D-C0CB-D196EA0DA248}"/>
          </ac:spMkLst>
        </pc:spChg>
        <pc:spChg chg="add del mod ord">
          <ac:chgData name="Froduald Kabanza" userId="edf393d0-642b-4b9e-8c75-f62133241689" providerId="ADAL" clId="{3E212A75-B4B7-43B0-959E-44F5DA0A6D98}" dt="2023-02-02T01:31:50.636" v="5883" actId="700"/>
          <ac:spMkLst>
            <pc:docMk/>
            <pc:sldMk cId="1464238094" sldId="861"/>
            <ac:spMk id="4" creationId="{CE509A9C-1BC2-147A-9946-741DF7E6863B}"/>
          </ac:spMkLst>
        </pc:spChg>
        <pc:spChg chg="add del mod ord">
          <ac:chgData name="Froduald Kabanza" userId="edf393d0-642b-4b9e-8c75-f62133241689" providerId="ADAL" clId="{3E212A75-B4B7-43B0-959E-44F5DA0A6D98}" dt="2023-02-02T01:32:00.197" v="5887" actId="700"/>
          <ac:spMkLst>
            <pc:docMk/>
            <pc:sldMk cId="1464238094" sldId="861"/>
            <ac:spMk id="6" creationId="{212AB492-F768-A5FE-DFD2-C6EA75BA5711}"/>
          </ac:spMkLst>
        </pc:spChg>
        <pc:spChg chg="add del mod ord">
          <ac:chgData name="Froduald Kabanza" userId="edf393d0-642b-4b9e-8c75-f62133241689" providerId="ADAL" clId="{3E212A75-B4B7-43B0-959E-44F5DA0A6D98}" dt="2023-02-02T01:59:34.163" v="5994" actId="478"/>
          <ac:spMkLst>
            <pc:docMk/>
            <pc:sldMk cId="1464238094" sldId="861"/>
            <ac:spMk id="7" creationId="{70316711-75C2-72B9-8A76-B700453BC45E}"/>
          </ac:spMkLst>
        </pc:spChg>
        <pc:spChg chg="mod ord">
          <ac:chgData name="Froduald Kabanza" userId="edf393d0-642b-4b9e-8c75-f62133241689" providerId="ADAL" clId="{3E212A75-B4B7-43B0-959E-44F5DA0A6D98}" dt="2023-02-02T01:32:00.197" v="5887" actId="700"/>
          <ac:spMkLst>
            <pc:docMk/>
            <pc:sldMk cId="1464238094" sldId="861"/>
            <ac:spMk id="50178" creationId="{00000000-0000-0000-0000-000000000000}"/>
          </ac:spMkLst>
        </pc:spChg>
        <pc:spChg chg="mod ord">
          <ac:chgData name="Froduald Kabanza" userId="edf393d0-642b-4b9e-8c75-f62133241689" providerId="ADAL" clId="{3E212A75-B4B7-43B0-959E-44F5DA0A6D98}" dt="2023-02-02T01:32:00.197" v="5887" actId="700"/>
          <ac:spMkLst>
            <pc:docMk/>
            <pc:sldMk cId="1464238094" sldId="861"/>
            <ac:spMk id="50180" creationId="{00000000-0000-0000-0000-000000000000}"/>
          </ac:spMkLst>
        </pc:spChg>
        <pc:spChg chg="mod ord">
          <ac:chgData name="Froduald Kabanza" userId="edf393d0-642b-4b9e-8c75-f62133241689" providerId="ADAL" clId="{3E212A75-B4B7-43B0-959E-44F5DA0A6D98}" dt="2023-02-02T01:32:00.197" v="5887" actId="700"/>
          <ac:spMkLst>
            <pc:docMk/>
            <pc:sldMk cId="1464238094" sldId="861"/>
            <ac:spMk id="50181" creationId="{00000000-0000-0000-0000-000000000000}"/>
          </ac:spMkLst>
        </pc:spChg>
        <pc:spChg chg="add del mod ord">
          <ac:chgData name="Froduald Kabanza" userId="edf393d0-642b-4b9e-8c75-f62133241689" providerId="ADAL" clId="{3E212A75-B4B7-43B0-959E-44F5DA0A6D98}" dt="2023-02-02T01:32:09.154" v="5888" actId="121"/>
          <ac:spMkLst>
            <pc:docMk/>
            <pc:sldMk cId="1464238094" sldId="861"/>
            <ac:spMk id="50182" creationId="{00000000-0000-0000-0000-000000000000}"/>
          </ac:spMkLst>
        </pc:spChg>
      </pc:sldChg>
      <pc:sldChg chg="modSp add mod modNotesTx">
        <pc:chgData name="Froduald Kabanza" userId="edf393d0-642b-4b9e-8c75-f62133241689" providerId="ADAL" clId="{3E212A75-B4B7-43B0-959E-44F5DA0A6D98}" dt="2023-02-02T01:58:09.540" v="5993" actId="255"/>
        <pc:sldMkLst>
          <pc:docMk/>
          <pc:sldMk cId="969102064" sldId="862"/>
        </pc:sldMkLst>
        <pc:spChg chg="mod">
          <ac:chgData name="Froduald Kabanza" userId="edf393d0-642b-4b9e-8c75-f62133241689" providerId="ADAL" clId="{3E212A75-B4B7-43B0-959E-44F5DA0A6D98}" dt="2023-02-01T21:50:13.058" v="5118" actId="1076"/>
          <ac:spMkLst>
            <pc:docMk/>
            <pc:sldMk cId="969102064" sldId="862"/>
            <ac:spMk id="3" creationId="{DC9F75A4-0B1D-41F2-B7BA-31B41AA29ECF}"/>
          </ac:spMkLst>
        </pc:spChg>
        <pc:spChg chg="mod">
          <ac:chgData name="Froduald Kabanza" userId="edf393d0-642b-4b9e-8c75-f62133241689" providerId="ADAL" clId="{3E212A75-B4B7-43B0-959E-44F5DA0A6D98}" dt="2023-02-02T01:58:09.540" v="5993" actId="255"/>
          <ac:spMkLst>
            <pc:docMk/>
            <pc:sldMk cId="969102064" sldId="862"/>
            <ac:spMk id="40962" creationId="{00000000-0000-0000-0000-000000000000}"/>
          </ac:spMkLst>
        </pc:spChg>
        <pc:spChg chg="mod">
          <ac:chgData name="Froduald Kabanza" userId="edf393d0-642b-4b9e-8c75-f62133241689" providerId="ADAL" clId="{3E212A75-B4B7-43B0-959E-44F5DA0A6D98}" dt="2023-02-02T01:27:29.372" v="5873" actId="20577"/>
          <ac:spMkLst>
            <pc:docMk/>
            <pc:sldMk cId="969102064" sldId="862"/>
            <ac:spMk id="40963" creationId="{00000000-0000-0000-0000-000000000000}"/>
          </ac:spMkLst>
        </pc:spChg>
      </pc:sldChg>
      <pc:sldChg chg="addSp delSp modSp add mod ord modNotesTx">
        <pc:chgData name="Froduald Kabanza" userId="edf393d0-642b-4b9e-8c75-f62133241689" providerId="ADAL" clId="{3E212A75-B4B7-43B0-959E-44F5DA0A6D98}" dt="2023-02-02T01:50:01.810" v="5915" actId="114"/>
        <pc:sldMkLst>
          <pc:docMk/>
          <pc:sldMk cId="1459775581" sldId="863"/>
        </pc:sldMkLst>
        <pc:spChg chg="add del mod">
          <ac:chgData name="Froduald Kabanza" userId="edf393d0-642b-4b9e-8c75-f62133241689" providerId="ADAL" clId="{3E212A75-B4B7-43B0-959E-44F5DA0A6D98}" dt="2023-02-01T22:32:31.340" v="5801"/>
          <ac:spMkLst>
            <pc:docMk/>
            <pc:sldMk cId="1459775581" sldId="863"/>
            <ac:spMk id="2" creationId="{49DEEE0A-EFB8-3D99-4770-0FF6C5B84517}"/>
          </ac:spMkLst>
        </pc:spChg>
        <pc:spChg chg="add del mod">
          <ac:chgData name="Froduald Kabanza" userId="edf393d0-642b-4b9e-8c75-f62133241689" providerId="ADAL" clId="{3E212A75-B4B7-43B0-959E-44F5DA0A6D98}" dt="2023-02-01T22:32:35.442" v="5803"/>
          <ac:spMkLst>
            <pc:docMk/>
            <pc:sldMk cId="1459775581" sldId="863"/>
            <ac:spMk id="3" creationId="{92A56179-5677-DE1E-B187-04F439D1FC1A}"/>
          </ac:spMkLst>
        </pc:spChg>
        <pc:spChg chg="mod">
          <ac:chgData name="Froduald Kabanza" userId="edf393d0-642b-4b9e-8c75-f62133241689" providerId="ADAL" clId="{3E212A75-B4B7-43B0-959E-44F5DA0A6D98}" dt="2023-02-02T01:50:01.810" v="5915" actId="114"/>
          <ac:spMkLst>
            <pc:docMk/>
            <pc:sldMk cId="1459775581" sldId="863"/>
            <ac:spMk id="7" creationId="{CB4A2B81-7054-4A91-A208-4CECE9459CF8}"/>
          </ac:spMkLst>
        </pc:spChg>
        <pc:spChg chg="mod">
          <ac:chgData name="Froduald Kabanza" userId="edf393d0-642b-4b9e-8c75-f62133241689" providerId="ADAL" clId="{3E212A75-B4B7-43B0-959E-44F5DA0A6D98}" dt="2023-02-01T22:34:51.348" v="5828" actId="14100"/>
          <ac:spMkLst>
            <pc:docMk/>
            <pc:sldMk cId="1459775581" sldId="863"/>
            <ac:spMk id="40963" creationId="{00000000-0000-0000-0000-000000000000}"/>
          </ac:spMkLst>
        </pc:spChg>
        <pc:picChg chg="mod">
          <ac:chgData name="Froduald Kabanza" userId="edf393d0-642b-4b9e-8c75-f62133241689" providerId="ADAL" clId="{3E212A75-B4B7-43B0-959E-44F5DA0A6D98}" dt="2023-02-01T22:34:57.813" v="5829" actId="1076"/>
          <ac:picMkLst>
            <pc:docMk/>
            <pc:sldMk cId="1459775581" sldId="863"/>
            <ac:picMk id="11" creationId="{E03C322A-9268-48CE-B73A-FB159E82701B}"/>
          </ac:picMkLst>
        </pc:picChg>
        <pc:picChg chg="del">
          <ac:chgData name="Froduald Kabanza" userId="edf393d0-642b-4b9e-8c75-f62133241689" providerId="ADAL" clId="{3E212A75-B4B7-43B0-959E-44F5DA0A6D98}" dt="2023-02-01T22:33:28.370" v="5808" actId="478"/>
          <ac:picMkLst>
            <pc:docMk/>
            <pc:sldMk cId="1459775581" sldId="863"/>
            <ac:picMk id="13" creationId="{826F22A6-5B38-44FD-9F39-EBF9488B4225}"/>
          </ac:picMkLst>
        </pc:picChg>
      </pc:sldChg>
      <pc:sldChg chg="addSp delSp modSp add del mod modAnim">
        <pc:chgData name="Froduald Kabanza" userId="edf393d0-642b-4b9e-8c75-f62133241689" providerId="ADAL" clId="{3E212A75-B4B7-43B0-959E-44F5DA0A6D98}" dt="2023-02-01T15:18:22.137" v="4218" actId="2696"/>
        <pc:sldMkLst>
          <pc:docMk/>
          <pc:sldMk cId="4185944718" sldId="864"/>
        </pc:sldMkLst>
        <pc:spChg chg="add del mod">
          <ac:chgData name="Froduald Kabanza" userId="edf393d0-642b-4b9e-8c75-f62133241689" providerId="ADAL" clId="{3E212A75-B4B7-43B0-959E-44F5DA0A6D98}" dt="2023-02-01T00:47:15.829" v="2539" actId="478"/>
          <ac:spMkLst>
            <pc:docMk/>
            <pc:sldMk cId="4185944718" sldId="864"/>
            <ac:spMk id="2" creationId="{DD096C88-30D0-DEE5-8A22-C669692A3B68}"/>
          </ac:spMkLst>
        </pc:spChg>
        <pc:spChg chg="del mod">
          <ac:chgData name="Froduald Kabanza" userId="edf393d0-642b-4b9e-8c75-f62133241689" providerId="ADAL" clId="{3E212A75-B4B7-43B0-959E-44F5DA0A6D98}" dt="2023-02-01T00:47:12.678" v="2538" actId="478"/>
          <ac:spMkLst>
            <pc:docMk/>
            <pc:sldMk cId="4185944718" sldId="864"/>
            <ac:spMk id="3" creationId="{457CD7D5-AE63-C1D1-A4C3-C7264D4BE04B}"/>
          </ac:spMkLst>
        </pc:spChg>
        <pc:spChg chg="mod">
          <ac:chgData name="Froduald Kabanza" userId="edf393d0-642b-4b9e-8c75-f62133241689" providerId="ADAL" clId="{3E212A75-B4B7-43B0-959E-44F5DA0A6D98}" dt="2023-02-01T00:51:51.368" v="2601" actId="255"/>
          <ac:spMkLst>
            <pc:docMk/>
            <pc:sldMk cId="4185944718" sldId="864"/>
            <ac:spMk id="11" creationId="{1C0804A0-1DFB-B70F-0FA5-A5148DAA6E1C}"/>
          </ac:spMkLst>
        </pc:spChg>
        <pc:spChg chg="mod">
          <ac:chgData name="Froduald Kabanza" userId="edf393d0-642b-4b9e-8c75-f62133241689" providerId="ADAL" clId="{3E212A75-B4B7-43B0-959E-44F5DA0A6D98}" dt="2023-02-01T00:52:57.133" v="2624" actId="20577"/>
          <ac:spMkLst>
            <pc:docMk/>
            <pc:sldMk cId="4185944718" sldId="864"/>
            <ac:spMk id="14" creationId="{5080B62E-896F-D875-1606-797D285104B7}"/>
          </ac:spMkLst>
        </pc:spChg>
        <pc:spChg chg="mod">
          <ac:chgData name="Froduald Kabanza" userId="edf393d0-642b-4b9e-8c75-f62133241689" providerId="ADAL" clId="{3E212A75-B4B7-43B0-959E-44F5DA0A6D98}" dt="2023-02-01T00:52:50.326" v="2612" actId="20577"/>
          <ac:spMkLst>
            <pc:docMk/>
            <pc:sldMk cId="4185944718" sldId="864"/>
            <ac:spMk id="15" creationId="{5842EE39-5EF1-B864-8CE9-3CD53F1E2B6A}"/>
          </ac:spMkLst>
        </pc:spChg>
        <pc:spChg chg="mod">
          <ac:chgData name="Froduald Kabanza" userId="edf393d0-642b-4b9e-8c75-f62133241689" providerId="ADAL" clId="{3E212A75-B4B7-43B0-959E-44F5DA0A6D98}" dt="2023-02-01T00:52:16.998" v="2602" actId="1076"/>
          <ac:spMkLst>
            <pc:docMk/>
            <pc:sldMk cId="4185944718" sldId="864"/>
            <ac:spMk id="25" creationId="{9ECBA7D8-1F59-4E1B-243A-4E72617A2A05}"/>
          </ac:spMkLst>
        </pc:spChg>
        <pc:spChg chg="mod">
          <ac:chgData name="Froduald Kabanza" userId="edf393d0-642b-4b9e-8c75-f62133241689" providerId="ADAL" clId="{3E212A75-B4B7-43B0-959E-44F5DA0A6D98}" dt="2023-02-01T00:51:51.368" v="2601" actId="255"/>
          <ac:spMkLst>
            <pc:docMk/>
            <pc:sldMk cId="4185944718" sldId="864"/>
            <ac:spMk id="29" creationId="{3D680E4F-417D-79B9-621F-65552B52F24A}"/>
          </ac:spMkLst>
        </pc:spChg>
        <pc:spChg chg="mod">
          <ac:chgData name="Froduald Kabanza" userId="edf393d0-642b-4b9e-8c75-f62133241689" providerId="ADAL" clId="{3E212A75-B4B7-43B0-959E-44F5DA0A6D98}" dt="2023-02-01T00:47:45.136" v="2556" actId="20577"/>
          <ac:spMkLst>
            <pc:docMk/>
            <pc:sldMk cId="4185944718" sldId="864"/>
            <ac:spMk id="40962" creationId="{00000000-0000-0000-0000-000000000000}"/>
          </ac:spMkLst>
        </pc:spChg>
        <pc:grpChg chg="add mod">
          <ac:chgData name="Froduald Kabanza" userId="edf393d0-642b-4b9e-8c75-f62133241689" providerId="ADAL" clId="{3E212A75-B4B7-43B0-959E-44F5DA0A6D98}" dt="2023-02-01T00:51:46.110" v="2600" actId="14100"/>
          <ac:grpSpMkLst>
            <pc:docMk/>
            <pc:sldMk cId="4185944718" sldId="864"/>
            <ac:grpSpMk id="8" creationId="{FD5C206B-0AFE-5DE3-B7CE-10962184FAEF}"/>
          </ac:grpSpMkLst>
        </pc:grpChg>
        <pc:picChg chg="add mod">
          <ac:chgData name="Froduald Kabanza" userId="edf393d0-642b-4b9e-8c75-f62133241689" providerId="ADAL" clId="{3E212A75-B4B7-43B0-959E-44F5DA0A6D98}" dt="2023-02-01T12:40:43.390" v="2626" actId="14100"/>
          <ac:picMkLst>
            <pc:docMk/>
            <pc:sldMk cId="4185944718" sldId="864"/>
            <ac:picMk id="7" creationId="{C52CACD2-D23B-11E7-5168-4866FFA0E8FD}"/>
          </ac:picMkLst>
        </pc:picChg>
        <pc:picChg chg="mod">
          <ac:chgData name="Froduald Kabanza" userId="edf393d0-642b-4b9e-8c75-f62133241689" providerId="ADAL" clId="{3E212A75-B4B7-43B0-959E-44F5DA0A6D98}" dt="2023-02-01T00:47:17.540" v="2540"/>
          <ac:picMkLst>
            <pc:docMk/>
            <pc:sldMk cId="4185944718" sldId="864"/>
            <ac:picMk id="9" creationId="{0F7E521F-9FE3-6019-9B14-CFD307A7DCA1}"/>
          </ac:picMkLst>
        </pc:picChg>
        <pc:picChg chg="del mod">
          <ac:chgData name="Froduald Kabanza" userId="edf393d0-642b-4b9e-8c75-f62133241689" providerId="ADAL" clId="{3E212A75-B4B7-43B0-959E-44F5DA0A6D98}" dt="2023-02-01T00:47:12.678" v="2538" actId="478"/>
          <ac:picMkLst>
            <pc:docMk/>
            <pc:sldMk cId="4185944718" sldId="864"/>
            <ac:picMk id="13" creationId="{826F22A6-5B38-44FD-9F39-EBF9488B4225}"/>
          </ac:picMkLst>
        </pc:picChg>
      </pc:sldChg>
      <pc:sldChg chg="addSp delSp modSp add mod ord addAnim delAnim modAnim modNotesTx">
        <pc:chgData name="Froduald Kabanza" userId="edf393d0-642b-4b9e-8c75-f62133241689" providerId="ADAL" clId="{3E212A75-B4B7-43B0-959E-44F5DA0A6D98}" dt="2023-02-01T18:08:06.877" v="5116" actId="313"/>
        <pc:sldMkLst>
          <pc:docMk/>
          <pc:sldMk cId="1376610937" sldId="865"/>
        </pc:sldMkLst>
        <pc:spChg chg="add del mod">
          <ac:chgData name="Froduald Kabanza" userId="edf393d0-642b-4b9e-8c75-f62133241689" providerId="ADAL" clId="{3E212A75-B4B7-43B0-959E-44F5DA0A6D98}" dt="2023-02-01T12:44:46.590" v="2677" actId="478"/>
          <ac:spMkLst>
            <pc:docMk/>
            <pc:sldMk cId="1376610937" sldId="865"/>
            <ac:spMk id="2" creationId="{5C07B897-2F92-7751-216B-926BC08D7CB5}"/>
          </ac:spMkLst>
        </pc:spChg>
        <pc:spChg chg="add del mod">
          <ac:chgData name="Froduald Kabanza" userId="edf393d0-642b-4b9e-8c75-f62133241689" providerId="ADAL" clId="{3E212A75-B4B7-43B0-959E-44F5DA0A6D98}" dt="2023-02-01T12:44:46.590" v="2677" actId="478"/>
          <ac:spMkLst>
            <pc:docMk/>
            <pc:sldMk cId="1376610937" sldId="865"/>
            <ac:spMk id="3" creationId="{DBCAC736-EBB9-0450-9333-C6B18631017A}"/>
          </ac:spMkLst>
        </pc:spChg>
        <pc:spChg chg="del">
          <ac:chgData name="Froduald Kabanza" userId="edf393d0-642b-4b9e-8c75-f62133241689" providerId="ADAL" clId="{3E212A75-B4B7-43B0-959E-44F5DA0A6D98}" dt="2023-02-01T12:44:46.590" v="2677" actId="478"/>
          <ac:spMkLst>
            <pc:docMk/>
            <pc:sldMk cId="1376610937" sldId="865"/>
            <ac:spMk id="10" creationId="{69FAD64E-9A72-7C3C-E563-CFD68297FC23}"/>
          </ac:spMkLst>
        </pc:spChg>
        <pc:spChg chg="mod">
          <ac:chgData name="Froduald Kabanza" userId="edf393d0-642b-4b9e-8c75-f62133241689" providerId="ADAL" clId="{3E212A75-B4B7-43B0-959E-44F5DA0A6D98}" dt="2023-02-01T15:04:46.851" v="4036" actId="255"/>
          <ac:spMkLst>
            <pc:docMk/>
            <pc:sldMk cId="1376610937" sldId="865"/>
            <ac:spMk id="11" creationId="{1C0804A0-1DFB-B70F-0FA5-A5148DAA6E1C}"/>
          </ac:spMkLst>
        </pc:spChg>
        <pc:spChg chg="del">
          <ac:chgData name="Froduald Kabanza" userId="edf393d0-642b-4b9e-8c75-f62133241689" providerId="ADAL" clId="{3E212A75-B4B7-43B0-959E-44F5DA0A6D98}" dt="2023-02-01T12:44:46.590" v="2677" actId="478"/>
          <ac:spMkLst>
            <pc:docMk/>
            <pc:sldMk cId="1376610937" sldId="865"/>
            <ac:spMk id="12" creationId="{92F12881-D315-B960-C2A5-41DC1E4F26E8}"/>
          </ac:spMkLst>
        </pc:spChg>
        <pc:spChg chg="add mod">
          <ac:chgData name="Froduald Kabanza" userId="edf393d0-642b-4b9e-8c75-f62133241689" providerId="ADAL" clId="{3E212A75-B4B7-43B0-959E-44F5DA0A6D98}" dt="2023-02-01T18:00:58.843" v="5049" actId="114"/>
          <ac:spMkLst>
            <pc:docMk/>
            <pc:sldMk cId="1376610937" sldId="865"/>
            <ac:spMk id="13" creationId="{95561AC5-8401-4B92-5F39-4E36080B1892}"/>
          </ac:spMkLst>
        </pc:spChg>
        <pc:spChg chg="del">
          <ac:chgData name="Froduald Kabanza" userId="edf393d0-642b-4b9e-8c75-f62133241689" providerId="ADAL" clId="{3E212A75-B4B7-43B0-959E-44F5DA0A6D98}" dt="2023-02-01T12:44:46.590" v="2677" actId="478"/>
          <ac:spMkLst>
            <pc:docMk/>
            <pc:sldMk cId="1376610937" sldId="865"/>
            <ac:spMk id="14" creationId="{5080B62E-896F-D875-1606-797D285104B7}"/>
          </ac:spMkLst>
        </pc:spChg>
        <pc:spChg chg="del">
          <ac:chgData name="Froduald Kabanza" userId="edf393d0-642b-4b9e-8c75-f62133241689" providerId="ADAL" clId="{3E212A75-B4B7-43B0-959E-44F5DA0A6D98}" dt="2023-02-01T12:44:46.590" v="2677" actId="478"/>
          <ac:spMkLst>
            <pc:docMk/>
            <pc:sldMk cId="1376610937" sldId="865"/>
            <ac:spMk id="15" creationId="{5842EE39-5EF1-B864-8CE9-3CD53F1E2B6A}"/>
          </ac:spMkLst>
        </pc:spChg>
        <pc:spChg chg="del">
          <ac:chgData name="Froduald Kabanza" userId="edf393d0-642b-4b9e-8c75-f62133241689" providerId="ADAL" clId="{3E212A75-B4B7-43B0-959E-44F5DA0A6D98}" dt="2023-02-01T12:44:46.590" v="2677" actId="478"/>
          <ac:spMkLst>
            <pc:docMk/>
            <pc:sldMk cId="1376610937" sldId="865"/>
            <ac:spMk id="16" creationId="{3A4389ED-42F6-E6D1-EEDD-6305908B75BD}"/>
          </ac:spMkLst>
        </pc:spChg>
        <pc:spChg chg="del">
          <ac:chgData name="Froduald Kabanza" userId="edf393d0-642b-4b9e-8c75-f62133241689" providerId="ADAL" clId="{3E212A75-B4B7-43B0-959E-44F5DA0A6D98}" dt="2023-02-01T12:44:46.590" v="2677" actId="478"/>
          <ac:spMkLst>
            <pc:docMk/>
            <pc:sldMk cId="1376610937" sldId="865"/>
            <ac:spMk id="17" creationId="{D0871768-E66F-9DD2-6FA9-3F4622F7D867}"/>
          </ac:spMkLst>
        </pc:spChg>
        <pc:spChg chg="del">
          <ac:chgData name="Froduald Kabanza" userId="edf393d0-642b-4b9e-8c75-f62133241689" providerId="ADAL" clId="{3E212A75-B4B7-43B0-959E-44F5DA0A6D98}" dt="2023-02-01T12:44:46.590" v="2677" actId="478"/>
          <ac:spMkLst>
            <pc:docMk/>
            <pc:sldMk cId="1376610937" sldId="865"/>
            <ac:spMk id="18" creationId="{645CC8E1-5C00-856C-0D12-918A0E8CC214}"/>
          </ac:spMkLst>
        </pc:spChg>
        <pc:spChg chg="del mod">
          <ac:chgData name="Froduald Kabanza" userId="edf393d0-642b-4b9e-8c75-f62133241689" providerId="ADAL" clId="{3E212A75-B4B7-43B0-959E-44F5DA0A6D98}" dt="2023-02-01T12:44:46.590" v="2677" actId="478"/>
          <ac:spMkLst>
            <pc:docMk/>
            <pc:sldMk cId="1376610937" sldId="865"/>
            <ac:spMk id="19" creationId="{760371DF-56C2-8D6C-8CF8-727E5FBA8523}"/>
          </ac:spMkLst>
        </pc:spChg>
        <pc:spChg chg="del">
          <ac:chgData name="Froduald Kabanza" userId="edf393d0-642b-4b9e-8c75-f62133241689" providerId="ADAL" clId="{3E212A75-B4B7-43B0-959E-44F5DA0A6D98}" dt="2023-02-01T12:44:46.590" v="2677" actId="478"/>
          <ac:spMkLst>
            <pc:docMk/>
            <pc:sldMk cId="1376610937" sldId="865"/>
            <ac:spMk id="20" creationId="{BC3B6EFE-3C41-04DE-C23C-C7FB66843596}"/>
          </ac:spMkLst>
        </pc:spChg>
        <pc:spChg chg="del">
          <ac:chgData name="Froduald Kabanza" userId="edf393d0-642b-4b9e-8c75-f62133241689" providerId="ADAL" clId="{3E212A75-B4B7-43B0-959E-44F5DA0A6D98}" dt="2023-02-01T12:44:46.590" v="2677" actId="478"/>
          <ac:spMkLst>
            <pc:docMk/>
            <pc:sldMk cId="1376610937" sldId="865"/>
            <ac:spMk id="21" creationId="{05ADADEC-278C-94A5-3EA0-9C217CA227F7}"/>
          </ac:spMkLst>
        </pc:spChg>
        <pc:spChg chg="del">
          <ac:chgData name="Froduald Kabanza" userId="edf393d0-642b-4b9e-8c75-f62133241689" providerId="ADAL" clId="{3E212A75-B4B7-43B0-959E-44F5DA0A6D98}" dt="2023-02-01T12:44:46.590" v="2677" actId="478"/>
          <ac:spMkLst>
            <pc:docMk/>
            <pc:sldMk cId="1376610937" sldId="865"/>
            <ac:spMk id="22" creationId="{D788981D-4D91-3692-CF26-775089C57067}"/>
          </ac:spMkLst>
        </pc:spChg>
        <pc:spChg chg="del">
          <ac:chgData name="Froduald Kabanza" userId="edf393d0-642b-4b9e-8c75-f62133241689" providerId="ADAL" clId="{3E212A75-B4B7-43B0-959E-44F5DA0A6D98}" dt="2023-02-01T12:44:46.590" v="2677" actId="478"/>
          <ac:spMkLst>
            <pc:docMk/>
            <pc:sldMk cId="1376610937" sldId="865"/>
            <ac:spMk id="23" creationId="{E56D35F6-1C5A-A263-06C5-82321FFB3F4B}"/>
          </ac:spMkLst>
        </pc:spChg>
        <pc:spChg chg="del">
          <ac:chgData name="Froduald Kabanza" userId="edf393d0-642b-4b9e-8c75-f62133241689" providerId="ADAL" clId="{3E212A75-B4B7-43B0-959E-44F5DA0A6D98}" dt="2023-02-01T12:44:46.590" v="2677" actId="478"/>
          <ac:spMkLst>
            <pc:docMk/>
            <pc:sldMk cId="1376610937" sldId="865"/>
            <ac:spMk id="24" creationId="{329E4349-4A01-0512-C89C-998E74FBD94B}"/>
          </ac:spMkLst>
        </pc:spChg>
        <pc:spChg chg="del">
          <ac:chgData name="Froduald Kabanza" userId="edf393d0-642b-4b9e-8c75-f62133241689" providerId="ADAL" clId="{3E212A75-B4B7-43B0-959E-44F5DA0A6D98}" dt="2023-02-01T12:44:46.590" v="2677" actId="478"/>
          <ac:spMkLst>
            <pc:docMk/>
            <pc:sldMk cId="1376610937" sldId="865"/>
            <ac:spMk id="25" creationId="{9ECBA7D8-1F59-4E1B-243A-4E72617A2A05}"/>
          </ac:spMkLst>
        </pc:spChg>
        <pc:spChg chg="del">
          <ac:chgData name="Froduald Kabanza" userId="edf393d0-642b-4b9e-8c75-f62133241689" providerId="ADAL" clId="{3E212A75-B4B7-43B0-959E-44F5DA0A6D98}" dt="2023-02-01T12:44:46.590" v="2677" actId="478"/>
          <ac:spMkLst>
            <pc:docMk/>
            <pc:sldMk cId="1376610937" sldId="865"/>
            <ac:spMk id="26" creationId="{1FE2EC42-F086-FD1C-579A-0E20FE1C8603}"/>
          </ac:spMkLst>
        </pc:spChg>
        <pc:spChg chg="del mod">
          <ac:chgData name="Froduald Kabanza" userId="edf393d0-642b-4b9e-8c75-f62133241689" providerId="ADAL" clId="{3E212A75-B4B7-43B0-959E-44F5DA0A6D98}" dt="2023-02-01T14:19:10.232" v="2696" actId="478"/>
          <ac:spMkLst>
            <pc:docMk/>
            <pc:sldMk cId="1376610937" sldId="865"/>
            <ac:spMk id="27" creationId="{76F35121-88FF-9A6A-A3EC-DEE11F348FFF}"/>
          </ac:spMkLst>
        </pc:spChg>
        <pc:spChg chg="del mod">
          <ac:chgData name="Froduald Kabanza" userId="edf393d0-642b-4b9e-8c75-f62133241689" providerId="ADAL" clId="{3E212A75-B4B7-43B0-959E-44F5DA0A6D98}" dt="2023-02-01T14:19:10.232" v="2696" actId="478"/>
          <ac:spMkLst>
            <pc:docMk/>
            <pc:sldMk cId="1376610937" sldId="865"/>
            <ac:spMk id="28" creationId="{10807E52-205B-1135-8D7C-24D0EB6512F1}"/>
          </ac:spMkLst>
        </pc:spChg>
        <pc:spChg chg="mod">
          <ac:chgData name="Froduald Kabanza" userId="edf393d0-642b-4b9e-8c75-f62133241689" providerId="ADAL" clId="{3E212A75-B4B7-43B0-959E-44F5DA0A6D98}" dt="2023-02-01T15:04:50.800" v="4037" actId="1076"/>
          <ac:spMkLst>
            <pc:docMk/>
            <pc:sldMk cId="1376610937" sldId="865"/>
            <ac:spMk id="29" creationId="{3D680E4F-417D-79B9-621F-65552B52F24A}"/>
          </ac:spMkLst>
        </pc:spChg>
        <pc:spChg chg="add del mod">
          <ac:chgData name="Froduald Kabanza" userId="edf393d0-642b-4b9e-8c75-f62133241689" providerId="ADAL" clId="{3E212A75-B4B7-43B0-959E-44F5DA0A6D98}" dt="2023-02-01T14:25:57.882" v="2946" actId="478"/>
          <ac:spMkLst>
            <pc:docMk/>
            <pc:sldMk cId="1376610937" sldId="865"/>
            <ac:spMk id="30" creationId="{DC8EC701-9222-EAFD-6DFA-A86C830FFA19}"/>
          </ac:spMkLst>
        </pc:spChg>
        <pc:spChg chg="add mod">
          <ac:chgData name="Froduald Kabanza" userId="edf393d0-642b-4b9e-8c75-f62133241689" providerId="ADAL" clId="{3E212A75-B4B7-43B0-959E-44F5DA0A6D98}" dt="2023-02-01T15:05:09.908" v="4040" actId="1076"/>
          <ac:spMkLst>
            <pc:docMk/>
            <pc:sldMk cId="1376610937" sldId="865"/>
            <ac:spMk id="31" creationId="{09C2A0DC-DFE7-C36E-DCCE-1B7D5B1E980E}"/>
          </ac:spMkLst>
        </pc:spChg>
        <pc:spChg chg="add mod">
          <ac:chgData name="Froduald Kabanza" userId="edf393d0-642b-4b9e-8c75-f62133241689" providerId="ADAL" clId="{3E212A75-B4B7-43B0-959E-44F5DA0A6D98}" dt="2023-02-01T15:05:09.908" v="4040" actId="1076"/>
          <ac:spMkLst>
            <pc:docMk/>
            <pc:sldMk cId="1376610937" sldId="865"/>
            <ac:spMk id="32" creationId="{4106A299-7971-A1CD-8264-3A4FBC3E7A58}"/>
          </ac:spMkLst>
        </pc:spChg>
        <pc:spChg chg="add mod">
          <ac:chgData name="Froduald Kabanza" userId="edf393d0-642b-4b9e-8c75-f62133241689" providerId="ADAL" clId="{3E212A75-B4B7-43B0-959E-44F5DA0A6D98}" dt="2023-02-01T15:11:04.240" v="4074" actId="1076"/>
          <ac:spMkLst>
            <pc:docMk/>
            <pc:sldMk cId="1376610937" sldId="865"/>
            <ac:spMk id="33" creationId="{ADDE8DD5-1338-5669-EE5F-27CC8FB18B7D}"/>
          </ac:spMkLst>
        </pc:spChg>
        <pc:spChg chg="add mod">
          <ac:chgData name="Froduald Kabanza" userId="edf393d0-642b-4b9e-8c75-f62133241689" providerId="ADAL" clId="{3E212A75-B4B7-43B0-959E-44F5DA0A6D98}" dt="2023-02-01T15:05:09.908" v="4040" actId="1076"/>
          <ac:spMkLst>
            <pc:docMk/>
            <pc:sldMk cId="1376610937" sldId="865"/>
            <ac:spMk id="34" creationId="{0D6A134C-B7EA-7A74-691C-C1FF2C39BA7F}"/>
          </ac:spMkLst>
        </pc:spChg>
        <pc:spChg chg="add mod">
          <ac:chgData name="Froduald Kabanza" userId="edf393d0-642b-4b9e-8c75-f62133241689" providerId="ADAL" clId="{3E212A75-B4B7-43B0-959E-44F5DA0A6D98}" dt="2023-02-01T15:05:09.908" v="4040" actId="1076"/>
          <ac:spMkLst>
            <pc:docMk/>
            <pc:sldMk cId="1376610937" sldId="865"/>
            <ac:spMk id="35" creationId="{18556902-AA58-A5EC-DFE6-C2FC13A8B4D6}"/>
          </ac:spMkLst>
        </pc:spChg>
        <pc:spChg chg="add mod">
          <ac:chgData name="Froduald Kabanza" userId="edf393d0-642b-4b9e-8c75-f62133241689" providerId="ADAL" clId="{3E212A75-B4B7-43B0-959E-44F5DA0A6D98}" dt="2023-02-01T15:05:09.908" v="4040" actId="1076"/>
          <ac:spMkLst>
            <pc:docMk/>
            <pc:sldMk cId="1376610937" sldId="865"/>
            <ac:spMk id="36" creationId="{431A364E-C6B5-5C5B-75DD-DE057DAA3172}"/>
          </ac:spMkLst>
        </pc:spChg>
        <pc:spChg chg="add mod">
          <ac:chgData name="Froduald Kabanza" userId="edf393d0-642b-4b9e-8c75-f62133241689" providerId="ADAL" clId="{3E212A75-B4B7-43B0-959E-44F5DA0A6D98}" dt="2023-02-01T15:05:09.908" v="4040" actId="1076"/>
          <ac:spMkLst>
            <pc:docMk/>
            <pc:sldMk cId="1376610937" sldId="865"/>
            <ac:spMk id="37" creationId="{C64DA2E9-0D59-434D-E3FC-154B274B5C36}"/>
          </ac:spMkLst>
        </pc:spChg>
        <pc:spChg chg="add mod">
          <ac:chgData name="Froduald Kabanza" userId="edf393d0-642b-4b9e-8c75-f62133241689" providerId="ADAL" clId="{3E212A75-B4B7-43B0-959E-44F5DA0A6D98}" dt="2023-02-01T15:19:35.637" v="4223" actId="20577"/>
          <ac:spMkLst>
            <pc:docMk/>
            <pc:sldMk cId="1376610937" sldId="865"/>
            <ac:spMk id="38" creationId="{D2482A90-3179-DB50-FAE9-CFC23BC5E96D}"/>
          </ac:spMkLst>
        </pc:spChg>
        <pc:spChg chg="add mod">
          <ac:chgData name="Froduald Kabanza" userId="edf393d0-642b-4b9e-8c75-f62133241689" providerId="ADAL" clId="{3E212A75-B4B7-43B0-959E-44F5DA0A6D98}" dt="2023-02-01T15:05:09.908" v="4040" actId="1076"/>
          <ac:spMkLst>
            <pc:docMk/>
            <pc:sldMk cId="1376610937" sldId="865"/>
            <ac:spMk id="39" creationId="{40CB8477-6952-E731-F6ED-59B51C796615}"/>
          </ac:spMkLst>
        </pc:spChg>
        <pc:spChg chg="add mod">
          <ac:chgData name="Froduald Kabanza" userId="edf393d0-642b-4b9e-8c75-f62133241689" providerId="ADAL" clId="{3E212A75-B4B7-43B0-959E-44F5DA0A6D98}" dt="2023-02-01T15:05:09.908" v="4040" actId="1076"/>
          <ac:spMkLst>
            <pc:docMk/>
            <pc:sldMk cId="1376610937" sldId="865"/>
            <ac:spMk id="40" creationId="{249B4E40-29D8-2DFA-008D-2BF98B5ECB4F}"/>
          </ac:spMkLst>
        </pc:spChg>
        <pc:spChg chg="add mod">
          <ac:chgData name="Froduald Kabanza" userId="edf393d0-642b-4b9e-8c75-f62133241689" providerId="ADAL" clId="{3E212A75-B4B7-43B0-959E-44F5DA0A6D98}" dt="2023-02-01T15:05:09.908" v="4040" actId="1076"/>
          <ac:spMkLst>
            <pc:docMk/>
            <pc:sldMk cId="1376610937" sldId="865"/>
            <ac:spMk id="41" creationId="{A5BA447E-458E-3E04-9D36-E6F54D565AEB}"/>
          </ac:spMkLst>
        </pc:spChg>
        <pc:spChg chg="add mod">
          <ac:chgData name="Froduald Kabanza" userId="edf393d0-642b-4b9e-8c75-f62133241689" providerId="ADAL" clId="{3E212A75-B4B7-43B0-959E-44F5DA0A6D98}" dt="2023-02-01T15:08:41.587" v="4063" actId="113"/>
          <ac:spMkLst>
            <pc:docMk/>
            <pc:sldMk cId="1376610937" sldId="865"/>
            <ac:spMk id="42" creationId="{7317676A-0A68-60AC-6E60-630E815ACCAC}"/>
          </ac:spMkLst>
        </pc:spChg>
        <pc:spChg chg="add mod">
          <ac:chgData name="Froduald Kabanza" userId="edf393d0-642b-4b9e-8c75-f62133241689" providerId="ADAL" clId="{3E212A75-B4B7-43B0-959E-44F5DA0A6D98}" dt="2023-02-01T15:05:09.908" v="4040" actId="1076"/>
          <ac:spMkLst>
            <pc:docMk/>
            <pc:sldMk cId="1376610937" sldId="865"/>
            <ac:spMk id="43" creationId="{E234C6F6-04D8-C255-20AC-1480C61F8D32}"/>
          </ac:spMkLst>
        </pc:spChg>
        <pc:spChg chg="add mod">
          <ac:chgData name="Froduald Kabanza" userId="edf393d0-642b-4b9e-8c75-f62133241689" providerId="ADAL" clId="{3E212A75-B4B7-43B0-959E-44F5DA0A6D98}" dt="2023-02-01T15:05:09.908" v="4040" actId="1076"/>
          <ac:spMkLst>
            <pc:docMk/>
            <pc:sldMk cId="1376610937" sldId="865"/>
            <ac:spMk id="44" creationId="{0BDE485E-A77D-B5F5-7B83-9327420BE316}"/>
          </ac:spMkLst>
        </pc:spChg>
        <pc:spChg chg="add mod">
          <ac:chgData name="Froduald Kabanza" userId="edf393d0-642b-4b9e-8c75-f62133241689" providerId="ADAL" clId="{3E212A75-B4B7-43B0-959E-44F5DA0A6D98}" dt="2023-02-01T15:05:09.908" v="4040" actId="1076"/>
          <ac:spMkLst>
            <pc:docMk/>
            <pc:sldMk cId="1376610937" sldId="865"/>
            <ac:spMk id="45" creationId="{AB71CF4E-5D29-5CED-1704-8BCFC3EB3BB4}"/>
          </ac:spMkLst>
        </pc:spChg>
        <pc:spChg chg="add mod">
          <ac:chgData name="Froduald Kabanza" userId="edf393d0-642b-4b9e-8c75-f62133241689" providerId="ADAL" clId="{3E212A75-B4B7-43B0-959E-44F5DA0A6D98}" dt="2023-02-01T15:08:41.587" v="4063" actId="113"/>
          <ac:spMkLst>
            <pc:docMk/>
            <pc:sldMk cId="1376610937" sldId="865"/>
            <ac:spMk id="46" creationId="{1ECA9CEF-FFC3-2F3C-DBAD-95C81526462F}"/>
          </ac:spMkLst>
        </pc:spChg>
        <pc:spChg chg="add mod">
          <ac:chgData name="Froduald Kabanza" userId="edf393d0-642b-4b9e-8c75-f62133241689" providerId="ADAL" clId="{3E212A75-B4B7-43B0-959E-44F5DA0A6D98}" dt="2023-02-01T15:05:09.908" v="4040" actId="1076"/>
          <ac:spMkLst>
            <pc:docMk/>
            <pc:sldMk cId="1376610937" sldId="865"/>
            <ac:spMk id="47" creationId="{4E1A6252-EBC4-D205-3A9E-1124B41DF6A5}"/>
          </ac:spMkLst>
        </pc:spChg>
        <pc:spChg chg="add mod">
          <ac:chgData name="Froduald Kabanza" userId="edf393d0-642b-4b9e-8c75-f62133241689" providerId="ADAL" clId="{3E212A75-B4B7-43B0-959E-44F5DA0A6D98}" dt="2023-02-01T15:08:41.587" v="4063" actId="113"/>
          <ac:spMkLst>
            <pc:docMk/>
            <pc:sldMk cId="1376610937" sldId="865"/>
            <ac:spMk id="48" creationId="{1428CB9E-CFE0-B868-F575-1F810D21BE93}"/>
          </ac:spMkLst>
        </pc:spChg>
        <pc:spChg chg="add mod">
          <ac:chgData name="Froduald Kabanza" userId="edf393d0-642b-4b9e-8c75-f62133241689" providerId="ADAL" clId="{3E212A75-B4B7-43B0-959E-44F5DA0A6D98}" dt="2023-02-01T15:05:09.908" v="4040" actId="1076"/>
          <ac:spMkLst>
            <pc:docMk/>
            <pc:sldMk cId="1376610937" sldId="865"/>
            <ac:spMk id="49" creationId="{0A7E015E-F250-D818-AF37-9E6813FE4330}"/>
          </ac:spMkLst>
        </pc:spChg>
        <pc:spChg chg="add mod">
          <ac:chgData name="Froduald Kabanza" userId="edf393d0-642b-4b9e-8c75-f62133241689" providerId="ADAL" clId="{3E212A75-B4B7-43B0-959E-44F5DA0A6D98}" dt="2023-02-01T15:05:09.908" v="4040" actId="1076"/>
          <ac:spMkLst>
            <pc:docMk/>
            <pc:sldMk cId="1376610937" sldId="865"/>
            <ac:spMk id="50" creationId="{88CF7198-1A0F-6AD0-D86F-6FF724025A7C}"/>
          </ac:spMkLst>
        </pc:spChg>
        <pc:spChg chg="add mod">
          <ac:chgData name="Froduald Kabanza" userId="edf393d0-642b-4b9e-8c75-f62133241689" providerId="ADAL" clId="{3E212A75-B4B7-43B0-959E-44F5DA0A6D98}" dt="2023-02-01T15:05:09.908" v="4040" actId="1076"/>
          <ac:spMkLst>
            <pc:docMk/>
            <pc:sldMk cId="1376610937" sldId="865"/>
            <ac:spMk id="51" creationId="{E44C0821-B13F-7321-98FA-5856F4A86EE8}"/>
          </ac:spMkLst>
        </pc:spChg>
        <pc:spChg chg="add mod">
          <ac:chgData name="Froduald Kabanza" userId="edf393d0-642b-4b9e-8c75-f62133241689" providerId="ADAL" clId="{3E212A75-B4B7-43B0-959E-44F5DA0A6D98}" dt="2023-02-01T15:13:55.996" v="4157" actId="1076"/>
          <ac:spMkLst>
            <pc:docMk/>
            <pc:sldMk cId="1376610937" sldId="865"/>
            <ac:spMk id="52" creationId="{7143ADA6-A8B4-B8D2-A7A0-FD35DA7E0137}"/>
          </ac:spMkLst>
        </pc:spChg>
        <pc:spChg chg="add mod">
          <ac:chgData name="Froduald Kabanza" userId="edf393d0-642b-4b9e-8c75-f62133241689" providerId="ADAL" clId="{3E212A75-B4B7-43B0-959E-44F5DA0A6D98}" dt="2023-02-01T15:13:55.996" v="4157" actId="1076"/>
          <ac:spMkLst>
            <pc:docMk/>
            <pc:sldMk cId="1376610937" sldId="865"/>
            <ac:spMk id="53" creationId="{4C7CF1AD-A512-81C9-6497-92BB89F04144}"/>
          </ac:spMkLst>
        </pc:spChg>
        <pc:spChg chg="add del mod">
          <ac:chgData name="Froduald Kabanza" userId="edf393d0-642b-4b9e-8c75-f62133241689" providerId="ADAL" clId="{3E212A75-B4B7-43B0-959E-44F5DA0A6D98}" dt="2023-02-01T14:55:00.603" v="3726" actId="478"/>
          <ac:spMkLst>
            <pc:docMk/>
            <pc:sldMk cId="1376610937" sldId="865"/>
            <ac:spMk id="54" creationId="{E92D221F-3E3B-CE83-0B5A-0FCE936ADA09}"/>
          </ac:spMkLst>
        </pc:spChg>
        <pc:spChg chg="add del mod">
          <ac:chgData name="Froduald Kabanza" userId="edf393d0-642b-4b9e-8c75-f62133241689" providerId="ADAL" clId="{3E212A75-B4B7-43B0-959E-44F5DA0A6D98}" dt="2023-02-01T14:57:14.635" v="3750" actId="478"/>
          <ac:spMkLst>
            <pc:docMk/>
            <pc:sldMk cId="1376610937" sldId="865"/>
            <ac:spMk id="55" creationId="{EDCA801B-7DE9-FA2D-23CC-FED0463B1B5D}"/>
          </ac:spMkLst>
        </pc:spChg>
        <pc:spChg chg="add mod">
          <ac:chgData name="Froduald Kabanza" userId="edf393d0-642b-4b9e-8c75-f62133241689" providerId="ADAL" clId="{3E212A75-B4B7-43B0-959E-44F5DA0A6D98}" dt="2023-02-01T15:13:55.996" v="4157" actId="1076"/>
          <ac:spMkLst>
            <pc:docMk/>
            <pc:sldMk cId="1376610937" sldId="865"/>
            <ac:spMk id="56" creationId="{0699C0CB-1450-F54D-5638-F14AD215D084}"/>
          </ac:spMkLst>
        </pc:spChg>
        <pc:spChg chg="add mod">
          <ac:chgData name="Froduald Kabanza" userId="edf393d0-642b-4b9e-8c75-f62133241689" providerId="ADAL" clId="{3E212A75-B4B7-43B0-959E-44F5DA0A6D98}" dt="2023-02-01T15:13:55.996" v="4157" actId="1076"/>
          <ac:spMkLst>
            <pc:docMk/>
            <pc:sldMk cId="1376610937" sldId="865"/>
            <ac:spMk id="57" creationId="{43806531-EF1A-2DD9-23DC-290A835C7416}"/>
          </ac:spMkLst>
        </pc:spChg>
        <pc:spChg chg="add mod">
          <ac:chgData name="Froduald Kabanza" userId="edf393d0-642b-4b9e-8c75-f62133241689" providerId="ADAL" clId="{3E212A75-B4B7-43B0-959E-44F5DA0A6D98}" dt="2023-02-01T15:13:55.996" v="4157" actId="1076"/>
          <ac:spMkLst>
            <pc:docMk/>
            <pc:sldMk cId="1376610937" sldId="865"/>
            <ac:spMk id="58" creationId="{A1725FB5-280C-272E-36E6-E0FC1DA2E870}"/>
          </ac:spMkLst>
        </pc:spChg>
        <pc:spChg chg="add mod">
          <ac:chgData name="Froduald Kabanza" userId="edf393d0-642b-4b9e-8c75-f62133241689" providerId="ADAL" clId="{3E212A75-B4B7-43B0-959E-44F5DA0A6D98}" dt="2023-02-01T15:13:55.996" v="4157" actId="1076"/>
          <ac:spMkLst>
            <pc:docMk/>
            <pc:sldMk cId="1376610937" sldId="865"/>
            <ac:spMk id="59" creationId="{DE3D6C54-B211-EFB6-BD06-A580947EC17A}"/>
          </ac:spMkLst>
        </pc:spChg>
        <pc:spChg chg="add mod">
          <ac:chgData name="Froduald Kabanza" userId="edf393d0-642b-4b9e-8c75-f62133241689" providerId="ADAL" clId="{3E212A75-B4B7-43B0-959E-44F5DA0A6D98}" dt="2023-02-01T15:13:55.996" v="4157" actId="1076"/>
          <ac:spMkLst>
            <pc:docMk/>
            <pc:sldMk cId="1376610937" sldId="865"/>
            <ac:spMk id="60" creationId="{854C32D5-1332-6946-4A1D-EA46B11E8615}"/>
          </ac:spMkLst>
        </pc:spChg>
        <pc:spChg chg="add mod">
          <ac:chgData name="Froduald Kabanza" userId="edf393d0-642b-4b9e-8c75-f62133241689" providerId="ADAL" clId="{3E212A75-B4B7-43B0-959E-44F5DA0A6D98}" dt="2023-02-01T15:13:55.996" v="4157" actId="1076"/>
          <ac:spMkLst>
            <pc:docMk/>
            <pc:sldMk cId="1376610937" sldId="865"/>
            <ac:spMk id="61" creationId="{977BB302-F667-1735-1D7F-CF7A1431EEA0}"/>
          </ac:spMkLst>
        </pc:spChg>
        <pc:spChg chg="add mod">
          <ac:chgData name="Froduald Kabanza" userId="edf393d0-642b-4b9e-8c75-f62133241689" providerId="ADAL" clId="{3E212A75-B4B7-43B0-959E-44F5DA0A6D98}" dt="2023-02-01T15:14:09.744" v="4158" actId="1076"/>
          <ac:spMkLst>
            <pc:docMk/>
            <pc:sldMk cId="1376610937" sldId="865"/>
            <ac:spMk id="62" creationId="{E98B0E55-2BF4-8215-386D-B8E3AB81294B}"/>
          </ac:spMkLst>
        </pc:spChg>
        <pc:spChg chg="add mod">
          <ac:chgData name="Froduald Kabanza" userId="edf393d0-642b-4b9e-8c75-f62133241689" providerId="ADAL" clId="{3E212A75-B4B7-43B0-959E-44F5DA0A6D98}" dt="2023-02-01T18:08:06.877" v="5116" actId="313"/>
          <ac:spMkLst>
            <pc:docMk/>
            <pc:sldMk cId="1376610937" sldId="865"/>
            <ac:spMk id="63" creationId="{64DD3B35-DD19-6969-4E97-6853FE9CF17E}"/>
          </ac:spMkLst>
        </pc:spChg>
        <pc:spChg chg="add mod">
          <ac:chgData name="Froduald Kabanza" userId="edf393d0-642b-4b9e-8c75-f62133241689" providerId="ADAL" clId="{3E212A75-B4B7-43B0-959E-44F5DA0A6D98}" dt="2023-02-01T15:13:55.996" v="4157" actId="1076"/>
          <ac:spMkLst>
            <pc:docMk/>
            <pc:sldMk cId="1376610937" sldId="865"/>
            <ac:spMk id="40960" creationId="{50793CAC-073A-3092-3C25-F0C97C9DA961}"/>
          </ac:spMkLst>
        </pc:spChg>
        <pc:spChg chg="add del mod">
          <ac:chgData name="Froduald Kabanza" userId="edf393d0-642b-4b9e-8c75-f62133241689" providerId="ADAL" clId="{3E212A75-B4B7-43B0-959E-44F5DA0A6D98}" dt="2023-02-01T15:11:14.563" v="4076"/>
          <ac:spMkLst>
            <pc:docMk/>
            <pc:sldMk cId="1376610937" sldId="865"/>
            <ac:spMk id="40961" creationId="{A477F13A-E1EB-E98A-EA38-B28996CDC7FE}"/>
          </ac:spMkLst>
        </pc:spChg>
        <pc:spChg chg="add mod">
          <ac:chgData name="Froduald Kabanza" userId="edf393d0-642b-4b9e-8c75-f62133241689" providerId="ADAL" clId="{3E212A75-B4B7-43B0-959E-44F5DA0A6D98}" dt="2023-02-01T15:17:03.046" v="4213" actId="12789"/>
          <ac:spMkLst>
            <pc:docMk/>
            <pc:sldMk cId="1376610937" sldId="865"/>
            <ac:spMk id="40963" creationId="{09B41533-0562-9E5A-7DA0-FDB728412197}"/>
          </ac:spMkLst>
        </pc:spChg>
        <pc:spChg chg="add del mod">
          <ac:chgData name="Froduald Kabanza" userId="edf393d0-642b-4b9e-8c75-f62133241689" providerId="ADAL" clId="{3E212A75-B4B7-43B0-959E-44F5DA0A6D98}" dt="2023-02-01T15:17:03.046" v="4213" actId="12789"/>
          <ac:spMkLst>
            <pc:docMk/>
            <pc:sldMk cId="1376610937" sldId="865"/>
            <ac:spMk id="40964" creationId="{71E0E395-85AD-8499-60B7-99F3C55C3977}"/>
          </ac:spMkLst>
        </pc:spChg>
        <pc:spChg chg="add mod">
          <ac:chgData name="Froduald Kabanza" userId="edf393d0-642b-4b9e-8c75-f62133241689" providerId="ADAL" clId="{3E212A75-B4B7-43B0-959E-44F5DA0A6D98}" dt="2023-02-01T15:17:03.046" v="4213" actId="12789"/>
          <ac:spMkLst>
            <pc:docMk/>
            <pc:sldMk cId="1376610937" sldId="865"/>
            <ac:spMk id="40965" creationId="{92563565-1205-63CF-996C-1AA5ACAE2DEF}"/>
          </ac:spMkLst>
        </pc:spChg>
        <pc:spChg chg="add mod">
          <ac:chgData name="Froduald Kabanza" userId="edf393d0-642b-4b9e-8c75-f62133241689" providerId="ADAL" clId="{3E212A75-B4B7-43B0-959E-44F5DA0A6D98}" dt="2023-02-01T15:17:36.202" v="4215" actId="255"/>
          <ac:spMkLst>
            <pc:docMk/>
            <pc:sldMk cId="1376610937" sldId="865"/>
            <ac:spMk id="40966" creationId="{67493A4F-2DDE-1D5F-66F1-B7CEC68DC289}"/>
          </ac:spMkLst>
        </pc:spChg>
        <pc:spChg chg="add mod">
          <ac:chgData name="Froduald Kabanza" userId="edf393d0-642b-4b9e-8c75-f62133241689" providerId="ADAL" clId="{3E212A75-B4B7-43B0-959E-44F5DA0A6D98}" dt="2023-02-01T15:17:36.202" v="4215" actId="255"/>
          <ac:spMkLst>
            <pc:docMk/>
            <pc:sldMk cId="1376610937" sldId="865"/>
            <ac:spMk id="40967" creationId="{00D13E24-536B-3600-6BA8-886C1718F96C}"/>
          </ac:spMkLst>
        </pc:spChg>
        <pc:spChg chg="add mod">
          <ac:chgData name="Froduald Kabanza" userId="edf393d0-642b-4b9e-8c75-f62133241689" providerId="ADAL" clId="{3E212A75-B4B7-43B0-959E-44F5DA0A6D98}" dt="2023-02-01T15:17:03.046" v="4213" actId="12789"/>
          <ac:spMkLst>
            <pc:docMk/>
            <pc:sldMk cId="1376610937" sldId="865"/>
            <ac:spMk id="40968" creationId="{5908C570-2240-8B4C-E84E-3380E0AD6E01}"/>
          </ac:spMkLst>
        </pc:spChg>
        <pc:spChg chg="add mod">
          <ac:chgData name="Froduald Kabanza" userId="edf393d0-642b-4b9e-8c75-f62133241689" providerId="ADAL" clId="{3E212A75-B4B7-43B0-959E-44F5DA0A6D98}" dt="2023-02-01T15:17:03.046" v="4213" actId="12789"/>
          <ac:spMkLst>
            <pc:docMk/>
            <pc:sldMk cId="1376610937" sldId="865"/>
            <ac:spMk id="40969" creationId="{A664E8B4-1FF3-78E7-ACC9-440FA9A023CF}"/>
          </ac:spMkLst>
        </pc:spChg>
        <pc:spChg chg="add mod">
          <ac:chgData name="Froduald Kabanza" userId="edf393d0-642b-4b9e-8c75-f62133241689" providerId="ADAL" clId="{3E212A75-B4B7-43B0-959E-44F5DA0A6D98}" dt="2023-02-01T15:19:55.519" v="4228" actId="1076"/>
          <ac:spMkLst>
            <pc:docMk/>
            <pc:sldMk cId="1376610937" sldId="865"/>
            <ac:spMk id="40970" creationId="{5CC6A690-9EE6-2B49-7CCD-53CA9E440DEC}"/>
          </ac:spMkLst>
        </pc:spChg>
        <pc:spChg chg="add mod">
          <ac:chgData name="Froduald Kabanza" userId="edf393d0-642b-4b9e-8c75-f62133241689" providerId="ADAL" clId="{3E212A75-B4B7-43B0-959E-44F5DA0A6D98}" dt="2023-02-01T15:20:34.447" v="4236" actId="1076"/>
          <ac:spMkLst>
            <pc:docMk/>
            <pc:sldMk cId="1376610937" sldId="865"/>
            <ac:spMk id="40971" creationId="{D67031B4-1A03-2A9B-5CF7-33FD2EB66BC2}"/>
          </ac:spMkLst>
        </pc:spChg>
        <pc:spChg chg="add mod">
          <ac:chgData name="Froduald Kabanza" userId="edf393d0-642b-4b9e-8c75-f62133241689" providerId="ADAL" clId="{3E212A75-B4B7-43B0-959E-44F5DA0A6D98}" dt="2023-02-01T15:26:38.031" v="4256" actId="1076"/>
          <ac:spMkLst>
            <pc:docMk/>
            <pc:sldMk cId="1376610937" sldId="865"/>
            <ac:spMk id="40972" creationId="{A146191D-E4AD-EEC8-DC4A-67766303B610}"/>
          </ac:spMkLst>
        </pc:spChg>
        <pc:spChg chg="add mod">
          <ac:chgData name="Froduald Kabanza" userId="edf393d0-642b-4b9e-8c75-f62133241689" providerId="ADAL" clId="{3E212A75-B4B7-43B0-959E-44F5DA0A6D98}" dt="2023-02-01T15:35:37.754" v="4302" actId="20577"/>
          <ac:spMkLst>
            <pc:docMk/>
            <pc:sldMk cId="1376610937" sldId="865"/>
            <ac:spMk id="40973" creationId="{3952AFEE-63E1-EE3F-0755-D9DCAEE6E941}"/>
          </ac:spMkLst>
        </pc:spChg>
        <pc:spChg chg="add mod">
          <ac:chgData name="Froduald Kabanza" userId="edf393d0-642b-4b9e-8c75-f62133241689" providerId="ADAL" clId="{3E212A75-B4B7-43B0-959E-44F5DA0A6D98}" dt="2023-02-01T15:36:23.485" v="4303" actId="1076"/>
          <ac:spMkLst>
            <pc:docMk/>
            <pc:sldMk cId="1376610937" sldId="865"/>
            <ac:spMk id="40974" creationId="{B058F9B7-9A0D-51C2-94BA-30E9C2759A55}"/>
          </ac:spMkLst>
        </pc:spChg>
        <pc:spChg chg="add mod">
          <ac:chgData name="Froduald Kabanza" userId="edf393d0-642b-4b9e-8c75-f62133241689" providerId="ADAL" clId="{3E212A75-B4B7-43B0-959E-44F5DA0A6D98}" dt="2023-02-01T15:40:15.973" v="4318" actId="20577"/>
          <ac:spMkLst>
            <pc:docMk/>
            <pc:sldMk cId="1376610937" sldId="865"/>
            <ac:spMk id="40975" creationId="{6E6906DD-FA8D-BB4C-1D5F-590B23E8355F}"/>
          </ac:spMkLst>
        </pc:spChg>
        <pc:spChg chg="add mod">
          <ac:chgData name="Froduald Kabanza" userId="edf393d0-642b-4b9e-8c75-f62133241689" providerId="ADAL" clId="{3E212A75-B4B7-43B0-959E-44F5DA0A6D98}" dt="2023-02-01T15:51:46.318" v="4390" actId="1076"/>
          <ac:spMkLst>
            <pc:docMk/>
            <pc:sldMk cId="1376610937" sldId="865"/>
            <ac:spMk id="40976" creationId="{9FE46057-23A1-593B-1031-A02A25E782D0}"/>
          </ac:spMkLst>
        </pc:spChg>
        <pc:spChg chg="add mod">
          <ac:chgData name="Froduald Kabanza" userId="edf393d0-642b-4b9e-8c75-f62133241689" providerId="ADAL" clId="{3E212A75-B4B7-43B0-959E-44F5DA0A6D98}" dt="2023-02-01T17:25:49.009" v="4430" actId="1076"/>
          <ac:spMkLst>
            <pc:docMk/>
            <pc:sldMk cId="1376610937" sldId="865"/>
            <ac:spMk id="40977" creationId="{BB8EC026-544D-A38B-A20D-0D5A008CA329}"/>
          </ac:spMkLst>
        </pc:spChg>
        <pc:spChg chg="add mod">
          <ac:chgData name="Froduald Kabanza" userId="edf393d0-642b-4b9e-8c75-f62133241689" providerId="ADAL" clId="{3E212A75-B4B7-43B0-959E-44F5DA0A6D98}" dt="2023-02-01T17:59:25.844" v="4924" actId="1076"/>
          <ac:spMkLst>
            <pc:docMk/>
            <pc:sldMk cId="1376610937" sldId="865"/>
            <ac:spMk id="40978" creationId="{EFDD5B6C-4071-31F5-3AD1-754199DD7808}"/>
          </ac:spMkLst>
        </pc:spChg>
        <pc:spChg chg="add mod">
          <ac:chgData name="Froduald Kabanza" userId="edf393d0-642b-4b9e-8c75-f62133241689" providerId="ADAL" clId="{3E212A75-B4B7-43B0-959E-44F5DA0A6D98}" dt="2023-02-01T18:06:06.911" v="5113" actId="1076"/>
          <ac:spMkLst>
            <pc:docMk/>
            <pc:sldMk cId="1376610937" sldId="865"/>
            <ac:spMk id="40979" creationId="{940BB629-2677-EAA7-D435-B2F1A37F8251}"/>
          </ac:spMkLst>
        </pc:spChg>
        <pc:grpChg chg="mod">
          <ac:chgData name="Froduald Kabanza" userId="edf393d0-642b-4b9e-8c75-f62133241689" providerId="ADAL" clId="{3E212A75-B4B7-43B0-959E-44F5DA0A6D98}" dt="2023-02-01T15:04:44.200" v="4035" actId="14100"/>
          <ac:grpSpMkLst>
            <pc:docMk/>
            <pc:sldMk cId="1376610937" sldId="865"/>
            <ac:grpSpMk id="8" creationId="{FD5C206B-0AFE-5DE3-B7CE-10962184FAEF}"/>
          </ac:grpSpMkLst>
        </pc:grpChg>
        <pc:picChg chg="mod">
          <ac:chgData name="Froduald Kabanza" userId="edf393d0-642b-4b9e-8c75-f62133241689" providerId="ADAL" clId="{3E212A75-B4B7-43B0-959E-44F5DA0A6D98}" dt="2023-02-01T15:04:56.552" v="4038" actId="14100"/>
          <ac:picMkLst>
            <pc:docMk/>
            <pc:sldMk cId="1376610937" sldId="865"/>
            <ac:picMk id="7" creationId="{C52CACD2-D23B-11E7-5168-4866FFA0E8FD}"/>
          </ac:picMkLst>
        </pc:picChg>
      </pc:sldChg>
      <pc:sldChg chg="delSp modSp add mod ord modAnim modNotesTx">
        <pc:chgData name="Froduald Kabanza" userId="edf393d0-642b-4b9e-8c75-f62133241689" providerId="ADAL" clId="{3E212A75-B4B7-43B0-959E-44F5DA0A6D98}" dt="2023-02-01T17:40:52.853" v="4569" actId="20577"/>
        <pc:sldMkLst>
          <pc:docMk/>
          <pc:sldMk cId="1340839272" sldId="866"/>
        </pc:sldMkLst>
        <pc:spChg chg="del">
          <ac:chgData name="Froduald Kabanza" userId="edf393d0-642b-4b9e-8c75-f62133241689" providerId="ADAL" clId="{3E212A75-B4B7-43B0-959E-44F5DA0A6D98}" dt="2023-02-01T17:35:57.569" v="4510" actId="478"/>
          <ac:spMkLst>
            <pc:docMk/>
            <pc:sldMk cId="1340839272" sldId="866"/>
            <ac:spMk id="36" creationId="{431A364E-C6B5-5C5B-75DD-DE057DAA3172}"/>
          </ac:spMkLst>
        </pc:spChg>
        <pc:spChg chg="del">
          <ac:chgData name="Froduald Kabanza" userId="edf393d0-642b-4b9e-8c75-f62133241689" providerId="ADAL" clId="{3E212A75-B4B7-43B0-959E-44F5DA0A6D98}" dt="2023-02-01T17:35:57.569" v="4510" actId="478"/>
          <ac:spMkLst>
            <pc:docMk/>
            <pc:sldMk cId="1340839272" sldId="866"/>
            <ac:spMk id="37" creationId="{C64DA2E9-0D59-434D-E3FC-154B274B5C36}"/>
          </ac:spMkLst>
        </pc:spChg>
        <pc:spChg chg="del">
          <ac:chgData name="Froduald Kabanza" userId="edf393d0-642b-4b9e-8c75-f62133241689" providerId="ADAL" clId="{3E212A75-B4B7-43B0-959E-44F5DA0A6D98}" dt="2023-02-01T17:36:00.202" v="4511" actId="478"/>
          <ac:spMkLst>
            <pc:docMk/>
            <pc:sldMk cId="1340839272" sldId="866"/>
            <ac:spMk id="38" creationId="{D2482A90-3179-DB50-FAE9-CFC23BC5E96D}"/>
          </ac:spMkLst>
        </pc:spChg>
        <pc:spChg chg="del">
          <ac:chgData name="Froduald Kabanza" userId="edf393d0-642b-4b9e-8c75-f62133241689" providerId="ADAL" clId="{3E212A75-B4B7-43B0-959E-44F5DA0A6D98}" dt="2023-02-01T17:36:10.721" v="4516" actId="478"/>
          <ac:spMkLst>
            <pc:docMk/>
            <pc:sldMk cId="1340839272" sldId="866"/>
            <ac:spMk id="40" creationId="{249B4E40-29D8-2DFA-008D-2BF98B5ECB4F}"/>
          </ac:spMkLst>
        </pc:spChg>
        <pc:spChg chg="del">
          <ac:chgData name="Froduald Kabanza" userId="edf393d0-642b-4b9e-8c75-f62133241689" providerId="ADAL" clId="{3E212A75-B4B7-43B0-959E-44F5DA0A6D98}" dt="2023-02-01T17:36:10.721" v="4516" actId="478"/>
          <ac:spMkLst>
            <pc:docMk/>
            <pc:sldMk cId="1340839272" sldId="866"/>
            <ac:spMk id="41" creationId="{A5BA447E-458E-3E04-9D36-E6F54D565AEB}"/>
          </ac:spMkLst>
        </pc:spChg>
        <pc:spChg chg="del">
          <ac:chgData name="Froduald Kabanza" userId="edf393d0-642b-4b9e-8c75-f62133241689" providerId="ADAL" clId="{3E212A75-B4B7-43B0-959E-44F5DA0A6D98}" dt="2023-02-01T17:36:20.562" v="4517" actId="478"/>
          <ac:spMkLst>
            <pc:docMk/>
            <pc:sldMk cId="1340839272" sldId="866"/>
            <ac:spMk id="42" creationId="{7317676A-0A68-60AC-6E60-630E815ACCAC}"/>
          </ac:spMkLst>
        </pc:spChg>
        <pc:spChg chg="del">
          <ac:chgData name="Froduald Kabanza" userId="edf393d0-642b-4b9e-8c75-f62133241689" providerId="ADAL" clId="{3E212A75-B4B7-43B0-959E-44F5DA0A6D98}" dt="2023-02-01T17:36:20.562" v="4517" actId="478"/>
          <ac:spMkLst>
            <pc:docMk/>
            <pc:sldMk cId="1340839272" sldId="866"/>
            <ac:spMk id="45" creationId="{AB71CF4E-5D29-5CED-1704-8BCFC3EB3BB4}"/>
          </ac:spMkLst>
        </pc:spChg>
        <pc:spChg chg="mod">
          <ac:chgData name="Froduald Kabanza" userId="edf393d0-642b-4b9e-8c75-f62133241689" providerId="ADAL" clId="{3E212A75-B4B7-43B0-959E-44F5DA0A6D98}" dt="2023-02-01T17:36:07.370" v="4515" actId="1076"/>
          <ac:spMkLst>
            <pc:docMk/>
            <pc:sldMk cId="1340839272" sldId="866"/>
            <ac:spMk id="46" creationId="{1ECA9CEF-FFC3-2F3C-DBAD-95C81526462F}"/>
          </ac:spMkLst>
        </pc:spChg>
        <pc:spChg chg="del">
          <ac:chgData name="Froduald Kabanza" userId="edf393d0-642b-4b9e-8c75-f62133241689" providerId="ADAL" clId="{3E212A75-B4B7-43B0-959E-44F5DA0A6D98}" dt="2023-02-01T17:36:24.169" v="4518" actId="478"/>
          <ac:spMkLst>
            <pc:docMk/>
            <pc:sldMk cId="1340839272" sldId="866"/>
            <ac:spMk id="47" creationId="{4E1A6252-EBC4-D205-3A9E-1124B41DF6A5}"/>
          </ac:spMkLst>
        </pc:spChg>
        <pc:spChg chg="del">
          <ac:chgData name="Froduald Kabanza" userId="edf393d0-642b-4b9e-8c75-f62133241689" providerId="ADAL" clId="{3E212A75-B4B7-43B0-959E-44F5DA0A6D98}" dt="2023-02-01T17:36:24.169" v="4518" actId="478"/>
          <ac:spMkLst>
            <pc:docMk/>
            <pc:sldMk cId="1340839272" sldId="866"/>
            <ac:spMk id="48" creationId="{1428CB9E-CFE0-B868-F575-1F810D21BE93}"/>
          </ac:spMkLst>
        </pc:spChg>
        <pc:spChg chg="del">
          <ac:chgData name="Froduald Kabanza" userId="edf393d0-642b-4b9e-8c75-f62133241689" providerId="ADAL" clId="{3E212A75-B4B7-43B0-959E-44F5DA0A6D98}" dt="2023-02-01T17:36:29.347" v="4519" actId="478"/>
          <ac:spMkLst>
            <pc:docMk/>
            <pc:sldMk cId="1340839272" sldId="866"/>
            <ac:spMk id="50" creationId="{88CF7198-1A0F-6AD0-D86F-6FF724025A7C}"/>
          </ac:spMkLst>
        </pc:spChg>
        <pc:spChg chg="del">
          <ac:chgData name="Froduald Kabanza" userId="edf393d0-642b-4b9e-8c75-f62133241689" providerId="ADAL" clId="{3E212A75-B4B7-43B0-959E-44F5DA0A6D98}" dt="2023-02-01T17:36:29.347" v="4519" actId="478"/>
          <ac:spMkLst>
            <pc:docMk/>
            <pc:sldMk cId="1340839272" sldId="866"/>
            <ac:spMk id="51" creationId="{E44C0821-B13F-7321-98FA-5856F4A86EE8}"/>
          </ac:spMkLst>
        </pc:spChg>
        <pc:spChg chg="del">
          <ac:chgData name="Froduald Kabanza" userId="edf393d0-642b-4b9e-8c75-f62133241689" providerId="ADAL" clId="{3E212A75-B4B7-43B0-959E-44F5DA0A6D98}" dt="2023-02-01T17:36:46.280" v="4521" actId="478"/>
          <ac:spMkLst>
            <pc:docMk/>
            <pc:sldMk cId="1340839272" sldId="866"/>
            <ac:spMk id="53" creationId="{4C7CF1AD-A512-81C9-6497-92BB89F04144}"/>
          </ac:spMkLst>
        </pc:spChg>
        <pc:spChg chg="del">
          <ac:chgData name="Froduald Kabanza" userId="edf393d0-642b-4b9e-8c75-f62133241689" providerId="ADAL" clId="{3E212A75-B4B7-43B0-959E-44F5DA0A6D98}" dt="2023-02-01T17:36:46.280" v="4521" actId="478"/>
          <ac:spMkLst>
            <pc:docMk/>
            <pc:sldMk cId="1340839272" sldId="866"/>
            <ac:spMk id="57" creationId="{43806531-EF1A-2DD9-23DC-290A835C7416}"/>
          </ac:spMkLst>
        </pc:spChg>
        <pc:spChg chg="del">
          <ac:chgData name="Froduald Kabanza" userId="edf393d0-642b-4b9e-8c75-f62133241689" providerId="ADAL" clId="{3E212A75-B4B7-43B0-959E-44F5DA0A6D98}" dt="2023-02-01T17:36:46.280" v="4521" actId="478"/>
          <ac:spMkLst>
            <pc:docMk/>
            <pc:sldMk cId="1340839272" sldId="866"/>
            <ac:spMk id="58" creationId="{A1725FB5-280C-272E-36E6-E0FC1DA2E870}"/>
          </ac:spMkLst>
        </pc:spChg>
        <pc:spChg chg="del">
          <ac:chgData name="Froduald Kabanza" userId="edf393d0-642b-4b9e-8c75-f62133241689" providerId="ADAL" clId="{3E212A75-B4B7-43B0-959E-44F5DA0A6D98}" dt="2023-02-01T17:36:46.280" v="4521" actId="478"/>
          <ac:spMkLst>
            <pc:docMk/>
            <pc:sldMk cId="1340839272" sldId="866"/>
            <ac:spMk id="59" creationId="{DE3D6C54-B211-EFB6-BD06-A580947EC17A}"/>
          </ac:spMkLst>
        </pc:spChg>
        <pc:spChg chg="del">
          <ac:chgData name="Froduald Kabanza" userId="edf393d0-642b-4b9e-8c75-f62133241689" providerId="ADAL" clId="{3E212A75-B4B7-43B0-959E-44F5DA0A6D98}" dt="2023-02-01T17:36:46.280" v="4521" actId="478"/>
          <ac:spMkLst>
            <pc:docMk/>
            <pc:sldMk cId="1340839272" sldId="866"/>
            <ac:spMk id="60" creationId="{854C32D5-1332-6946-4A1D-EA46B11E8615}"/>
          </ac:spMkLst>
        </pc:spChg>
        <pc:spChg chg="del">
          <ac:chgData name="Froduald Kabanza" userId="edf393d0-642b-4b9e-8c75-f62133241689" providerId="ADAL" clId="{3E212A75-B4B7-43B0-959E-44F5DA0A6D98}" dt="2023-02-01T17:36:46.280" v="4521" actId="478"/>
          <ac:spMkLst>
            <pc:docMk/>
            <pc:sldMk cId="1340839272" sldId="866"/>
            <ac:spMk id="61" creationId="{977BB302-F667-1735-1D7F-CF7A1431EEA0}"/>
          </ac:spMkLst>
        </pc:spChg>
        <pc:spChg chg="del">
          <ac:chgData name="Froduald Kabanza" userId="edf393d0-642b-4b9e-8c75-f62133241689" providerId="ADAL" clId="{3E212A75-B4B7-43B0-959E-44F5DA0A6D98}" dt="2023-02-01T17:36:46.280" v="4521" actId="478"/>
          <ac:spMkLst>
            <pc:docMk/>
            <pc:sldMk cId="1340839272" sldId="866"/>
            <ac:spMk id="63" creationId="{64DD3B35-DD19-6969-4E97-6853FE9CF17E}"/>
          </ac:spMkLst>
        </pc:spChg>
        <pc:spChg chg="del">
          <ac:chgData name="Froduald Kabanza" userId="edf393d0-642b-4b9e-8c75-f62133241689" providerId="ADAL" clId="{3E212A75-B4B7-43B0-959E-44F5DA0A6D98}" dt="2023-02-01T17:36:34.233" v="4520" actId="478"/>
          <ac:spMkLst>
            <pc:docMk/>
            <pc:sldMk cId="1340839272" sldId="866"/>
            <ac:spMk id="40965" creationId="{92563565-1205-63CF-996C-1AA5ACAE2DEF}"/>
          </ac:spMkLst>
        </pc:spChg>
        <pc:spChg chg="del">
          <ac:chgData name="Froduald Kabanza" userId="edf393d0-642b-4b9e-8c75-f62133241689" providerId="ADAL" clId="{3E212A75-B4B7-43B0-959E-44F5DA0A6D98}" dt="2023-02-01T17:36:34.233" v="4520" actId="478"/>
          <ac:spMkLst>
            <pc:docMk/>
            <pc:sldMk cId="1340839272" sldId="866"/>
            <ac:spMk id="40966" creationId="{67493A4F-2DDE-1D5F-66F1-B7CEC68DC289}"/>
          </ac:spMkLst>
        </pc:spChg>
        <pc:spChg chg="del">
          <ac:chgData name="Froduald Kabanza" userId="edf393d0-642b-4b9e-8c75-f62133241689" providerId="ADAL" clId="{3E212A75-B4B7-43B0-959E-44F5DA0A6D98}" dt="2023-02-01T17:36:34.233" v="4520" actId="478"/>
          <ac:spMkLst>
            <pc:docMk/>
            <pc:sldMk cId="1340839272" sldId="866"/>
            <ac:spMk id="40967" creationId="{00D13E24-536B-3600-6BA8-886C1718F96C}"/>
          </ac:spMkLst>
        </pc:spChg>
        <pc:spChg chg="del">
          <ac:chgData name="Froduald Kabanza" userId="edf393d0-642b-4b9e-8c75-f62133241689" providerId="ADAL" clId="{3E212A75-B4B7-43B0-959E-44F5DA0A6D98}" dt="2023-02-01T17:36:34.233" v="4520" actId="478"/>
          <ac:spMkLst>
            <pc:docMk/>
            <pc:sldMk cId="1340839272" sldId="866"/>
            <ac:spMk id="40968" creationId="{5908C570-2240-8B4C-E84E-3380E0AD6E01}"/>
          </ac:spMkLst>
        </pc:spChg>
        <pc:spChg chg="del">
          <ac:chgData name="Froduald Kabanza" userId="edf393d0-642b-4b9e-8c75-f62133241689" providerId="ADAL" clId="{3E212A75-B4B7-43B0-959E-44F5DA0A6D98}" dt="2023-02-01T17:36:34.233" v="4520" actId="478"/>
          <ac:spMkLst>
            <pc:docMk/>
            <pc:sldMk cId="1340839272" sldId="866"/>
            <ac:spMk id="40969" creationId="{A664E8B4-1FF3-78E7-ACC9-440FA9A023CF}"/>
          </ac:spMkLst>
        </pc:spChg>
        <pc:spChg chg="del mod">
          <ac:chgData name="Froduald Kabanza" userId="edf393d0-642b-4b9e-8c75-f62133241689" providerId="ADAL" clId="{3E212A75-B4B7-43B0-959E-44F5DA0A6D98}" dt="2023-02-01T17:36:03.765" v="4513" actId="478"/>
          <ac:spMkLst>
            <pc:docMk/>
            <pc:sldMk cId="1340839272" sldId="866"/>
            <ac:spMk id="40971" creationId="{D67031B4-1A03-2A9B-5CF7-33FD2EB66BC2}"/>
          </ac:spMkLst>
        </pc:spChg>
        <pc:spChg chg="mod">
          <ac:chgData name="Froduald Kabanza" userId="edf393d0-642b-4b9e-8c75-f62133241689" providerId="ADAL" clId="{3E212A75-B4B7-43B0-959E-44F5DA0A6D98}" dt="2023-02-01T17:34:49.614" v="4507" actId="1076"/>
          <ac:spMkLst>
            <pc:docMk/>
            <pc:sldMk cId="1340839272" sldId="866"/>
            <ac:spMk id="40972" creationId="{A146191D-E4AD-EEC8-DC4A-67766303B610}"/>
          </ac:spMkLst>
        </pc:spChg>
        <pc:spChg chg="del">
          <ac:chgData name="Froduald Kabanza" userId="edf393d0-642b-4b9e-8c75-f62133241689" providerId="ADAL" clId="{3E212A75-B4B7-43B0-959E-44F5DA0A6D98}" dt="2023-02-01T17:33:08.312" v="4439" actId="478"/>
          <ac:spMkLst>
            <pc:docMk/>
            <pc:sldMk cId="1340839272" sldId="866"/>
            <ac:spMk id="40973" creationId="{3952AFEE-63E1-EE3F-0755-D9DCAEE6E941}"/>
          </ac:spMkLst>
        </pc:spChg>
        <pc:spChg chg="del">
          <ac:chgData name="Froduald Kabanza" userId="edf393d0-642b-4b9e-8c75-f62133241689" providerId="ADAL" clId="{3E212A75-B4B7-43B0-959E-44F5DA0A6D98}" dt="2023-02-01T17:33:05.881" v="4438" actId="478"/>
          <ac:spMkLst>
            <pc:docMk/>
            <pc:sldMk cId="1340839272" sldId="866"/>
            <ac:spMk id="40974" creationId="{B058F9B7-9A0D-51C2-94BA-30E9C2759A55}"/>
          </ac:spMkLst>
        </pc:spChg>
        <pc:spChg chg="del">
          <ac:chgData name="Froduald Kabanza" userId="edf393d0-642b-4b9e-8c75-f62133241689" providerId="ADAL" clId="{3E212A75-B4B7-43B0-959E-44F5DA0A6D98}" dt="2023-02-01T17:36:46.280" v="4521" actId="478"/>
          <ac:spMkLst>
            <pc:docMk/>
            <pc:sldMk cId="1340839272" sldId="866"/>
            <ac:spMk id="40975" creationId="{6E6906DD-FA8D-BB4C-1D5F-590B23E8355F}"/>
          </ac:spMkLst>
        </pc:spChg>
        <pc:spChg chg="del">
          <ac:chgData name="Froduald Kabanza" userId="edf393d0-642b-4b9e-8c75-f62133241689" providerId="ADAL" clId="{3E212A75-B4B7-43B0-959E-44F5DA0A6D98}" dt="2023-02-01T17:33:03.274" v="4437" actId="478"/>
          <ac:spMkLst>
            <pc:docMk/>
            <pc:sldMk cId="1340839272" sldId="866"/>
            <ac:spMk id="40976" creationId="{9FE46057-23A1-593B-1031-A02A25E782D0}"/>
          </ac:spMkLst>
        </pc:spChg>
        <pc:spChg chg="del">
          <ac:chgData name="Froduald Kabanza" userId="edf393d0-642b-4b9e-8c75-f62133241689" providerId="ADAL" clId="{3E212A75-B4B7-43B0-959E-44F5DA0A6D98}" dt="2023-02-01T17:33:00.778" v="4436" actId="478"/>
          <ac:spMkLst>
            <pc:docMk/>
            <pc:sldMk cId="1340839272" sldId="866"/>
            <ac:spMk id="40977" creationId="{BB8EC026-544D-A38B-A20D-0D5A008CA329}"/>
          </ac:spMkLst>
        </pc:spChg>
      </pc:sldChg>
      <pc:sldChg chg="add del">
        <pc:chgData name="Froduald Kabanza" userId="edf393d0-642b-4b9e-8c75-f62133241689" providerId="ADAL" clId="{3E212A75-B4B7-43B0-959E-44F5DA0A6D98}" dt="2023-02-01T15:18:25.811" v="4219" actId="2696"/>
        <pc:sldMkLst>
          <pc:docMk/>
          <pc:sldMk cId="1462052097" sldId="866"/>
        </pc:sldMkLst>
      </pc:sldChg>
      <pc:sldChg chg="add del">
        <pc:chgData name="Froduald Kabanza" userId="edf393d0-642b-4b9e-8c75-f62133241689" providerId="ADAL" clId="{3E212A75-B4B7-43B0-959E-44F5DA0A6D98}" dt="2023-02-01T17:24:10.998" v="4393" actId="2696"/>
        <pc:sldMkLst>
          <pc:docMk/>
          <pc:sldMk cId="4170507536" sldId="866"/>
        </pc:sldMkLst>
      </pc:sldChg>
      <pc:sldChg chg="addSp delSp modSp add mod ord modNotesTx">
        <pc:chgData name="Froduald Kabanza" userId="edf393d0-642b-4b9e-8c75-f62133241689" providerId="ADAL" clId="{3E212A75-B4B7-43B0-959E-44F5DA0A6D98}" dt="2023-02-01T22:15:58.557" v="5581" actId="313"/>
        <pc:sldMkLst>
          <pc:docMk/>
          <pc:sldMk cId="345638363" sldId="867"/>
        </pc:sldMkLst>
        <pc:spChg chg="add del mod">
          <ac:chgData name="Froduald Kabanza" userId="edf393d0-642b-4b9e-8c75-f62133241689" providerId="ADAL" clId="{3E212A75-B4B7-43B0-959E-44F5DA0A6D98}" dt="2023-02-01T22:15:00.090" v="5532" actId="1038"/>
          <ac:spMkLst>
            <pc:docMk/>
            <pc:sldMk cId="345638363" sldId="867"/>
            <ac:spMk id="11" creationId="{1C0804A0-1DFB-B70F-0FA5-A5148DAA6E1C}"/>
          </ac:spMkLst>
        </pc:spChg>
        <pc:spChg chg="add del mod topLvl">
          <ac:chgData name="Froduald Kabanza" userId="edf393d0-642b-4b9e-8c75-f62133241689" providerId="ADAL" clId="{3E212A75-B4B7-43B0-959E-44F5DA0A6D98}" dt="2023-02-01T22:14:57.838" v="5530" actId="478"/>
          <ac:spMkLst>
            <pc:docMk/>
            <pc:sldMk cId="345638363" sldId="867"/>
            <ac:spMk id="29" creationId="{3D680E4F-417D-79B9-621F-65552B52F24A}"/>
          </ac:spMkLst>
        </pc:spChg>
        <pc:spChg chg="del">
          <ac:chgData name="Froduald Kabanza" userId="edf393d0-642b-4b9e-8c75-f62133241689" providerId="ADAL" clId="{3E212A75-B4B7-43B0-959E-44F5DA0A6D98}" dt="2023-02-01T17:37:25.476" v="4552" actId="478"/>
          <ac:spMkLst>
            <pc:docMk/>
            <pc:sldMk cId="345638363" sldId="867"/>
            <ac:spMk id="35" creationId="{18556902-AA58-A5EC-DFE6-C2FC13A8B4D6}"/>
          </ac:spMkLst>
        </pc:spChg>
        <pc:spChg chg="del">
          <ac:chgData name="Froduald Kabanza" userId="edf393d0-642b-4b9e-8c75-f62133241689" providerId="ADAL" clId="{3E212A75-B4B7-43B0-959E-44F5DA0A6D98}" dt="2023-02-01T17:37:25.476" v="4552" actId="478"/>
          <ac:spMkLst>
            <pc:docMk/>
            <pc:sldMk cId="345638363" sldId="867"/>
            <ac:spMk id="37" creationId="{C64DA2E9-0D59-434D-E3FC-154B274B5C36}"/>
          </ac:spMkLst>
        </pc:spChg>
        <pc:spChg chg="del">
          <ac:chgData name="Froduald Kabanza" userId="edf393d0-642b-4b9e-8c75-f62133241689" providerId="ADAL" clId="{3E212A75-B4B7-43B0-959E-44F5DA0A6D98}" dt="2023-02-01T17:37:30.737" v="4553" actId="478"/>
          <ac:spMkLst>
            <pc:docMk/>
            <pc:sldMk cId="345638363" sldId="867"/>
            <ac:spMk id="38" creationId="{D2482A90-3179-DB50-FAE9-CFC23BC5E96D}"/>
          </ac:spMkLst>
        </pc:spChg>
        <pc:spChg chg="del">
          <ac:chgData name="Froduald Kabanza" userId="edf393d0-642b-4b9e-8c75-f62133241689" providerId="ADAL" clId="{3E212A75-B4B7-43B0-959E-44F5DA0A6D98}" dt="2023-02-01T17:37:42.160" v="4555" actId="478"/>
          <ac:spMkLst>
            <pc:docMk/>
            <pc:sldMk cId="345638363" sldId="867"/>
            <ac:spMk id="40" creationId="{249B4E40-29D8-2DFA-008D-2BF98B5ECB4F}"/>
          </ac:spMkLst>
        </pc:spChg>
        <pc:spChg chg="del">
          <ac:chgData name="Froduald Kabanza" userId="edf393d0-642b-4b9e-8c75-f62133241689" providerId="ADAL" clId="{3E212A75-B4B7-43B0-959E-44F5DA0A6D98}" dt="2023-02-01T17:37:42.160" v="4555" actId="478"/>
          <ac:spMkLst>
            <pc:docMk/>
            <pc:sldMk cId="345638363" sldId="867"/>
            <ac:spMk id="41" creationId="{A5BA447E-458E-3E04-9D36-E6F54D565AEB}"/>
          </ac:spMkLst>
        </pc:spChg>
        <pc:spChg chg="del">
          <ac:chgData name="Froduald Kabanza" userId="edf393d0-642b-4b9e-8c75-f62133241689" providerId="ADAL" clId="{3E212A75-B4B7-43B0-959E-44F5DA0A6D98}" dt="2023-02-01T17:37:45.265" v="4556" actId="478"/>
          <ac:spMkLst>
            <pc:docMk/>
            <pc:sldMk cId="345638363" sldId="867"/>
            <ac:spMk id="45" creationId="{AB71CF4E-5D29-5CED-1704-8BCFC3EB3BB4}"/>
          </ac:spMkLst>
        </pc:spChg>
        <pc:spChg chg="del">
          <ac:chgData name="Froduald Kabanza" userId="edf393d0-642b-4b9e-8c75-f62133241689" providerId="ADAL" clId="{3E212A75-B4B7-43B0-959E-44F5DA0A6D98}" dt="2023-02-01T17:37:42.160" v="4555" actId="478"/>
          <ac:spMkLst>
            <pc:docMk/>
            <pc:sldMk cId="345638363" sldId="867"/>
            <ac:spMk id="46" creationId="{1ECA9CEF-FFC3-2F3C-DBAD-95C81526462F}"/>
          </ac:spMkLst>
        </pc:spChg>
        <pc:spChg chg="del">
          <ac:chgData name="Froduald Kabanza" userId="edf393d0-642b-4b9e-8c75-f62133241689" providerId="ADAL" clId="{3E212A75-B4B7-43B0-959E-44F5DA0A6D98}" dt="2023-02-01T17:37:45.265" v="4556" actId="478"/>
          <ac:spMkLst>
            <pc:docMk/>
            <pc:sldMk cId="345638363" sldId="867"/>
            <ac:spMk id="47" creationId="{4E1A6252-EBC4-D205-3A9E-1124B41DF6A5}"/>
          </ac:spMkLst>
        </pc:spChg>
        <pc:spChg chg="del">
          <ac:chgData name="Froduald Kabanza" userId="edf393d0-642b-4b9e-8c75-f62133241689" providerId="ADAL" clId="{3E212A75-B4B7-43B0-959E-44F5DA0A6D98}" dt="2023-02-01T17:37:42.160" v="4555" actId="478"/>
          <ac:spMkLst>
            <pc:docMk/>
            <pc:sldMk cId="345638363" sldId="867"/>
            <ac:spMk id="48" creationId="{1428CB9E-CFE0-B868-F575-1F810D21BE93}"/>
          </ac:spMkLst>
        </pc:spChg>
        <pc:spChg chg="del">
          <ac:chgData name="Froduald Kabanza" userId="edf393d0-642b-4b9e-8c75-f62133241689" providerId="ADAL" clId="{3E212A75-B4B7-43B0-959E-44F5DA0A6D98}" dt="2023-02-01T17:37:48.337" v="4557" actId="478"/>
          <ac:spMkLst>
            <pc:docMk/>
            <pc:sldMk cId="345638363" sldId="867"/>
            <ac:spMk id="50" creationId="{88CF7198-1A0F-6AD0-D86F-6FF724025A7C}"/>
          </ac:spMkLst>
        </pc:spChg>
        <pc:spChg chg="del">
          <ac:chgData name="Froduald Kabanza" userId="edf393d0-642b-4b9e-8c75-f62133241689" providerId="ADAL" clId="{3E212A75-B4B7-43B0-959E-44F5DA0A6D98}" dt="2023-02-01T17:37:48.337" v="4557" actId="478"/>
          <ac:spMkLst>
            <pc:docMk/>
            <pc:sldMk cId="345638363" sldId="867"/>
            <ac:spMk id="51" creationId="{E44C0821-B13F-7321-98FA-5856F4A86EE8}"/>
          </ac:spMkLst>
        </pc:spChg>
        <pc:spChg chg="del">
          <ac:chgData name="Froduald Kabanza" userId="edf393d0-642b-4b9e-8c75-f62133241689" providerId="ADAL" clId="{3E212A75-B4B7-43B0-959E-44F5DA0A6D98}" dt="2023-02-01T17:38:23.305" v="4560" actId="478"/>
          <ac:spMkLst>
            <pc:docMk/>
            <pc:sldMk cId="345638363" sldId="867"/>
            <ac:spMk id="57" creationId="{43806531-EF1A-2DD9-23DC-290A835C7416}"/>
          </ac:spMkLst>
        </pc:spChg>
        <pc:spChg chg="del mod">
          <ac:chgData name="Froduald Kabanza" userId="edf393d0-642b-4b9e-8c75-f62133241689" providerId="ADAL" clId="{3E212A75-B4B7-43B0-959E-44F5DA0A6D98}" dt="2023-02-01T17:38:23.305" v="4560" actId="478"/>
          <ac:spMkLst>
            <pc:docMk/>
            <pc:sldMk cId="345638363" sldId="867"/>
            <ac:spMk id="58" creationId="{A1725FB5-280C-272E-36E6-E0FC1DA2E870}"/>
          </ac:spMkLst>
        </pc:spChg>
        <pc:spChg chg="del mod">
          <ac:chgData name="Froduald Kabanza" userId="edf393d0-642b-4b9e-8c75-f62133241689" providerId="ADAL" clId="{3E212A75-B4B7-43B0-959E-44F5DA0A6D98}" dt="2023-02-01T17:38:23.305" v="4560" actId="478"/>
          <ac:spMkLst>
            <pc:docMk/>
            <pc:sldMk cId="345638363" sldId="867"/>
            <ac:spMk id="59" creationId="{DE3D6C54-B211-EFB6-BD06-A580947EC17A}"/>
          </ac:spMkLst>
        </pc:spChg>
        <pc:spChg chg="del mod">
          <ac:chgData name="Froduald Kabanza" userId="edf393d0-642b-4b9e-8c75-f62133241689" providerId="ADAL" clId="{3E212A75-B4B7-43B0-959E-44F5DA0A6D98}" dt="2023-02-01T17:38:23.305" v="4560" actId="478"/>
          <ac:spMkLst>
            <pc:docMk/>
            <pc:sldMk cId="345638363" sldId="867"/>
            <ac:spMk id="60" creationId="{854C32D5-1332-6946-4A1D-EA46B11E8615}"/>
          </ac:spMkLst>
        </pc:spChg>
        <pc:spChg chg="mod">
          <ac:chgData name="Froduald Kabanza" userId="edf393d0-642b-4b9e-8c75-f62133241689" providerId="ADAL" clId="{3E212A75-B4B7-43B0-959E-44F5DA0A6D98}" dt="2023-02-01T22:15:58.557" v="5581" actId="313"/>
          <ac:spMkLst>
            <pc:docMk/>
            <pc:sldMk cId="345638363" sldId="867"/>
            <ac:spMk id="63" creationId="{64DD3B35-DD19-6969-4E97-6853FE9CF17E}"/>
          </ac:spMkLst>
        </pc:spChg>
        <pc:spChg chg="mod">
          <ac:chgData name="Froduald Kabanza" userId="edf393d0-642b-4b9e-8c75-f62133241689" providerId="ADAL" clId="{3E212A75-B4B7-43B0-959E-44F5DA0A6D98}" dt="2023-02-01T22:15:03.715" v="5535" actId="20577"/>
          <ac:spMkLst>
            <pc:docMk/>
            <pc:sldMk cId="345638363" sldId="867"/>
            <ac:spMk id="40962" creationId="{00000000-0000-0000-0000-000000000000}"/>
          </ac:spMkLst>
        </pc:spChg>
        <pc:spChg chg="del">
          <ac:chgData name="Froduald Kabanza" userId="edf393d0-642b-4b9e-8c75-f62133241689" providerId="ADAL" clId="{3E212A75-B4B7-43B0-959E-44F5DA0A6D98}" dt="2023-02-01T17:38:00.953" v="4558" actId="478"/>
          <ac:spMkLst>
            <pc:docMk/>
            <pc:sldMk cId="345638363" sldId="867"/>
            <ac:spMk id="40965" creationId="{92563565-1205-63CF-996C-1AA5ACAE2DEF}"/>
          </ac:spMkLst>
        </pc:spChg>
        <pc:spChg chg="del">
          <ac:chgData name="Froduald Kabanza" userId="edf393d0-642b-4b9e-8c75-f62133241689" providerId="ADAL" clId="{3E212A75-B4B7-43B0-959E-44F5DA0A6D98}" dt="2023-02-01T17:38:00.953" v="4558" actId="478"/>
          <ac:spMkLst>
            <pc:docMk/>
            <pc:sldMk cId="345638363" sldId="867"/>
            <ac:spMk id="40966" creationId="{67493A4F-2DDE-1D5F-66F1-B7CEC68DC289}"/>
          </ac:spMkLst>
        </pc:spChg>
        <pc:spChg chg="del">
          <ac:chgData name="Froduald Kabanza" userId="edf393d0-642b-4b9e-8c75-f62133241689" providerId="ADAL" clId="{3E212A75-B4B7-43B0-959E-44F5DA0A6D98}" dt="2023-02-01T17:38:00.953" v="4558" actId="478"/>
          <ac:spMkLst>
            <pc:docMk/>
            <pc:sldMk cId="345638363" sldId="867"/>
            <ac:spMk id="40967" creationId="{00D13E24-536B-3600-6BA8-886C1718F96C}"/>
          </ac:spMkLst>
        </pc:spChg>
        <pc:spChg chg="del">
          <ac:chgData name="Froduald Kabanza" userId="edf393d0-642b-4b9e-8c75-f62133241689" providerId="ADAL" clId="{3E212A75-B4B7-43B0-959E-44F5DA0A6D98}" dt="2023-02-01T17:38:00.953" v="4558" actId="478"/>
          <ac:spMkLst>
            <pc:docMk/>
            <pc:sldMk cId="345638363" sldId="867"/>
            <ac:spMk id="40968" creationId="{5908C570-2240-8B4C-E84E-3380E0AD6E01}"/>
          </ac:spMkLst>
        </pc:spChg>
        <pc:spChg chg="del">
          <ac:chgData name="Froduald Kabanza" userId="edf393d0-642b-4b9e-8c75-f62133241689" providerId="ADAL" clId="{3E212A75-B4B7-43B0-959E-44F5DA0A6D98}" dt="2023-02-01T17:38:00.953" v="4558" actId="478"/>
          <ac:spMkLst>
            <pc:docMk/>
            <pc:sldMk cId="345638363" sldId="867"/>
            <ac:spMk id="40969" creationId="{A664E8B4-1FF3-78E7-ACC9-440FA9A023CF}"/>
          </ac:spMkLst>
        </pc:spChg>
        <pc:spChg chg="del">
          <ac:chgData name="Froduald Kabanza" userId="edf393d0-642b-4b9e-8c75-f62133241689" providerId="ADAL" clId="{3E212A75-B4B7-43B0-959E-44F5DA0A6D98}" dt="2023-02-01T17:37:33.225" v="4554" actId="478"/>
          <ac:spMkLst>
            <pc:docMk/>
            <pc:sldMk cId="345638363" sldId="867"/>
            <ac:spMk id="40971" creationId="{D67031B4-1A03-2A9B-5CF7-33FD2EB66BC2}"/>
          </ac:spMkLst>
        </pc:spChg>
        <pc:spChg chg="mod">
          <ac:chgData name="Froduald Kabanza" userId="edf393d0-642b-4b9e-8c75-f62133241689" providerId="ADAL" clId="{3E212A75-B4B7-43B0-959E-44F5DA0A6D98}" dt="2023-02-01T17:37:16.177" v="4551" actId="20577"/>
          <ac:spMkLst>
            <pc:docMk/>
            <pc:sldMk cId="345638363" sldId="867"/>
            <ac:spMk id="40972" creationId="{A146191D-E4AD-EEC8-DC4A-67766303B610}"/>
          </ac:spMkLst>
        </pc:spChg>
        <pc:spChg chg="del">
          <ac:chgData name="Froduald Kabanza" userId="edf393d0-642b-4b9e-8c75-f62133241689" providerId="ADAL" clId="{3E212A75-B4B7-43B0-959E-44F5DA0A6D98}" dt="2023-02-01T17:38:23.305" v="4560" actId="478"/>
          <ac:spMkLst>
            <pc:docMk/>
            <pc:sldMk cId="345638363" sldId="867"/>
            <ac:spMk id="40975" creationId="{6E6906DD-FA8D-BB4C-1D5F-590B23E8355F}"/>
          </ac:spMkLst>
        </pc:spChg>
        <pc:grpChg chg="add del">
          <ac:chgData name="Froduald Kabanza" userId="edf393d0-642b-4b9e-8c75-f62133241689" providerId="ADAL" clId="{3E212A75-B4B7-43B0-959E-44F5DA0A6D98}" dt="2023-02-01T22:14:57.838" v="5530" actId="478"/>
          <ac:grpSpMkLst>
            <pc:docMk/>
            <pc:sldMk cId="345638363" sldId="867"/>
            <ac:grpSpMk id="8" creationId="{FD5C206B-0AFE-5DE3-B7CE-10962184FAEF}"/>
          </ac:grpSpMkLst>
        </pc:grpChg>
        <pc:picChg chg="add del">
          <ac:chgData name="Froduald Kabanza" userId="edf393d0-642b-4b9e-8c75-f62133241689" providerId="ADAL" clId="{3E212A75-B4B7-43B0-959E-44F5DA0A6D98}" dt="2023-02-01T22:14:54.799" v="5527" actId="478"/>
          <ac:picMkLst>
            <pc:docMk/>
            <pc:sldMk cId="345638363" sldId="867"/>
            <ac:picMk id="7" creationId="{C52CACD2-D23B-11E7-5168-4866FFA0E8FD}"/>
          </ac:picMkLst>
        </pc:picChg>
        <pc:picChg chg="mod topLvl">
          <ac:chgData name="Froduald Kabanza" userId="edf393d0-642b-4b9e-8c75-f62133241689" providerId="ADAL" clId="{3E212A75-B4B7-43B0-959E-44F5DA0A6D98}" dt="2023-02-01T22:14:57.838" v="5530" actId="478"/>
          <ac:picMkLst>
            <pc:docMk/>
            <pc:sldMk cId="345638363" sldId="867"/>
            <ac:picMk id="9" creationId="{0F7E521F-9FE3-6019-9B14-CFD307A7DCA1}"/>
          </ac:picMkLst>
        </pc:picChg>
      </pc:sldChg>
      <pc:sldChg chg="addSp delSp modSp add mod ord modAnim modNotesTx">
        <pc:chgData name="Froduald Kabanza" userId="edf393d0-642b-4b9e-8c75-f62133241689" providerId="ADAL" clId="{3E212A75-B4B7-43B0-959E-44F5DA0A6D98}" dt="2023-02-02T01:50:39.238" v="5947" actId="114"/>
        <pc:sldMkLst>
          <pc:docMk/>
          <pc:sldMk cId="2767320286" sldId="868"/>
        </pc:sldMkLst>
        <pc:spChg chg="mod">
          <ac:chgData name="Froduald Kabanza" userId="edf393d0-642b-4b9e-8c75-f62133241689" providerId="ADAL" clId="{3E212A75-B4B7-43B0-959E-44F5DA0A6D98}" dt="2023-02-01T17:50:05.198" v="4871" actId="20577"/>
          <ac:spMkLst>
            <pc:docMk/>
            <pc:sldMk cId="2767320286" sldId="868"/>
            <ac:spMk id="40962" creationId="{00000000-0000-0000-0000-000000000000}"/>
          </ac:spMkLst>
        </pc:spChg>
        <pc:spChg chg="mod">
          <ac:chgData name="Froduald Kabanza" userId="edf393d0-642b-4b9e-8c75-f62133241689" providerId="ADAL" clId="{3E212A75-B4B7-43B0-959E-44F5DA0A6D98}" dt="2023-02-01T17:53:23.562" v="4889" actId="21"/>
          <ac:spMkLst>
            <pc:docMk/>
            <pc:sldMk cId="2767320286" sldId="868"/>
            <ac:spMk id="40963" creationId="{00000000-0000-0000-0000-000000000000}"/>
          </ac:spMkLst>
        </pc:spChg>
        <pc:picChg chg="add mod">
          <ac:chgData name="Froduald Kabanza" userId="edf393d0-642b-4b9e-8c75-f62133241689" providerId="ADAL" clId="{3E212A75-B4B7-43B0-959E-44F5DA0A6D98}" dt="2023-02-01T17:53:26.479" v="4890" actId="1076"/>
          <ac:picMkLst>
            <pc:docMk/>
            <pc:sldMk cId="2767320286" sldId="868"/>
            <ac:picMk id="3" creationId="{A85F1E05-595B-41A4-E359-3509B1A09A07}"/>
          </ac:picMkLst>
        </pc:picChg>
        <pc:picChg chg="del">
          <ac:chgData name="Froduald Kabanza" userId="edf393d0-642b-4b9e-8c75-f62133241689" providerId="ADAL" clId="{3E212A75-B4B7-43B0-959E-44F5DA0A6D98}" dt="2023-02-01T17:51:47.510" v="4878" actId="478"/>
          <ac:picMkLst>
            <pc:docMk/>
            <pc:sldMk cId="2767320286" sldId="868"/>
            <ac:picMk id="12" creationId="{94D4EF2E-D760-443F-BAC7-2101E9E830AE}"/>
          </ac:picMkLst>
        </pc:picChg>
        <pc:picChg chg="del">
          <ac:chgData name="Froduald Kabanza" userId="edf393d0-642b-4b9e-8c75-f62133241689" providerId="ADAL" clId="{3E212A75-B4B7-43B0-959E-44F5DA0A6D98}" dt="2023-02-01T17:51:47.510" v="4878" actId="478"/>
          <ac:picMkLst>
            <pc:docMk/>
            <pc:sldMk cId="2767320286" sldId="868"/>
            <ac:picMk id="14" creationId="{525F0BE4-7202-4949-91C1-C945B1DBB558}"/>
          </ac:picMkLst>
        </pc:picChg>
        <pc:picChg chg="del">
          <ac:chgData name="Froduald Kabanza" userId="edf393d0-642b-4b9e-8c75-f62133241689" providerId="ADAL" clId="{3E212A75-B4B7-43B0-959E-44F5DA0A6D98}" dt="2023-02-01T17:51:47.510" v="4878" actId="478"/>
          <ac:picMkLst>
            <pc:docMk/>
            <pc:sldMk cId="2767320286" sldId="868"/>
            <ac:picMk id="16" creationId="{34111CEF-6EA4-44E5-817A-15D08FF960CF}"/>
          </ac:picMkLst>
        </pc:picChg>
      </pc:sldChg>
      <pc:sldChg chg="addSp modSp add mod modAnim modNotesTx">
        <pc:chgData name="Froduald Kabanza" userId="edf393d0-642b-4b9e-8c75-f62133241689" providerId="ADAL" clId="{3E212A75-B4B7-43B0-959E-44F5DA0A6D98}" dt="2023-02-01T22:19:14.079" v="5633" actId="20577"/>
        <pc:sldMkLst>
          <pc:docMk/>
          <pc:sldMk cId="3073127440" sldId="869"/>
        </pc:sldMkLst>
        <pc:spChg chg="mod">
          <ac:chgData name="Froduald Kabanza" userId="edf393d0-642b-4b9e-8c75-f62133241689" providerId="ADAL" clId="{3E212A75-B4B7-43B0-959E-44F5DA0A6D98}" dt="2023-02-01T22:10:38.129" v="5403" actId="207"/>
          <ac:spMkLst>
            <pc:docMk/>
            <pc:sldMk cId="3073127440" sldId="869"/>
            <ac:spMk id="3" creationId="{457CD7D5-AE63-C1D1-A4C3-C7264D4BE04B}"/>
          </ac:spMkLst>
        </pc:spChg>
        <pc:spChg chg="add mod">
          <ac:chgData name="Froduald Kabanza" userId="edf393d0-642b-4b9e-8c75-f62133241689" providerId="ADAL" clId="{3E212A75-B4B7-43B0-959E-44F5DA0A6D98}" dt="2023-02-01T22:10:11.718" v="5396" actId="207"/>
          <ac:spMkLst>
            <pc:docMk/>
            <pc:sldMk cId="3073127440" sldId="869"/>
            <ac:spMk id="8" creationId="{00DCDFC3-D535-4FB9-DDE3-5D69D4080B17}"/>
          </ac:spMkLst>
        </pc:spChg>
        <pc:spChg chg="add mod">
          <ac:chgData name="Froduald Kabanza" userId="edf393d0-642b-4b9e-8c75-f62133241689" providerId="ADAL" clId="{3E212A75-B4B7-43B0-959E-44F5DA0A6D98}" dt="2023-02-01T22:17:08.136" v="5582" actId="1076"/>
          <ac:spMkLst>
            <pc:docMk/>
            <pc:sldMk cId="3073127440" sldId="869"/>
            <ac:spMk id="9" creationId="{92C4BCDB-CFBB-7C8F-03DC-B0E06F458DB4}"/>
          </ac:spMkLst>
        </pc:spChg>
        <pc:spChg chg="add mod">
          <ac:chgData name="Froduald Kabanza" userId="edf393d0-642b-4b9e-8c75-f62133241689" providerId="ADAL" clId="{3E212A75-B4B7-43B0-959E-44F5DA0A6D98}" dt="2023-02-01T22:18:26.790" v="5626" actId="207"/>
          <ac:spMkLst>
            <pc:docMk/>
            <pc:sldMk cId="3073127440" sldId="869"/>
            <ac:spMk id="10" creationId="{A4EEFEDE-276D-028B-04A6-19F4E1E43694}"/>
          </ac:spMkLst>
        </pc:spChg>
        <pc:grpChg chg="mod">
          <ac:chgData name="Froduald Kabanza" userId="edf393d0-642b-4b9e-8c75-f62133241689" providerId="ADAL" clId="{3E212A75-B4B7-43B0-959E-44F5DA0A6D98}" dt="2023-02-01T22:06:03.395" v="5171" actId="14100"/>
          <ac:grpSpMkLst>
            <pc:docMk/>
            <pc:sldMk cId="3073127440" sldId="869"/>
            <ac:grpSpMk id="35" creationId="{0C501F49-A017-D59E-DCF8-F214A49EC4E4}"/>
          </ac:grpSpMkLst>
        </pc:grpChg>
        <pc:picChg chg="add mod">
          <ac:chgData name="Froduald Kabanza" userId="edf393d0-642b-4b9e-8c75-f62133241689" providerId="ADAL" clId="{3E212A75-B4B7-43B0-959E-44F5DA0A6D98}" dt="2023-02-01T22:09:15.074" v="5375" actId="1076"/>
          <ac:picMkLst>
            <pc:docMk/>
            <pc:sldMk cId="3073127440" sldId="869"/>
            <ac:picMk id="7" creationId="{6511667C-D63D-DE89-F50F-5BDEB000CC42}"/>
          </ac:picMkLst>
        </pc:picChg>
        <pc:picChg chg="mod">
          <ac:chgData name="Froduald Kabanza" userId="edf393d0-642b-4b9e-8c75-f62133241689" providerId="ADAL" clId="{3E212A75-B4B7-43B0-959E-44F5DA0A6D98}" dt="2023-02-01T22:06:06.744" v="5172" actId="14100"/>
          <ac:picMkLst>
            <pc:docMk/>
            <pc:sldMk cId="3073127440" sldId="869"/>
            <ac:picMk id="30" creationId="{936F60C3-8D46-F2EF-77A0-D63E57052DD8}"/>
          </ac:picMkLst>
        </pc:picChg>
        <pc:picChg chg="mod">
          <ac:chgData name="Froduald Kabanza" userId="edf393d0-642b-4b9e-8c75-f62133241689" providerId="ADAL" clId="{3E212A75-B4B7-43B0-959E-44F5DA0A6D98}" dt="2023-02-01T22:02:47.349" v="5151" actId="1076"/>
          <ac:picMkLst>
            <pc:docMk/>
            <pc:sldMk cId="3073127440" sldId="869"/>
            <ac:picMk id="31" creationId="{971F49C6-3815-2C11-ED3A-88A65101B42E}"/>
          </ac:picMkLst>
        </pc:picChg>
        <pc:cxnChg chg="add mod">
          <ac:chgData name="Froduald Kabanza" userId="edf393d0-642b-4b9e-8c75-f62133241689" providerId="ADAL" clId="{3E212A75-B4B7-43B0-959E-44F5DA0A6D98}" dt="2023-02-01T22:19:05.138" v="5632" actId="14100"/>
          <ac:cxnSpMkLst>
            <pc:docMk/>
            <pc:sldMk cId="3073127440" sldId="869"/>
            <ac:cxnSpMk id="12" creationId="{8946CB40-619F-4925-4794-450F622EB7EC}"/>
          </ac:cxnSpMkLst>
        </pc:cxnChg>
        <pc:cxnChg chg="add mod">
          <ac:chgData name="Froduald Kabanza" userId="edf393d0-642b-4b9e-8c75-f62133241689" providerId="ADAL" clId="{3E212A75-B4B7-43B0-959E-44F5DA0A6D98}" dt="2023-02-01T22:19:05.138" v="5632" actId="14100"/>
          <ac:cxnSpMkLst>
            <pc:docMk/>
            <pc:sldMk cId="3073127440" sldId="869"/>
            <ac:cxnSpMk id="13" creationId="{4E5CA246-1CA0-1591-98D3-CA99FF2250F9}"/>
          </ac:cxnSpMkLst>
        </pc:cxnChg>
      </pc:sldChg>
      <pc:sldChg chg="addSp delSp modSp add mod">
        <pc:chgData name="Froduald Kabanza" userId="edf393d0-642b-4b9e-8c75-f62133241689" providerId="ADAL" clId="{3E212A75-B4B7-43B0-959E-44F5DA0A6D98}" dt="2023-02-01T22:27:36.204" v="5768" actId="1076"/>
        <pc:sldMkLst>
          <pc:docMk/>
          <pc:sldMk cId="2021942683" sldId="870"/>
        </pc:sldMkLst>
        <pc:spChg chg="add del mod">
          <ac:chgData name="Froduald Kabanza" userId="edf393d0-642b-4b9e-8c75-f62133241689" providerId="ADAL" clId="{3E212A75-B4B7-43B0-959E-44F5DA0A6D98}" dt="2023-02-01T22:15:47.295" v="5579" actId="478"/>
          <ac:spMkLst>
            <pc:docMk/>
            <pc:sldMk cId="2021942683" sldId="870"/>
            <ac:spMk id="2" creationId="{7AB17D29-970F-FF43-097C-A08C856E7007}"/>
          </ac:spMkLst>
        </pc:spChg>
        <pc:spChg chg="del topLvl">
          <ac:chgData name="Froduald Kabanza" userId="edf393d0-642b-4b9e-8c75-f62133241689" providerId="ADAL" clId="{3E212A75-B4B7-43B0-959E-44F5DA0A6D98}" dt="2023-02-01T22:15:40.216" v="5577" actId="478"/>
          <ac:spMkLst>
            <pc:docMk/>
            <pc:sldMk cId="2021942683" sldId="870"/>
            <ac:spMk id="11" creationId="{1C0804A0-1DFB-B70F-0FA5-A5148DAA6E1C}"/>
          </ac:spMkLst>
        </pc:spChg>
        <pc:spChg chg="add mod">
          <ac:chgData name="Froduald Kabanza" userId="edf393d0-642b-4b9e-8c75-f62133241689" providerId="ADAL" clId="{3E212A75-B4B7-43B0-959E-44F5DA0A6D98}" dt="2023-02-01T22:27:36.204" v="5768" actId="1076"/>
          <ac:spMkLst>
            <pc:docMk/>
            <pc:sldMk cId="2021942683" sldId="870"/>
            <ac:spMk id="12" creationId="{F4CED7F2-1896-9E87-CB3A-78A5BCF131D6}"/>
          </ac:spMkLst>
        </pc:spChg>
        <pc:spChg chg="del">
          <ac:chgData name="Froduald Kabanza" userId="edf393d0-642b-4b9e-8c75-f62133241689" providerId="ADAL" clId="{3E212A75-B4B7-43B0-959E-44F5DA0A6D98}" dt="2023-02-01T22:15:43.320" v="5578" actId="478"/>
          <ac:spMkLst>
            <pc:docMk/>
            <pc:sldMk cId="2021942683" sldId="870"/>
            <ac:spMk id="13" creationId="{95561AC5-8401-4B92-5F39-4E36080B1892}"/>
          </ac:spMkLst>
        </pc:spChg>
        <pc:spChg chg="del">
          <ac:chgData name="Froduald Kabanza" userId="edf393d0-642b-4b9e-8c75-f62133241689" providerId="ADAL" clId="{3E212A75-B4B7-43B0-959E-44F5DA0A6D98}" dt="2023-02-01T22:15:36.464" v="5576" actId="478"/>
          <ac:spMkLst>
            <pc:docMk/>
            <pc:sldMk cId="2021942683" sldId="870"/>
            <ac:spMk id="29" creationId="{3D680E4F-417D-79B9-621F-65552B52F24A}"/>
          </ac:spMkLst>
        </pc:spChg>
        <pc:spChg chg="del">
          <ac:chgData name="Froduald Kabanza" userId="edf393d0-642b-4b9e-8c75-f62133241689" providerId="ADAL" clId="{3E212A75-B4B7-43B0-959E-44F5DA0A6D98}" dt="2023-02-01T22:15:52.270" v="5580" actId="478"/>
          <ac:spMkLst>
            <pc:docMk/>
            <pc:sldMk cId="2021942683" sldId="870"/>
            <ac:spMk id="31" creationId="{09C2A0DC-DFE7-C36E-DCCE-1B7D5B1E980E}"/>
          </ac:spMkLst>
        </pc:spChg>
        <pc:spChg chg="del">
          <ac:chgData name="Froduald Kabanza" userId="edf393d0-642b-4b9e-8c75-f62133241689" providerId="ADAL" clId="{3E212A75-B4B7-43B0-959E-44F5DA0A6D98}" dt="2023-02-01T22:15:52.270" v="5580" actId="478"/>
          <ac:spMkLst>
            <pc:docMk/>
            <pc:sldMk cId="2021942683" sldId="870"/>
            <ac:spMk id="32" creationId="{4106A299-7971-A1CD-8264-3A4FBC3E7A58}"/>
          </ac:spMkLst>
        </pc:spChg>
        <pc:spChg chg="del">
          <ac:chgData name="Froduald Kabanza" userId="edf393d0-642b-4b9e-8c75-f62133241689" providerId="ADAL" clId="{3E212A75-B4B7-43B0-959E-44F5DA0A6D98}" dt="2023-02-01T22:15:52.270" v="5580" actId="478"/>
          <ac:spMkLst>
            <pc:docMk/>
            <pc:sldMk cId="2021942683" sldId="870"/>
            <ac:spMk id="33" creationId="{ADDE8DD5-1338-5669-EE5F-27CC8FB18B7D}"/>
          </ac:spMkLst>
        </pc:spChg>
        <pc:spChg chg="del">
          <ac:chgData name="Froduald Kabanza" userId="edf393d0-642b-4b9e-8c75-f62133241689" providerId="ADAL" clId="{3E212A75-B4B7-43B0-959E-44F5DA0A6D98}" dt="2023-02-01T22:15:52.270" v="5580" actId="478"/>
          <ac:spMkLst>
            <pc:docMk/>
            <pc:sldMk cId="2021942683" sldId="870"/>
            <ac:spMk id="34" creationId="{0D6A134C-B7EA-7A74-691C-C1FF2C39BA7F}"/>
          </ac:spMkLst>
        </pc:spChg>
        <pc:spChg chg="del">
          <ac:chgData name="Froduald Kabanza" userId="edf393d0-642b-4b9e-8c75-f62133241689" providerId="ADAL" clId="{3E212A75-B4B7-43B0-959E-44F5DA0A6D98}" dt="2023-02-01T22:15:52.270" v="5580" actId="478"/>
          <ac:spMkLst>
            <pc:docMk/>
            <pc:sldMk cId="2021942683" sldId="870"/>
            <ac:spMk id="36" creationId="{431A364E-C6B5-5C5B-75DD-DE057DAA3172}"/>
          </ac:spMkLst>
        </pc:spChg>
        <pc:spChg chg="del">
          <ac:chgData name="Froduald Kabanza" userId="edf393d0-642b-4b9e-8c75-f62133241689" providerId="ADAL" clId="{3E212A75-B4B7-43B0-959E-44F5DA0A6D98}" dt="2023-02-01T22:15:52.270" v="5580" actId="478"/>
          <ac:spMkLst>
            <pc:docMk/>
            <pc:sldMk cId="2021942683" sldId="870"/>
            <ac:spMk id="39" creationId="{40CB8477-6952-E731-F6ED-59B51C796615}"/>
          </ac:spMkLst>
        </pc:spChg>
        <pc:spChg chg="del">
          <ac:chgData name="Froduald Kabanza" userId="edf393d0-642b-4b9e-8c75-f62133241689" providerId="ADAL" clId="{3E212A75-B4B7-43B0-959E-44F5DA0A6D98}" dt="2023-02-01T22:15:52.270" v="5580" actId="478"/>
          <ac:spMkLst>
            <pc:docMk/>
            <pc:sldMk cId="2021942683" sldId="870"/>
            <ac:spMk id="42" creationId="{7317676A-0A68-60AC-6E60-630E815ACCAC}"/>
          </ac:spMkLst>
        </pc:spChg>
        <pc:spChg chg="del">
          <ac:chgData name="Froduald Kabanza" userId="edf393d0-642b-4b9e-8c75-f62133241689" providerId="ADAL" clId="{3E212A75-B4B7-43B0-959E-44F5DA0A6D98}" dt="2023-02-01T22:15:52.270" v="5580" actId="478"/>
          <ac:spMkLst>
            <pc:docMk/>
            <pc:sldMk cId="2021942683" sldId="870"/>
            <ac:spMk id="43" creationId="{E234C6F6-04D8-C255-20AC-1480C61F8D32}"/>
          </ac:spMkLst>
        </pc:spChg>
        <pc:spChg chg="del">
          <ac:chgData name="Froduald Kabanza" userId="edf393d0-642b-4b9e-8c75-f62133241689" providerId="ADAL" clId="{3E212A75-B4B7-43B0-959E-44F5DA0A6D98}" dt="2023-02-01T22:15:52.270" v="5580" actId="478"/>
          <ac:spMkLst>
            <pc:docMk/>
            <pc:sldMk cId="2021942683" sldId="870"/>
            <ac:spMk id="44" creationId="{0BDE485E-A77D-B5F5-7B83-9327420BE316}"/>
          </ac:spMkLst>
        </pc:spChg>
        <pc:spChg chg="del">
          <ac:chgData name="Froduald Kabanza" userId="edf393d0-642b-4b9e-8c75-f62133241689" providerId="ADAL" clId="{3E212A75-B4B7-43B0-959E-44F5DA0A6D98}" dt="2023-02-01T22:15:52.270" v="5580" actId="478"/>
          <ac:spMkLst>
            <pc:docMk/>
            <pc:sldMk cId="2021942683" sldId="870"/>
            <ac:spMk id="49" creationId="{0A7E015E-F250-D818-AF37-9E6813FE4330}"/>
          </ac:spMkLst>
        </pc:spChg>
        <pc:spChg chg="del">
          <ac:chgData name="Froduald Kabanza" userId="edf393d0-642b-4b9e-8c75-f62133241689" providerId="ADAL" clId="{3E212A75-B4B7-43B0-959E-44F5DA0A6D98}" dt="2023-02-01T22:15:52.270" v="5580" actId="478"/>
          <ac:spMkLst>
            <pc:docMk/>
            <pc:sldMk cId="2021942683" sldId="870"/>
            <ac:spMk id="52" creationId="{7143ADA6-A8B4-B8D2-A7A0-FD35DA7E0137}"/>
          </ac:spMkLst>
        </pc:spChg>
        <pc:spChg chg="del">
          <ac:chgData name="Froduald Kabanza" userId="edf393d0-642b-4b9e-8c75-f62133241689" providerId="ADAL" clId="{3E212A75-B4B7-43B0-959E-44F5DA0A6D98}" dt="2023-02-01T22:15:52.270" v="5580" actId="478"/>
          <ac:spMkLst>
            <pc:docMk/>
            <pc:sldMk cId="2021942683" sldId="870"/>
            <ac:spMk id="53" creationId="{4C7CF1AD-A512-81C9-6497-92BB89F04144}"/>
          </ac:spMkLst>
        </pc:spChg>
        <pc:spChg chg="del">
          <ac:chgData name="Froduald Kabanza" userId="edf393d0-642b-4b9e-8c75-f62133241689" providerId="ADAL" clId="{3E212A75-B4B7-43B0-959E-44F5DA0A6D98}" dt="2023-02-01T22:15:52.270" v="5580" actId="478"/>
          <ac:spMkLst>
            <pc:docMk/>
            <pc:sldMk cId="2021942683" sldId="870"/>
            <ac:spMk id="56" creationId="{0699C0CB-1450-F54D-5638-F14AD215D084}"/>
          </ac:spMkLst>
        </pc:spChg>
        <pc:spChg chg="del">
          <ac:chgData name="Froduald Kabanza" userId="edf393d0-642b-4b9e-8c75-f62133241689" providerId="ADAL" clId="{3E212A75-B4B7-43B0-959E-44F5DA0A6D98}" dt="2023-02-01T22:15:52.270" v="5580" actId="478"/>
          <ac:spMkLst>
            <pc:docMk/>
            <pc:sldMk cId="2021942683" sldId="870"/>
            <ac:spMk id="61" creationId="{977BB302-F667-1735-1D7F-CF7A1431EEA0}"/>
          </ac:spMkLst>
        </pc:spChg>
        <pc:spChg chg="del">
          <ac:chgData name="Froduald Kabanza" userId="edf393d0-642b-4b9e-8c75-f62133241689" providerId="ADAL" clId="{3E212A75-B4B7-43B0-959E-44F5DA0A6D98}" dt="2023-02-01T22:15:52.270" v="5580" actId="478"/>
          <ac:spMkLst>
            <pc:docMk/>
            <pc:sldMk cId="2021942683" sldId="870"/>
            <ac:spMk id="62" creationId="{E98B0E55-2BF4-8215-386D-B8E3AB81294B}"/>
          </ac:spMkLst>
        </pc:spChg>
        <pc:spChg chg="del">
          <ac:chgData name="Froduald Kabanza" userId="edf393d0-642b-4b9e-8c75-f62133241689" providerId="ADAL" clId="{3E212A75-B4B7-43B0-959E-44F5DA0A6D98}" dt="2023-02-01T22:15:52.270" v="5580" actId="478"/>
          <ac:spMkLst>
            <pc:docMk/>
            <pc:sldMk cId="2021942683" sldId="870"/>
            <ac:spMk id="63" creationId="{64DD3B35-DD19-6969-4E97-6853FE9CF17E}"/>
          </ac:spMkLst>
        </pc:spChg>
        <pc:spChg chg="del">
          <ac:chgData name="Froduald Kabanza" userId="edf393d0-642b-4b9e-8c75-f62133241689" providerId="ADAL" clId="{3E212A75-B4B7-43B0-959E-44F5DA0A6D98}" dt="2023-02-01T22:15:52.270" v="5580" actId="478"/>
          <ac:spMkLst>
            <pc:docMk/>
            <pc:sldMk cId="2021942683" sldId="870"/>
            <ac:spMk id="40960" creationId="{50793CAC-073A-3092-3C25-F0C97C9DA961}"/>
          </ac:spMkLst>
        </pc:spChg>
        <pc:spChg chg="mod">
          <ac:chgData name="Froduald Kabanza" userId="edf393d0-642b-4b9e-8c75-f62133241689" providerId="ADAL" clId="{3E212A75-B4B7-43B0-959E-44F5DA0A6D98}" dt="2023-02-01T22:23:09.254" v="5693" actId="20577"/>
          <ac:spMkLst>
            <pc:docMk/>
            <pc:sldMk cId="2021942683" sldId="870"/>
            <ac:spMk id="40962" creationId="{00000000-0000-0000-0000-000000000000}"/>
          </ac:spMkLst>
        </pc:spChg>
        <pc:spChg chg="del">
          <ac:chgData name="Froduald Kabanza" userId="edf393d0-642b-4b9e-8c75-f62133241689" providerId="ADAL" clId="{3E212A75-B4B7-43B0-959E-44F5DA0A6D98}" dt="2023-02-01T22:15:52.270" v="5580" actId="478"/>
          <ac:spMkLst>
            <pc:docMk/>
            <pc:sldMk cId="2021942683" sldId="870"/>
            <ac:spMk id="40963" creationId="{09B41533-0562-9E5A-7DA0-FDB728412197}"/>
          </ac:spMkLst>
        </pc:spChg>
        <pc:spChg chg="del">
          <ac:chgData name="Froduald Kabanza" userId="edf393d0-642b-4b9e-8c75-f62133241689" providerId="ADAL" clId="{3E212A75-B4B7-43B0-959E-44F5DA0A6D98}" dt="2023-02-01T22:15:52.270" v="5580" actId="478"/>
          <ac:spMkLst>
            <pc:docMk/>
            <pc:sldMk cId="2021942683" sldId="870"/>
            <ac:spMk id="40964" creationId="{71E0E395-85AD-8499-60B7-99F3C55C3977}"/>
          </ac:spMkLst>
        </pc:spChg>
        <pc:spChg chg="del">
          <ac:chgData name="Froduald Kabanza" userId="edf393d0-642b-4b9e-8c75-f62133241689" providerId="ADAL" clId="{3E212A75-B4B7-43B0-959E-44F5DA0A6D98}" dt="2023-02-01T22:15:52.270" v="5580" actId="478"/>
          <ac:spMkLst>
            <pc:docMk/>
            <pc:sldMk cId="2021942683" sldId="870"/>
            <ac:spMk id="40970" creationId="{5CC6A690-9EE6-2B49-7CCD-53CA9E440DEC}"/>
          </ac:spMkLst>
        </pc:spChg>
        <pc:spChg chg="del">
          <ac:chgData name="Froduald Kabanza" userId="edf393d0-642b-4b9e-8c75-f62133241689" providerId="ADAL" clId="{3E212A75-B4B7-43B0-959E-44F5DA0A6D98}" dt="2023-02-01T22:15:52.270" v="5580" actId="478"/>
          <ac:spMkLst>
            <pc:docMk/>
            <pc:sldMk cId="2021942683" sldId="870"/>
            <ac:spMk id="40972" creationId="{A146191D-E4AD-EEC8-DC4A-67766303B610}"/>
          </ac:spMkLst>
        </pc:spChg>
        <pc:grpChg chg="del">
          <ac:chgData name="Froduald Kabanza" userId="edf393d0-642b-4b9e-8c75-f62133241689" providerId="ADAL" clId="{3E212A75-B4B7-43B0-959E-44F5DA0A6D98}" dt="2023-02-01T22:15:40.216" v="5577" actId="478"/>
          <ac:grpSpMkLst>
            <pc:docMk/>
            <pc:sldMk cId="2021942683" sldId="870"/>
            <ac:grpSpMk id="8" creationId="{FD5C206B-0AFE-5DE3-B7CE-10962184FAEF}"/>
          </ac:grpSpMkLst>
        </pc:grpChg>
        <pc:picChg chg="mod">
          <ac:chgData name="Froduald Kabanza" userId="edf393d0-642b-4b9e-8c75-f62133241689" providerId="ADAL" clId="{3E212A75-B4B7-43B0-959E-44F5DA0A6D98}" dt="2023-02-01T22:23:20.502" v="5698" actId="1076"/>
          <ac:picMkLst>
            <pc:docMk/>
            <pc:sldMk cId="2021942683" sldId="870"/>
            <ac:picMk id="7" creationId="{C52CACD2-D23B-11E7-5168-4866FFA0E8FD}"/>
          </ac:picMkLst>
        </pc:picChg>
        <pc:picChg chg="mod topLvl">
          <ac:chgData name="Froduald Kabanza" userId="edf393d0-642b-4b9e-8c75-f62133241689" providerId="ADAL" clId="{3E212A75-B4B7-43B0-959E-44F5DA0A6D98}" dt="2023-02-01T22:23:17.215" v="5696" actId="14100"/>
          <ac:picMkLst>
            <pc:docMk/>
            <pc:sldMk cId="2021942683" sldId="870"/>
            <ac:picMk id="9" creationId="{0F7E521F-9FE3-6019-9B14-CFD307A7DCA1}"/>
          </ac:picMkLst>
        </pc:picChg>
        <pc:picChg chg="add mod">
          <ac:chgData name="Froduald Kabanza" userId="edf393d0-642b-4b9e-8c75-f62133241689" providerId="ADAL" clId="{3E212A75-B4B7-43B0-959E-44F5DA0A6D98}" dt="2023-02-01T22:27:33.470" v="5767" actId="1076"/>
          <ac:picMkLst>
            <pc:docMk/>
            <pc:sldMk cId="2021942683" sldId="870"/>
            <ac:picMk id="10" creationId="{1A24422B-1F9D-91F9-F9CD-49FD1E7D49A0}"/>
          </ac:picMkLst>
        </pc:picChg>
      </pc:sldChg>
      <pc:sldChg chg="addSp delSp modSp add mod">
        <pc:chgData name="Froduald Kabanza" userId="edf393d0-642b-4b9e-8c75-f62133241689" providerId="ADAL" clId="{3E212A75-B4B7-43B0-959E-44F5DA0A6D98}" dt="2023-02-01T22:27:22.280" v="5764" actId="207"/>
        <pc:sldMkLst>
          <pc:docMk/>
          <pc:sldMk cId="2083237069" sldId="871"/>
        </pc:sldMkLst>
        <pc:spChg chg="add mod">
          <ac:chgData name="Froduald Kabanza" userId="edf393d0-642b-4b9e-8c75-f62133241689" providerId="ADAL" clId="{3E212A75-B4B7-43B0-959E-44F5DA0A6D98}" dt="2023-02-01T22:27:22.280" v="5764" actId="207"/>
          <ac:spMkLst>
            <pc:docMk/>
            <pc:sldMk cId="2083237069" sldId="871"/>
            <ac:spMk id="8" creationId="{28717139-110A-385C-12DA-881707B9D85C}"/>
          </ac:spMkLst>
        </pc:spChg>
        <pc:picChg chg="add mod">
          <ac:chgData name="Froduald Kabanza" userId="edf393d0-642b-4b9e-8c75-f62133241689" providerId="ADAL" clId="{3E212A75-B4B7-43B0-959E-44F5DA0A6D98}" dt="2023-02-01T22:25:57.678" v="5706" actId="1076"/>
          <ac:picMkLst>
            <pc:docMk/>
            <pc:sldMk cId="2083237069" sldId="871"/>
            <ac:picMk id="3" creationId="{E1865930-1F88-2989-8D4F-393D0B4EA7D5}"/>
          </ac:picMkLst>
        </pc:picChg>
        <pc:picChg chg="del">
          <ac:chgData name="Froduald Kabanza" userId="edf393d0-642b-4b9e-8c75-f62133241689" providerId="ADAL" clId="{3E212A75-B4B7-43B0-959E-44F5DA0A6D98}" dt="2023-02-01T22:25:46.602" v="5702" actId="478"/>
          <ac:picMkLst>
            <pc:docMk/>
            <pc:sldMk cId="2083237069" sldId="871"/>
            <ac:picMk id="10" creationId="{1A24422B-1F9D-91F9-F9CD-49FD1E7D49A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A4C5003C-0E56-4052-9E13-1433C22054EB}"/>
    <pc:docChg chg="undo custSel addSld delSld modSld sldOrd addSection delSection modSection">
      <pc:chgData name="Froduald Kabanza" userId="edf393d0-642b-4b9e-8c75-f62133241689" providerId="ADAL" clId="{A4C5003C-0E56-4052-9E13-1433C22054EB}" dt="2023-01-19T22:24:33.662" v="2125" actId="1076"/>
      <pc:docMkLst>
        <pc:docMk/>
      </pc:docMkLst>
      <pc:sldChg chg="del">
        <pc:chgData name="Froduald Kabanza" userId="edf393d0-642b-4b9e-8c75-f62133241689" providerId="ADAL" clId="{A4C5003C-0E56-4052-9E13-1433C22054EB}" dt="2023-01-19T06:04:01.370" v="88" actId="2696"/>
        <pc:sldMkLst>
          <pc:docMk/>
          <pc:sldMk cId="1745173593" sldId="277"/>
        </pc:sldMkLst>
      </pc:sldChg>
      <pc:sldChg chg="modSp add del mod">
        <pc:chgData name="Froduald Kabanza" userId="edf393d0-642b-4b9e-8c75-f62133241689" providerId="ADAL" clId="{A4C5003C-0E56-4052-9E13-1433C22054EB}" dt="2023-01-19T05:54:43.688" v="36" actId="20577"/>
        <pc:sldMkLst>
          <pc:docMk/>
          <pc:sldMk cId="0" sldId="316"/>
        </pc:sldMkLst>
        <pc:spChg chg="mod">
          <ac:chgData name="Froduald Kabanza" userId="edf393d0-642b-4b9e-8c75-f62133241689" providerId="ADAL" clId="{A4C5003C-0E56-4052-9E13-1433C22054EB}" dt="2023-01-19T05:54:31.750" v="18" actId="20577"/>
          <ac:spMkLst>
            <pc:docMk/>
            <pc:sldMk cId="0" sldId="316"/>
            <ac:spMk id="19457" creationId="{00000000-0000-0000-0000-000000000000}"/>
          </ac:spMkLst>
        </pc:spChg>
        <pc:spChg chg="mod">
          <ac:chgData name="Froduald Kabanza" userId="edf393d0-642b-4b9e-8c75-f62133241689" providerId="ADAL" clId="{A4C5003C-0E56-4052-9E13-1433C22054EB}" dt="2023-01-19T05:54:43.688" v="36" actId="20577"/>
          <ac:spMkLst>
            <pc:docMk/>
            <pc:sldMk cId="0" sldId="316"/>
            <ac:spMk id="19458" creationId="{00000000-0000-0000-0000-000000000000}"/>
          </ac:spMkLst>
        </pc:spChg>
      </pc:sldChg>
      <pc:sldChg chg="del">
        <pc:chgData name="Froduald Kabanza" userId="edf393d0-642b-4b9e-8c75-f62133241689" providerId="ADAL" clId="{A4C5003C-0E56-4052-9E13-1433C22054EB}" dt="2023-01-19T05:55:02.872" v="38" actId="2696"/>
        <pc:sldMkLst>
          <pc:docMk/>
          <pc:sldMk cId="0" sldId="331"/>
        </pc:sldMkLst>
      </pc:sldChg>
      <pc:sldChg chg="modSp mod">
        <pc:chgData name="Froduald Kabanza" userId="edf393d0-642b-4b9e-8c75-f62133241689" providerId="ADAL" clId="{A4C5003C-0E56-4052-9E13-1433C22054EB}" dt="2023-01-19T05:54:12.196" v="14" actId="20577"/>
        <pc:sldMkLst>
          <pc:docMk/>
          <pc:sldMk cId="154423500" sldId="332"/>
        </pc:sldMkLst>
        <pc:spChg chg="mod">
          <ac:chgData name="Froduald Kabanza" userId="edf393d0-642b-4b9e-8c75-f62133241689" providerId="ADAL" clId="{A4C5003C-0E56-4052-9E13-1433C22054EB}" dt="2023-01-19T05:54:12.196" v="14" actId="20577"/>
          <ac:spMkLst>
            <pc:docMk/>
            <pc:sldMk cId="154423500" sldId="332"/>
            <ac:spMk id="4" creationId="{CD931363-DDCA-4600-6DA5-3CBBEA49FBD4}"/>
          </ac:spMkLst>
        </pc:spChg>
      </pc:sldChg>
      <pc:sldChg chg="del">
        <pc:chgData name="Froduald Kabanza" userId="edf393d0-642b-4b9e-8c75-f62133241689" providerId="ADAL" clId="{A4C5003C-0E56-4052-9E13-1433C22054EB}" dt="2023-01-19T05:57:04.605" v="42" actId="2696"/>
        <pc:sldMkLst>
          <pc:docMk/>
          <pc:sldMk cId="0" sldId="335"/>
        </pc:sldMkLst>
      </pc:sldChg>
      <pc:sldChg chg="del">
        <pc:chgData name="Froduald Kabanza" userId="edf393d0-642b-4b9e-8c75-f62133241689" providerId="ADAL" clId="{A4C5003C-0E56-4052-9E13-1433C22054EB}" dt="2023-01-19T05:57:04.605" v="42" actId="2696"/>
        <pc:sldMkLst>
          <pc:docMk/>
          <pc:sldMk cId="0" sldId="336"/>
        </pc:sldMkLst>
      </pc:sldChg>
      <pc:sldChg chg="addSp modSp ord modAnim">
        <pc:chgData name="Froduald Kabanza" userId="edf393d0-642b-4b9e-8c75-f62133241689" providerId="ADAL" clId="{A4C5003C-0E56-4052-9E13-1433C22054EB}" dt="2023-01-19T06:48:15.438" v="783" actId="164"/>
        <pc:sldMkLst>
          <pc:docMk/>
          <pc:sldMk cId="0" sldId="337"/>
        </pc:sldMkLst>
        <pc:grpChg chg="mod">
          <ac:chgData name="Froduald Kabanza" userId="edf393d0-642b-4b9e-8c75-f62133241689" providerId="ADAL" clId="{A4C5003C-0E56-4052-9E13-1433C22054EB}" dt="2023-01-19T06:48:15.438" v="783" actId="164"/>
          <ac:grpSpMkLst>
            <pc:docMk/>
            <pc:sldMk cId="0" sldId="337"/>
            <ac:grpSpMk id="2" creationId="{654C0079-D7B6-4BF6-B872-ADCCBEFD7E69}"/>
          </ac:grpSpMkLst>
        </pc:grpChg>
        <pc:grpChg chg="add mod">
          <ac:chgData name="Froduald Kabanza" userId="edf393d0-642b-4b9e-8c75-f62133241689" providerId="ADAL" clId="{A4C5003C-0E56-4052-9E13-1433C22054EB}" dt="2023-01-19T06:48:15.438" v="783" actId="164"/>
          <ac:grpSpMkLst>
            <pc:docMk/>
            <pc:sldMk cId="0" sldId="337"/>
            <ac:grpSpMk id="3" creationId="{7675B81B-3D16-7474-A5C3-DAA8279AF258}"/>
          </ac:grpSpMkLst>
        </pc:grpChg>
        <pc:picChg chg="mod">
          <ac:chgData name="Froduald Kabanza" userId="edf393d0-642b-4b9e-8c75-f62133241689" providerId="ADAL" clId="{A4C5003C-0E56-4052-9E13-1433C22054EB}" dt="2023-01-19T06:48:15.438" v="783" actId="164"/>
          <ac:picMkLst>
            <pc:docMk/>
            <pc:sldMk cId="0" sldId="337"/>
            <ac:picMk id="7" creationId="{00000000-0000-0000-0000-000000000000}"/>
          </ac:picMkLst>
        </pc:picChg>
      </pc:sldChg>
      <pc:sldChg chg="del">
        <pc:chgData name="Froduald Kabanza" userId="edf393d0-642b-4b9e-8c75-f62133241689" providerId="ADAL" clId="{A4C5003C-0E56-4052-9E13-1433C22054EB}" dt="2023-01-19T05:57:04.605" v="42" actId="2696"/>
        <pc:sldMkLst>
          <pc:docMk/>
          <pc:sldMk cId="0" sldId="338"/>
        </pc:sldMkLst>
      </pc:sldChg>
      <pc:sldChg chg="del">
        <pc:chgData name="Froduald Kabanza" userId="edf393d0-642b-4b9e-8c75-f62133241689" providerId="ADAL" clId="{A4C5003C-0E56-4052-9E13-1433C22054EB}" dt="2023-01-19T05:57:04.605" v="42" actId="2696"/>
        <pc:sldMkLst>
          <pc:docMk/>
          <pc:sldMk cId="0" sldId="339"/>
        </pc:sldMkLst>
      </pc:sldChg>
      <pc:sldChg chg="del">
        <pc:chgData name="Froduald Kabanza" userId="edf393d0-642b-4b9e-8c75-f62133241689" providerId="ADAL" clId="{A4C5003C-0E56-4052-9E13-1433C22054EB}" dt="2023-01-19T05:57:04.605" v="42" actId="2696"/>
        <pc:sldMkLst>
          <pc:docMk/>
          <pc:sldMk cId="0" sldId="340"/>
        </pc:sldMkLst>
      </pc:sldChg>
      <pc:sldChg chg="del">
        <pc:chgData name="Froduald Kabanza" userId="edf393d0-642b-4b9e-8c75-f62133241689" providerId="ADAL" clId="{A4C5003C-0E56-4052-9E13-1433C22054EB}" dt="2023-01-19T05:57:04.605" v="42" actId="2696"/>
        <pc:sldMkLst>
          <pc:docMk/>
          <pc:sldMk cId="0" sldId="342"/>
        </pc:sldMkLst>
      </pc:sldChg>
      <pc:sldChg chg="del">
        <pc:chgData name="Froduald Kabanza" userId="edf393d0-642b-4b9e-8c75-f62133241689" providerId="ADAL" clId="{A4C5003C-0E56-4052-9E13-1433C22054EB}" dt="2023-01-19T05:57:04.605" v="42" actId="2696"/>
        <pc:sldMkLst>
          <pc:docMk/>
          <pc:sldMk cId="0" sldId="343"/>
        </pc:sldMkLst>
      </pc:sldChg>
      <pc:sldChg chg="del">
        <pc:chgData name="Froduald Kabanza" userId="edf393d0-642b-4b9e-8c75-f62133241689" providerId="ADAL" clId="{A4C5003C-0E56-4052-9E13-1433C22054EB}" dt="2023-01-19T05:57:04.605" v="42" actId="2696"/>
        <pc:sldMkLst>
          <pc:docMk/>
          <pc:sldMk cId="0" sldId="344"/>
        </pc:sldMkLst>
      </pc:sldChg>
      <pc:sldChg chg="del">
        <pc:chgData name="Froduald Kabanza" userId="edf393d0-642b-4b9e-8c75-f62133241689" providerId="ADAL" clId="{A4C5003C-0E56-4052-9E13-1433C22054EB}" dt="2023-01-19T05:57:04.605" v="42" actId="2696"/>
        <pc:sldMkLst>
          <pc:docMk/>
          <pc:sldMk cId="0" sldId="345"/>
        </pc:sldMkLst>
      </pc:sldChg>
      <pc:sldChg chg="del">
        <pc:chgData name="Froduald Kabanza" userId="edf393d0-642b-4b9e-8c75-f62133241689" providerId="ADAL" clId="{A4C5003C-0E56-4052-9E13-1433C22054EB}" dt="2023-01-19T05:57:04.605" v="42" actId="2696"/>
        <pc:sldMkLst>
          <pc:docMk/>
          <pc:sldMk cId="0" sldId="348"/>
        </pc:sldMkLst>
      </pc:sldChg>
      <pc:sldChg chg="del">
        <pc:chgData name="Froduald Kabanza" userId="edf393d0-642b-4b9e-8c75-f62133241689" providerId="ADAL" clId="{A4C5003C-0E56-4052-9E13-1433C22054EB}" dt="2023-01-19T05:57:04.605" v="42" actId="2696"/>
        <pc:sldMkLst>
          <pc:docMk/>
          <pc:sldMk cId="0" sldId="351"/>
        </pc:sldMkLst>
      </pc:sldChg>
      <pc:sldChg chg="del">
        <pc:chgData name="Froduald Kabanza" userId="edf393d0-642b-4b9e-8c75-f62133241689" providerId="ADAL" clId="{A4C5003C-0E56-4052-9E13-1433C22054EB}" dt="2023-01-19T05:57:04.605" v="42" actId="2696"/>
        <pc:sldMkLst>
          <pc:docMk/>
          <pc:sldMk cId="0" sldId="352"/>
        </pc:sldMkLst>
      </pc:sldChg>
      <pc:sldChg chg="del">
        <pc:chgData name="Froduald Kabanza" userId="edf393d0-642b-4b9e-8c75-f62133241689" providerId="ADAL" clId="{A4C5003C-0E56-4052-9E13-1433C22054EB}" dt="2023-01-19T05:57:04.605" v="42" actId="2696"/>
        <pc:sldMkLst>
          <pc:docMk/>
          <pc:sldMk cId="0" sldId="353"/>
        </pc:sldMkLst>
      </pc:sldChg>
      <pc:sldChg chg="del">
        <pc:chgData name="Froduald Kabanza" userId="edf393d0-642b-4b9e-8c75-f62133241689" providerId="ADAL" clId="{A4C5003C-0E56-4052-9E13-1433C22054EB}" dt="2023-01-19T05:57:04.605" v="42" actId="2696"/>
        <pc:sldMkLst>
          <pc:docMk/>
          <pc:sldMk cId="0" sldId="354"/>
        </pc:sldMkLst>
      </pc:sldChg>
      <pc:sldChg chg="del">
        <pc:chgData name="Froduald Kabanza" userId="edf393d0-642b-4b9e-8c75-f62133241689" providerId="ADAL" clId="{A4C5003C-0E56-4052-9E13-1433C22054EB}" dt="2023-01-19T05:57:04.605" v="42" actId="2696"/>
        <pc:sldMkLst>
          <pc:docMk/>
          <pc:sldMk cId="0" sldId="357"/>
        </pc:sldMkLst>
      </pc:sldChg>
      <pc:sldChg chg="addSp delSp modSp add del mod ord modAnim modNotesTx">
        <pc:chgData name="Froduald Kabanza" userId="edf393d0-642b-4b9e-8c75-f62133241689" providerId="ADAL" clId="{A4C5003C-0E56-4052-9E13-1433C22054EB}" dt="2023-01-19T06:48:42.719" v="787" actId="1076"/>
        <pc:sldMkLst>
          <pc:docMk/>
          <pc:sldMk cId="0" sldId="359"/>
        </pc:sldMkLst>
        <pc:spChg chg="mod">
          <ac:chgData name="Froduald Kabanza" userId="edf393d0-642b-4b9e-8c75-f62133241689" providerId="ADAL" clId="{A4C5003C-0E56-4052-9E13-1433C22054EB}" dt="2023-01-19T06:47:34.988" v="774" actId="1076"/>
          <ac:spMkLst>
            <pc:docMk/>
            <pc:sldMk cId="0" sldId="359"/>
            <ac:spMk id="10" creationId="{00000000-0000-0000-0000-000000000000}"/>
          </ac:spMkLst>
        </pc:spChg>
        <pc:spChg chg="mod">
          <ac:chgData name="Froduald Kabanza" userId="edf393d0-642b-4b9e-8c75-f62133241689" providerId="ADAL" clId="{A4C5003C-0E56-4052-9E13-1433C22054EB}" dt="2023-01-19T06:48:26.877" v="785" actId="1076"/>
          <ac:spMkLst>
            <pc:docMk/>
            <pc:sldMk cId="0" sldId="359"/>
            <ac:spMk id="13" creationId="{CE56F18E-4A18-D0C7-4DD3-D27AB5FC5E70}"/>
          </ac:spMkLst>
        </pc:spChg>
        <pc:spChg chg="mod">
          <ac:chgData name="Froduald Kabanza" userId="edf393d0-642b-4b9e-8c75-f62133241689" providerId="ADAL" clId="{A4C5003C-0E56-4052-9E13-1433C22054EB}" dt="2023-01-19T06:48:36.607" v="786"/>
          <ac:spMkLst>
            <pc:docMk/>
            <pc:sldMk cId="0" sldId="359"/>
            <ac:spMk id="15" creationId="{167247B4-CDF6-875A-EB0B-23D526483290}"/>
          </ac:spMkLst>
        </pc:spChg>
        <pc:spChg chg="mod">
          <ac:chgData name="Froduald Kabanza" userId="edf393d0-642b-4b9e-8c75-f62133241689" providerId="ADAL" clId="{A4C5003C-0E56-4052-9E13-1433C22054EB}" dt="2023-01-19T06:48:36.607" v="786"/>
          <ac:spMkLst>
            <pc:docMk/>
            <pc:sldMk cId="0" sldId="359"/>
            <ac:spMk id="16" creationId="{C2DB4ED1-1DE2-FBB2-14DE-96DAC0410817}"/>
          </ac:spMkLst>
        </pc:spChg>
        <pc:spChg chg="mod">
          <ac:chgData name="Froduald Kabanza" userId="edf393d0-642b-4b9e-8c75-f62133241689" providerId="ADAL" clId="{A4C5003C-0E56-4052-9E13-1433C22054EB}" dt="2023-01-19T06:48:36.607" v="786"/>
          <ac:spMkLst>
            <pc:docMk/>
            <pc:sldMk cId="0" sldId="359"/>
            <ac:spMk id="17" creationId="{147A6286-C879-3190-A234-55932A3191F6}"/>
          </ac:spMkLst>
        </pc:spChg>
        <pc:spChg chg="mod">
          <ac:chgData name="Froduald Kabanza" userId="edf393d0-642b-4b9e-8c75-f62133241689" providerId="ADAL" clId="{A4C5003C-0E56-4052-9E13-1433C22054EB}" dt="2023-01-19T06:48:36.607" v="786"/>
          <ac:spMkLst>
            <pc:docMk/>
            <pc:sldMk cId="0" sldId="359"/>
            <ac:spMk id="18" creationId="{E18F2973-E07C-0693-C648-FA1F58E60852}"/>
          </ac:spMkLst>
        </pc:spChg>
        <pc:spChg chg="mod">
          <ac:chgData name="Froduald Kabanza" userId="edf393d0-642b-4b9e-8c75-f62133241689" providerId="ADAL" clId="{A4C5003C-0E56-4052-9E13-1433C22054EB}" dt="2023-01-19T05:58:39.537" v="56" actId="20577"/>
          <ac:spMkLst>
            <pc:docMk/>
            <pc:sldMk cId="0" sldId="359"/>
            <ac:spMk id="78849" creationId="{00000000-0000-0000-0000-000000000000}"/>
          </ac:spMkLst>
        </pc:spChg>
        <pc:spChg chg="mod">
          <ac:chgData name="Froduald Kabanza" userId="edf393d0-642b-4b9e-8c75-f62133241689" providerId="ADAL" clId="{A4C5003C-0E56-4052-9E13-1433C22054EB}" dt="2023-01-19T06:47:34.988" v="774" actId="1076"/>
          <ac:spMkLst>
            <pc:docMk/>
            <pc:sldMk cId="0" sldId="359"/>
            <ac:spMk id="78850" creationId="{00000000-0000-0000-0000-000000000000}"/>
          </ac:spMkLst>
        </pc:spChg>
        <pc:grpChg chg="add mod">
          <ac:chgData name="Froduald Kabanza" userId="edf393d0-642b-4b9e-8c75-f62133241689" providerId="ADAL" clId="{A4C5003C-0E56-4052-9E13-1433C22054EB}" dt="2023-01-19T06:48:26.877" v="785" actId="1076"/>
          <ac:grpSpMkLst>
            <pc:docMk/>
            <pc:sldMk cId="0" sldId="359"/>
            <ac:grpSpMk id="4" creationId="{D19132D3-109B-3694-8109-B3D61EE00214}"/>
          </ac:grpSpMkLst>
        </pc:grpChg>
        <pc:grpChg chg="mod">
          <ac:chgData name="Froduald Kabanza" userId="edf393d0-642b-4b9e-8c75-f62133241689" providerId="ADAL" clId="{A4C5003C-0E56-4052-9E13-1433C22054EB}" dt="2023-01-19T06:48:26.877" v="785" actId="1076"/>
          <ac:grpSpMkLst>
            <pc:docMk/>
            <pc:sldMk cId="0" sldId="359"/>
            <ac:grpSpMk id="6" creationId="{C03820DB-EF65-71D9-CAD0-8B650C2762DF}"/>
          </ac:grpSpMkLst>
        </pc:grpChg>
        <pc:grpChg chg="del">
          <ac:chgData name="Froduald Kabanza" userId="edf393d0-642b-4b9e-8c75-f62133241689" providerId="ADAL" clId="{A4C5003C-0E56-4052-9E13-1433C22054EB}" dt="2023-01-19T05:59:53.892" v="66" actId="478"/>
          <ac:grpSpMkLst>
            <pc:docMk/>
            <pc:sldMk cId="0" sldId="359"/>
            <ac:grpSpMk id="9" creationId="{2D618F3B-6E75-41B1-AC30-98F7B69DAA6A}"/>
          </ac:grpSpMkLst>
        </pc:grpChg>
        <pc:grpChg chg="add mod">
          <ac:chgData name="Froduald Kabanza" userId="edf393d0-642b-4b9e-8c75-f62133241689" providerId="ADAL" clId="{A4C5003C-0E56-4052-9E13-1433C22054EB}" dt="2023-01-19T06:48:42.719" v="787" actId="1076"/>
          <ac:grpSpMkLst>
            <pc:docMk/>
            <pc:sldMk cId="0" sldId="359"/>
            <ac:grpSpMk id="14" creationId="{E077DEDF-1CEA-E161-4461-325D33E8F4CA}"/>
          </ac:grpSpMkLst>
        </pc:grpChg>
        <pc:picChg chg="add mod">
          <ac:chgData name="Froduald Kabanza" userId="edf393d0-642b-4b9e-8c75-f62133241689" providerId="ADAL" clId="{A4C5003C-0E56-4052-9E13-1433C22054EB}" dt="2023-01-19T06:46:35.128" v="761" actId="1076"/>
          <ac:picMkLst>
            <pc:docMk/>
            <pc:sldMk cId="0" sldId="359"/>
            <ac:picMk id="2" creationId="{9D49905E-3648-4512-FB99-996C8AC20D0F}"/>
          </ac:picMkLst>
        </pc:picChg>
        <pc:picChg chg="add del mod">
          <ac:chgData name="Froduald Kabanza" userId="edf393d0-642b-4b9e-8c75-f62133241689" providerId="ADAL" clId="{A4C5003C-0E56-4052-9E13-1433C22054EB}" dt="2023-01-19T06:47:48.981" v="780"/>
          <ac:picMkLst>
            <pc:docMk/>
            <pc:sldMk cId="0" sldId="359"/>
            <ac:picMk id="3" creationId="{DD2A1A5A-3C26-ED08-606E-9E87D92FDCB3}"/>
          </ac:picMkLst>
        </pc:picChg>
        <pc:picChg chg="mod">
          <ac:chgData name="Froduald Kabanza" userId="edf393d0-642b-4b9e-8c75-f62133241689" providerId="ADAL" clId="{A4C5003C-0E56-4052-9E13-1433C22054EB}" dt="2023-01-19T06:48:26.877" v="785" actId="1076"/>
          <ac:picMkLst>
            <pc:docMk/>
            <pc:sldMk cId="0" sldId="359"/>
            <ac:picMk id="5" creationId="{1E839D4E-88BE-2167-1F07-F9138E576191}"/>
          </ac:picMkLst>
        </pc:picChg>
        <pc:picChg chg="mod">
          <ac:chgData name="Froduald Kabanza" userId="edf393d0-642b-4b9e-8c75-f62133241689" providerId="ADAL" clId="{A4C5003C-0E56-4052-9E13-1433C22054EB}" dt="2023-01-19T06:48:26.877" v="785" actId="1076"/>
          <ac:picMkLst>
            <pc:docMk/>
            <pc:sldMk cId="0" sldId="359"/>
            <ac:picMk id="7" creationId="{1D94B38A-3873-C9BC-117E-06E756E1CBCE}"/>
          </ac:picMkLst>
        </pc:picChg>
        <pc:picChg chg="mod">
          <ac:chgData name="Froduald Kabanza" userId="edf393d0-642b-4b9e-8c75-f62133241689" providerId="ADAL" clId="{A4C5003C-0E56-4052-9E13-1433C22054EB}" dt="2023-01-19T06:48:26.877" v="785" actId="1076"/>
          <ac:picMkLst>
            <pc:docMk/>
            <pc:sldMk cId="0" sldId="359"/>
            <ac:picMk id="8" creationId="{1EA54BA4-1383-C9D3-0154-BD05F9DC8BAA}"/>
          </ac:picMkLst>
        </pc:picChg>
      </pc:sldChg>
      <pc:sldChg chg="del">
        <pc:chgData name="Froduald Kabanza" userId="edf393d0-642b-4b9e-8c75-f62133241689" providerId="ADAL" clId="{A4C5003C-0E56-4052-9E13-1433C22054EB}" dt="2023-01-19T05:57:04.605" v="42" actId="2696"/>
        <pc:sldMkLst>
          <pc:docMk/>
          <pc:sldMk cId="0" sldId="366"/>
        </pc:sldMkLst>
      </pc:sldChg>
      <pc:sldChg chg="del">
        <pc:chgData name="Froduald Kabanza" userId="edf393d0-642b-4b9e-8c75-f62133241689" providerId="ADAL" clId="{A4C5003C-0E56-4052-9E13-1433C22054EB}" dt="2023-01-19T05:57:04.605" v="42" actId="2696"/>
        <pc:sldMkLst>
          <pc:docMk/>
          <pc:sldMk cId="0" sldId="373"/>
        </pc:sldMkLst>
      </pc:sldChg>
      <pc:sldChg chg="del">
        <pc:chgData name="Froduald Kabanza" userId="edf393d0-642b-4b9e-8c75-f62133241689" providerId="ADAL" clId="{A4C5003C-0E56-4052-9E13-1433C22054EB}" dt="2023-01-19T05:57:04.605" v="42" actId="2696"/>
        <pc:sldMkLst>
          <pc:docMk/>
          <pc:sldMk cId="0" sldId="375"/>
        </pc:sldMkLst>
      </pc:sldChg>
      <pc:sldChg chg="del">
        <pc:chgData name="Froduald Kabanza" userId="edf393d0-642b-4b9e-8c75-f62133241689" providerId="ADAL" clId="{A4C5003C-0E56-4052-9E13-1433C22054EB}" dt="2023-01-19T05:57:04.605" v="42" actId="2696"/>
        <pc:sldMkLst>
          <pc:docMk/>
          <pc:sldMk cId="0" sldId="376"/>
        </pc:sldMkLst>
      </pc:sldChg>
      <pc:sldChg chg="del">
        <pc:chgData name="Froduald Kabanza" userId="edf393d0-642b-4b9e-8c75-f62133241689" providerId="ADAL" clId="{A4C5003C-0E56-4052-9E13-1433C22054EB}" dt="2023-01-19T05:57:04.605" v="42" actId="2696"/>
        <pc:sldMkLst>
          <pc:docMk/>
          <pc:sldMk cId="0" sldId="377"/>
        </pc:sldMkLst>
      </pc:sldChg>
      <pc:sldChg chg="del">
        <pc:chgData name="Froduald Kabanza" userId="edf393d0-642b-4b9e-8c75-f62133241689" providerId="ADAL" clId="{A4C5003C-0E56-4052-9E13-1433C22054EB}" dt="2023-01-19T05:57:04.605" v="42" actId="2696"/>
        <pc:sldMkLst>
          <pc:docMk/>
          <pc:sldMk cId="0" sldId="378"/>
        </pc:sldMkLst>
      </pc:sldChg>
      <pc:sldChg chg="del">
        <pc:chgData name="Froduald Kabanza" userId="edf393d0-642b-4b9e-8c75-f62133241689" providerId="ADAL" clId="{A4C5003C-0E56-4052-9E13-1433C22054EB}" dt="2023-01-19T05:57:04.605" v="42" actId="2696"/>
        <pc:sldMkLst>
          <pc:docMk/>
          <pc:sldMk cId="0" sldId="379"/>
        </pc:sldMkLst>
      </pc:sldChg>
      <pc:sldChg chg="del">
        <pc:chgData name="Froduald Kabanza" userId="edf393d0-642b-4b9e-8c75-f62133241689" providerId="ADAL" clId="{A4C5003C-0E56-4052-9E13-1433C22054EB}" dt="2023-01-19T05:57:04.605" v="42" actId="2696"/>
        <pc:sldMkLst>
          <pc:docMk/>
          <pc:sldMk cId="0" sldId="380"/>
        </pc:sldMkLst>
      </pc:sldChg>
      <pc:sldChg chg="del">
        <pc:chgData name="Froduald Kabanza" userId="edf393d0-642b-4b9e-8c75-f62133241689" providerId="ADAL" clId="{A4C5003C-0E56-4052-9E13-1433C22054EB}" dt="2023-01-19T05:57:04.605" v="42" actId="2696"/>
        <pc:sldMkLst>
          <pc:docMk/>
          <pc:sldMk cId="0" sldId="381"/>
        </pc:sldMkLst>
      </pc:sldChg>
      <pc:sldChg chg="del">
        <pc:chgData name="Froduald Kabanza" userId="edf393d0-642b-4b9e-8c75-f62133241689" providerId="ADAL" clId="{A4C5003C-0E56-4052-9E13-1433C22054EB}" dt="2023-01-19T05:57:04.605" v="42" actId="2696"/>
        <pc:sldMkLst>
          <pc:docMk/>
          <pc:sldMk cId="0" sldId="382"/>
        </pc:sldMkLst>
      </pc:sldChg>
      <pc:sldChg chg="del">
        <pc:chgData name="Froduald Kabanza" userId="edf393d0-642b-4b9e-8c75-f62133241689" providerId="ADAL" clId="{A4C5003C-0E56-4052-9E13-1433C22054EB}" dt="2023-01-19T05:57:04.605" v="42" actId="2696"/>
        <pc:sldMkLst>
          <pc:docMk/>
          <pc:sldMk cId="0" sldId="383"/>
        </pc:sldMkLst>
      </pc:sldChg>
      <pc:sldChg chg="del">
        <pc:chgData name="Froduald Kabanza" userId="edf393d0-642b-4b9e-8c75-f62133241689" providerId="ADAL" clId="{A4C5003C-0E56-4052-9E13-1433C22054EB}" dt="2023-01-19T05:57:04.605" v="42" actId="2696"/>
        <pc:sldMkLst>
          <pc:docMk/>
          <pc:sldMk cId="0" sldId="384"/>
        </pc:sldMkLst>
      </pc:sldChg>
      <pc:sldChg chg="del">
        <pc:chgData name="Froduald Kabanza" userId="edf393d0-642b-4b9e-8c75-f62133241689" providerId="ADAL" clId="{A4C5003C-0E56-4052-9E13-1433C22054EB}" dt="2023-01-19T05:57:04.605" v="42" actId="2696"/>
        <pc:sldMkLst>
          <pc:docMk/>
          <pc:sldMk cId="0" sldId="385"/>
        </pc:sldMkLst>
      </pc:sldChg>
      <pc:sldChg chg="del">
        <pc:chgData name="Froduald Kabanza" userId="edf393d0-642b-4b9e-8c75-f62133241689" providerId="ADAL" clId="{A4C5003C-0E56-4052-9E13-1433C22054EB}" dt="2023-01-19T05:57:04.605" v="42" actId="2696"/>
        <pc:sldMkLst>
          <pc:docMk/>
          <pc:sldMk cId="0" sldId="391"/>
        </pc:sldMkLst>
      </pc:sldChg>
      <pc:sldChg chg="del">
        <pc:chgData name="Froduald Kabanza" userId="edf393d0-642b-4b9e-8c75-f62133241689" providerId="ADAL" clId="{A4C5003C-0E56-4052-9E13-1433C22054EB}" dt="2023-01-19T05:57:04.605" v="42" actId="2696"/>
        <pc:sldMkLst>
          <pc:docMk/>
          <pc:sldMk cId="0" sldId="393"/>
        </pc:sldMkLst>
      </pc:sldChg>
      <pc:sldChg chg="del">
        <pc:chgData name="Froduald Kabanza" userId="edf393d0-642b-4b9e-8c75-f62133241689" providerId="ADAL" clId="{A4C5003C-0E56-4052-9E13-1433C22054EB}" dt="2023-01-19T06:03:57.199" v="87" actId="2696"/>
        <pc:sldMkLst>
          <pc:docMk/>
          <pc:sldMk cId="0" sldId="403"/>
        </pc:sldMkLst>
      </pc:sldChg>
      <pc:sldChg chg="modSp add mod">
        <pc:chgData name="Froduald Kabanza" userId="edf393d0-642b-4b9e-8c75-f62133241689" providerId="ADAL" clId="{A4C5003C-0E56-4052-9E13-1433C22054EB}" dt="2023-01-19T07:41:33.837" v="2106" actId="20577"/>
        <pc:sldMkLst>
          <pc:docMk/>
          <pc:sldMk cId="0" sldId="405"/>
        </pc:sldMkLst>
        <pc:spChg chg="mod">
          <ac:chgData name="Froduald Kabanza" userId="edf393d0-642b-4b9e-8c75-f62133241689" providerId="ADAL" clId="{A4C5003C-0E56-4052-9E13-1433C22054EB}" dt="2023-01-19T07:41:33.837" v="2106" actId="20577"/>
          <ac:spMkLst>
            <pc:docMk/>
            <pc:sldMk cId="0" sldId="405"/>
            <ac:spMk id="92162" creationId="{8315D294-25C1-4B08-B7F5-BD720D2B3860}"/>
          </ac:spMkLst>
        </pc:spChg>
      </pc:sldChg>
      <pc:sldChg chg="add del">
        <pc:chgData name="Froduald Kabanza" userId="edf393d0-642b-4b9e-8c75-f62133241689" providerId="ADAL" clId="{A4C5003C-0E56-4052-9E13-1433C22054EB}" dt="2023-01-19T06:01:30.231" v="79" actId="2696"/>
        <pc:sldMkLst>
          <pc:docMk/>
          <pc:sldMk cId="0" sldId="407"/>
        </pc:sldMkLst>
      </pc:sldChg>
      <pc:sldChg chg="add del">
        <pc:chgData name="Froduald Kabanza" userId="edf393d0-642b-4b9e-8c75-f62133241689" providerId="ADAL" clId="{A4C5003C-0E56-4052-9E13-1433C22054EB}" dt="2023-01-19T06:01:30.231" v="79" actId="2696"/>
        <pc:sldMkLst>
          <pc:docMk/>
          <pc:sldMk cId="0" sldId="408"/>
        </pc:sldMkLst>
      </pc:sldChg>
      <pc:sldChg chg="add del">
        <pc:chgData name="Froduald Kabanza" userId="edf393d0-642b-4b9e-8c75-f62133241689" providerId="ADAL" clId="{A4C5003C-0E56-4052-9E13-1433C22054EB}" dt="2023-01-19T06:01:30.231" v="79" actId="2696"/>
        <pc:sldMkLst>
          <pc:docMk/>
          <pc:sldMk cId="0" sldId="409"/>
        </pc:sldMkLst>
      </pc:sldChg>
      <pc:sldChg chg="add del">
        <pc:chgData name="Froduald Kabanza" userId="edf393d0-642b-4b9e-8c75-f62133241689" providerId="ADAL" clId="{A4C5003C-0E56-4052-9E13-1433C22054EB}" dt="2023-01-19T06:01:30.231" v="79" actId="2696"/>
        <pc:sldMkLst>
          <pc:docMk/>
          <pc:sldMk cId="0" sldId="410"/>
        </pc:sldMkLst>
      </pc:sldChg>
      <pc:sldChg chg="add del">
        <pc:chgData name="Froduald Kabanza" userId="edf393d0-642b-4b9e-8c75-f62133241689" providerId="ADAL" clId="{A4C5003C-0E56-4052-9E13-1433C22054EB}" dt="2023-01-19T06:01:30.231" v="79" actId="2696"/>
        <pc:sldMkLst>
          <pc:docMk/>
          <pc:sldMk cId="0" sldId="411"/>
        </pc:sldMkLst>
      </pc:sldChg>
      <pc:sldChg chg="add del">
        <pc:chgData name="Froduald Kabanza" userId="edf393d0-642b-4b9e-8c75-f62133241689" providerId="ADAL" clId="{A4C5003C-0E56-4052-9E13-1433C22054EB}" dt="2023-01-19T06:01:30.231" v="79" actId="2696"/>
        <pc:sldMkLst>
          <pc:docMk/>
          <pc:sldMk cId="0" sldId="413"/>
        </pc:sldMkLst>
      </pc:sldChg>
      <pc:sldChg chg="add del">
        <pc:chgData name="Froduald Kabanza" userId="edf393d0-642b-4b9e-8c75-f62133241689" providerId="ADAL" clId="{A4C5003C-0E56-4052-9E13-1433C22054EB}" dt="2023-01-19T06:01:30.231" v="79" actId="2696"/>
        <pc:sldMkLst>
          <pc:docMk/>
          <pc:sldMk cId="0" sldId="414"/>
        </pc:sldMkLst>
      </pc:sldChg>
      <pc:sldChg chg="del">
        <pc:chgData name="Froduald Kabanza" userId="edf393d0-642b-4b9e-8c75-f62133241689" providerId="ADAL" clId="{A4C5003C-0E56-4052-9E13-1433C22054EB}" dt="2023-01-19T05:57:04.605" v="42" actId="2696"/>
        <pc:sldMkLst>
          <pc:docMk/>
          <pc:sldMk cId="4105740898" sldId="421"/>
        </pc:sldMkLst>
      </pc:sldChg>
      <pc:sldChg chg="add del">
        <pc:chgData name="Froduald Kabanza" userId="edf393d0-642b-4b9e-8c75-f62133241689" providerId="ADAL" clId="{A4C5003C-0E56-4052-9E13-1433C22054EB}" dt="2023-01-19T05:58:18.500" v="53" actId="2696"/>
        <pc:sldMkLst>
          <pc:docMk/>
          <pc:sldMk cId="309868488" sldId="433"/>
        </pc:sldMkLst>
      </pc:sldChg>
      <pc:sldChg chg="del">
        <pc:chgData name="Froduald Kabanza" userId="edf393d0-642b-4b9e-8c75-f62133241689" providerId="ADAL" clId="{A4C5003C-0E56-4052-9E13-1433C22054EB}" dt="2023-01-19T05:58:18.500" v="53" actId="2696"/>
        <pc:sldMkLst>
          <pc:docMk/>
          <pc:sldMk cId="2019333012" sldId="436"/>
        </pc:sldMkLst>
      </pc:sldChg>
      <pc:sldChg chg="del">
        <pc:chgData name="Froduald Kabanza" userId="edf393d0-642b-4b9e-8c75-f62133241689" providerId="ADAL" clId="{A4C5003C-0E56-4052-9E13-1433C22054EB}" dt="2023-01-19T05:57:04.605" v="42" actId="2696"/>
        <pc:sldMkLst>
          <pc:docMk/>
          <pc:sldMk cId="726322513" sldId="441"/>
        </pc:sldMkLst>
      </pc:sldChg>
      <pc:sldChg chg="del">
        <pc:chgData name="Froduald Kabanza" userId="edf393d0-642b-4b9e-8c75-f62133241689" providerId="ADAL" clId="{A4C5003C-0E56-4052-9E13-1433C22054EB}" dt="2023-01-19T06:01:22.701" v="78" actId="2696"/>
        <pc:sldMkLst>
          <pc:docMk/>
          <pc:sldMk cId="2435079766" sldId="443"/>
        </pc:sldMkLst>
      </pc:sldChg>
      <pc:sldChg chg="del">
        <pc:chgData name="Froduald Kabanza" userId="edf393d0-642b-4b9e-8c75-f62133241689" providerId="ADAL" clId="{A4C5003C-0E56-4052-9E13-1433C22054EB}" dt="2023-01-19T06:01:22.701" v="78" actId="2696"/>
        <pc:sldMkLst>
          <pc:docMk/>
          <pc:sldMk cId="191240811" sldId="444"/>
        </pc:sldMkLst>
      </pc:sldChg>
      <pc:sldChg chg="ord">
        <pc:chgData name="Froduald Kabanza" userId="edf393d0-642b-4b9e-8c75-f62133241689" providerId="ADAL" clId="{A4C5003C-0E56-4052-9E13-1433C22054EB}" dt="2023-01-19T06:01:43.898" v="81"/>
        <pc:sldMkLst>
          <pc:docMk/>
          <pc:sldMk cId="1553684057" sldId="445"/>
        </pc:sldMkLst>
      </pc:sldChg>
      <pc:sldChg chg="del">
        <pc:chgData name="Froduald Kabanza" userId="edf393d0-642b-4b9e-8c75-f62133241689" providerId="ADAL" clId="{A4C5003C-0E56-4052-9E13-1433C22054EB}" dt="2023-01-19T05:57:04.605" v="42" actId="2696"/>
        <pc:sldMkLst>
          <pc:docMk/>
          <pc:sldMk cId="961016453" sldId="448"/>
        </pc:sldMkLst>
      </pc:sldChg>
      <pc:sldChg chg="modSp add mod">
        <pc:chgData name="Froduald Kabanza" userId="edf393d0-642b-4b9e-8c75-f62133241689" providerId="ADAL" clId="{A4C5003C-0E56-4052-9E13-1433C22054EB}" dt="2023-01-19T07:40:38.834" v="1995" actId="5793"/>
        <pc:sldMkLst>
          <pc:docMk/>
          <pc:sldMk cId="0" sldId="514"/>
        </pc:sldMkLst>
        <pc:spChg chg="mod">
          <ac:chgData name="Froduald Kabanza" userId="edf393d0-642b-4b9e-8c75-f62133241689" providerId="ADAL" clId="{A4C5003C-0E56-4052-9E13-1433C22054EB}" dt="2023-01-19T07:40:38.834" v="1995" actId="5793"/>
          <ac:spMkLst>
            <pc:docMk/>
            <pc:sldMk cId="0" sldId="514"/>
            <ac:spMk id="88066" creationId="{0D3290DF-85AB-47E0-9329-4813CED7CA4C}"/>
          </ac:spMkLst>
        </pc:spChg>
      </pc:sldChg>
      <pc:sldChg chg="modSp del mod ord modNotesTx">
        <pc:chgData name="Froduald Kabanza" userId="edf393d0-642b-4b9e-8c75-f62133241689" providerId="ADAL" clId="{A4C5003C-0E56-4052-9E13-1433C22054EB}" dt="2023-01-19T06:44:21.221" v="759" actId="2696"/>
        <pc:sldMkLst>
          <pc:docMk/>
          <pc:sldMk cId="4107358723" sldId="699"/>
        </pc:sldMkLst>
        <pc:spChg chg="mod">
          <ac:chgData name="Froduald Kabanza" userId="edf393d0-642b-4b9e-8c75-f62133241689" providerId="ADAL" clId="{A4C5003C-0E56-4052-9E13-1433C22054EB}" dt="2023-01-19T06:25:51.148" v="139" actId="20577"/>
          <ac:spMkLst>
            <pc:docMk/>
            <pc:sldMk cId="4107358723" sldId="699"/>
            <ac:spMk id="26" creationId="{53BE5642-5FFF-4293-9BB8-B8EB5FF00751}"/>
          </ac:spMkLst>
        </pc:spChg>
        <pc:spChg chg="mod">
          <ac:chgData name="Froduald Kabanza" userId="edf393d0-642b-4b9e-8c75-f62133241689" providerId="ADAL" clId="{A4C5003C-0E56-4052-9E13-1433C22054EB}" dt="2023-01-19T06:43:49.863" v="757" actId="14100"/>
          <ac:spMkLst>
            <pc:docMk/>
            <pc:sldMk cId="4107358723" sldId="699"/>
            <ac:spMk id="33" creationId="{8C4033CA-7573-4C05-9651-555F1474528B}"/>
          </ac:spMkLst>
        </pc:spChg>
        <pc:grpChg chg="mod">
          <ac:chgData name="Froduald Kabanza" userId="edf393d0-642b-4b9e-8c75-f62133241689" providerId="ADAL" clId="{A4C5003C-0E56-4052-9E13-1433C22054EB}" dt="2023-01-19T06:43:38.976" v="756" actId="1076"/>
          <ac:grpSpMkLst>
            <pc:docMk/>
            <pc:sldMk cId="4107358723" sldId="699"/>
            <ac:grpSpMk id="16" creationId="{7CDE7591-F5EE-435A-8275-1876021D2DE6}"/>
          </ac:grpSpMkLst>
        </pc:grpChg>
        <pc:cxnChg chg="mod">
          <ac:chgData name="Froduald Kabanza" userId="edf393d0-642b-4b9e-8c75-f62133241689" providerId="ADAL" clId="{A4C5003C-0E56-4052-9E13-1433C22054EB}" dt="2023-01-19T06:43:49.863" v="757" actId="14100"/>
          <ac:cxnSpMkLst>
            <pc:docMk/>
            <pc:sldMk cId="4107358723" sldId="699"/>
            <ac:cxnSpMk id="15" creationId="{38E65F93-0D20-4ADB-BC04-B8E381E8C298}"/>
          </ac:cxnSpMkLst>
        </pc:cxnChg>
      </pc:sldChg>
      <pc:sldChg chg="del">
        <pc:chgData name="Froduald Kabanza" userId="edf393d0-642b-4b9e-8c75-f62133241689" providerId="ADAL" clId="{A4C5003C-0E56-4052-9E13-1433C22054EB}" dt="2023-01-19T05:57:04.605" v="42" actId="2696"/>
        <pc:sldMkLst>
          <pc:docMk/>
          <pc:sldMk cId="2559512675" sldId="701"/>
        </pc:sldMkLst>
      </pc:sldChg>
      <pc:sldChg chg="del">
        <pc:chgData name="Froduald Kabanza" userId="edf393d0-642b-4b9e-8c75-f62133241689" providerId="ADAL" clId="{A4C5003C-0E56-4052-9E13-1433C22054EB}" dt="2023-01-19T05:55:56.397" v="39" actId="2696"/>
        <pc:sldMkLst>
          <pc:docMk/>
          <pc:sldMk cId="2001098730" sldId="702"/>
        </pc:sldMkLst>
      </pc:sldChg>
      <pc:sldChg chg="del">
        <pc:chgData name="Froduald Kabanza" userId="edf393d0-642b-4b9e-8c75-f62133241689" providerId="ADAL" clId="{A4C5003C-0E56-4052-9E13-1433C22054EB}" dt="2023-01-19T05:55:56.397" v="39" actId="2696"/>
        <pc:sldMkLst>
          <pc:docMk/>
          <pc:sldMk cId="726443381" sldId="703"/>
        </pc:sldMkLst>
      </pc:sldChg>
      <pc:sldChg chg="del">
        <pc:chgData name="Froduald Kabanza" userId="edf393d0-642b-4b9e-8c75-f62133241689" providerId="ADAL" clId="{A4C5003C-0E56-4052-9E13-1433C22054EB}" dt="2023-01-19T05:55:56.397" v="39" actId="2696"/>
        <pc:sldMkLst>
          <pc:docMk/>
          <pc:sldMk cId="219775525" sldId="704"/>
        </pc:sldMkLst>
      </pc:sldChg>
      <pc:sldChg chg="del">
        <pc:chgData name="Froduald Kabanza" userId="edf393d0-642b-4b9e-8c75-f62133241689" providerId="ADAL" clId="{A4C5003C-0E56-4052-9E13-1433C22054EB}" dt="2023-01-19T05:57:04.605" v="42" actId="2696"/>
        <pc:sldMkLst>
          <pc:docMk/>
          <pc:sldMk cId="2475294925" sldId="705"/>
        </pc:sldMkLst>
      </pc:sldChg>
      <pc:sldChg chg="del">
        <pc:chgData name="Froduald Kabanza" userId="edf393d0-642b-4b9e-8c75-f62133241689" providerId="ADAL" clId="{A4C5003C-0E56-4052-9E13-1433C22054EB}" dt="2023-01-19T05:57:04.605" v="42" actId="2696"/>
        <pc:sldMkLst>
          <pc:docMk/>
          <pc:sldMk cId="2629610865" sldId="706"/>
        </pc:sldMkLst>
      </pc:sldChg>
      <pc:sldChg chg="del">
        <pc:chgData name="Froduald Kabanza" userId="edf393d0-642b-4b9e-8c75-f62133241689" providerId="ADAL" clId="{A4C5003C-0E56-4052-9E13-1433C22054EB}" dt="2023-01-19T05:57:04.605" v="42" actId="2696"/>
        <pc:sldMkLst>
          <pc:docMk/>
          <pc:sldMk cId="3042943427" sldId="707"/>
        </pc:sldMkLst>
      </pc:sldChg>
      <pc:sldChg chg="addSp modSp mod">
        <pc:chgData name="Froduald Kabanza" userId="edf393d0-642b-4b9e-8c75-f62133241689" providerId="ADAL" clId="{A4C5003C-0E56-4052-9E13-1433C22054EB}" dt="2023-01-19T22:24:01.333" v="2121" actId="255"/>
        <pc:sldMkLst>
          <pc:docMk/>
          <pc:sldMk cId="3117767558" sldId="713"/>
        </pc:sldMkLst>
        <pc:spChg chg="add mod">
          <ac:chgData name="Froduald Kabanza" userId="edf393d0-642b-4b9e-8c75-f62133241689" providerId="ADAL" clId="{A4C5003C-0E56-4052-9E13-1433C22054EB}" dt="2023-01-19T22:24:01.333" v="2121" actId="255"/>
          <ac:spMkLst>
            <pc:docMk/>
            <pc:sldMk cId="3117767558" sldId="713"/>
            <ac:spMk id="2" creationId="{D256D8BF-41D6-37AA-9046-DB0537A85C2A}"/>
          </ac:spMkLst>
        </pc:spChg>
      </pc:sldChg>
      <pc:sldChg chg="del">
        <pc:chgData name="Froduald Kabanza" userId="edf393d0-642b-4b9e-8c75-f62133241689" providerId="ADAL" clId="{A4C5003C-0E56-4052-9E13-1433C22054EB}" dt="2023-01-19T05:57:04.605" v="42" actId="2696"/>
        <pc:sldMkLst>
          <pc:docMk/>
          <pc:sldMk cId="0" sldId="714"/>
        </pc:sldMkLst>
      </pc:sldChg>
      <pc:sldChg chg="del">
        <pc:chgData name="Froduald Kabanza" userId="edf393d0-642b-4b9e-8c75-f62133241689" providerId="ADAL" clId="{A4C5003C-0E56-4052-9E13-1433C22054EB}" dt="2023-01-19T05:57:04.605" v="42" actId="2696"/>
        <pc:sldMkLst>
          <pc:docMk/>
          <pc:sldMk cId="3144514788" sldId="715"/>
        </pc:sldMkLst>
      </pc:sldChg>
      <pc:sldChg chg="del">
        <pc:chgData name="Froduald Kabanza" userId="edf393d0-642b-4b9e-8c75-f62133241689" providerId="ADAL" clId="{A4C5003C-0E56-4052-9E13-1433C22054EB}" dt="2023-01-19T05:57:04.605" v="42" actId="2696"/>
        <pc:sldMkLst>
          <pc:docMk/>
          <pc:sldMk cId="2694147734" sldId="716"/>
        </pc:sldMkLst>
      </pc:sldChg>
      <pc:sldChg chg="del">
        <pc:chgData name="Froduald Kabanza" userId="edf393d0-642b-4b9e-8c75-f62133241689" providerId="ADAL" clId="{A4C5003C-0E56-4052-9E13-1433C22054EB}" dt="2023-01-19T05:57:04.605" v="42" actId="2696"/>
        <pc:sldMkLst>
          <pc:docMk/>
          <pc:sldMk cId="4221374010" sldId="717"/>
        </pc:sldMkLst>
      </pc:sldChg>
      <pc:sldChg chg="modSp">
        <pc:chgData name="Froduald Kabanza" userId="edf393d0-642b-4b9e-8c75-f62133241689" providerId="ADAL" clId="{A4C5003C-0E56-4052-9E13-1433C22054EB}" dt="2023-01-19T06:49:28.189" v="788" actId="1076"/>
        <pc:sldMkLst>
          <pc:docMk/>
          <pc:sldMk cId="2719927606" sldId="718"/>
        </pc:sldMkLst>
        <pc:spChg chg="mod">
          <ac:chgData name="Froduald Kabanza" userId="edf393d0-642b-4b9e-8c75-f62133241689" providerId="ADAL" clId="{A4C5003C-0E56-4052-9E13-1433C22054EB}" dt="2023-01-19T06:49:28.189" v="788" actId="1076"/>
          <ac:spMkLst>
            <pc:docMk/>
            <pc:sldMk cId="2719927606" sldId="718"/>
            <ac:spMk id="11" creationId="{77B7FDF5-AB8A-4CAF-826B-7F3F42BFF093}"/>
          </ac:spMkLst>
        </pc:spChg>
        <pc:grpChg chg="mod">
          <ac:chgData name="Froduald Kabanza" userId="edf393d0-642b-4b9e-8c75-f62133241689" providerId="ADAL" clId="{A4C5003C-0E56-4052-9E13-1433C22054EB}" dt="2023-01-19T06:49:28.189" v="788" actId="1076"/>
          <ac:grpSpMkLst>
            <pc:docMk/>
            <pc:sldMk cId="2719927606" sldId="718"/>
            <ac:grpSpMk id="2" creationId="{C7A105FE-9D85-4717-1CE5-768243C77C7E}"/>
          </ac:grpSpMkLst>
        </pc:grpChg>
        <pc:grpChg chg="mod">
          <ac:chgData name="Froduald Kabanza" userId="edf393d0-642b-4b9e-8c75-f62133241689" providerId="ADAL" clId="{A4C5003C-0E56-4052-9E13-1433C22054EB}" dt="2023-01-19T06:49:28.189" v="788" actId="1076"/>
          <ac:grpSpMkLst>
            <pc:docMk/>
            <pc:sldMk cId="2719927606" sldId="718"/>
            <ac:grpSpMk id="8" creationId="{8483FEFA-6933-40A3-9C19-4BF12BBD2C87}"/>
          </ac:grpSpMkLst>
        </pc:grpChg>
        <pc:picChg chg="mod">
          <ac:chgData name="Froduald Kabanza" userId="edf393d0-642b-4b9e-8c75-f62133241689" providerId="ADAL" clId="{A4C5003C-0E56-4052-9E13-1433C22054EB}" dt="2023-01-19T06:49:28.189" v="788" actId="1076"/>
          <ac:picMkLst>
            <pc:docMk/>
            <pc:sldMk cId="2719927606" sldId="718"/>
            <ac:picMk id="7" creationId="{FBE928E5-748B-48EE-B0B7-F72576C07ABA}"/>
          </ac:picMkLst>
        </pc:picChg>
        <pc:picChg chg="mod">
          <ac:chgData name="Froduald Kabanza" userId="edf393d0-642b-4b9e-8c75-f62133241689" providerId="ADAL" clId="{A4C5003C-0E56-4052-9E13-1433C22054EB}" dt="2023-01-19T06:49:28.189" v="788" actId="1076"/>
          <ac:picMkLst>
            <pc:docMk/>
            <pc:sldMk cId="2719927606" sldId="718"/>
            <ac:picMk id="9" creationId="{50364807-81F6-4BB8-81BA-38628296F21B}"/>
          </ac:picMkLst>
        </pc:picChg>
        <pc:picChg chg="mod">
          <ac:chgData name="Froduald Kabanza" userId="edf393d0-642b-4b9e-8c75-f62133241689" providerId="ADAL" clId="{A4C5003C-0E56-4052-9E13-1433C22054EB}" dt="2023-01-19T06:49:28.189" v="788" actId="1076"/>
          <ac:picMkLst>
            <pc:docMk/>
            <pc:sldMk cId="2719927606" sldId="718"/>
            <ac:picMk id="10" creationId="{0CF914E2-3D6D-4989-B176-A5A414CEED44}"/>
          </ac:picMkLst>
        </pc:picChg>
      </pc:sldChg>
      <pc:sldChg chg="ord">
        <pc:chgData name="Froduald Kabanza" userId="edf393d0-642b-4b9e-8c75-f62133241689" providerId="ADAL" clId="{A4C5003C-0E56-4052-9E13-1433C22054EB}" dt="2023-01-19T06:01:58.930" v="83"/>
        <pc:sldMkLst>
          <pc:docMk/>
          <pc:sldMk cId="2830612699" sldId="719"/>
        </pc:sldMkLst>
      </pc:sldChg>
      <pc:sldChg chg="del">
        <pc:chgData name="Froduald Kabanza" userId="edf393d0-642b-4b9e-8c75-f62133241689" providerId="ADAL" clId="{A4C5003C-0E56-4052-9E13-1433C22054EB}" dt="2023-01-19T06:03:40.794" v="84" actId="2696"/>
        <pc:sldMkLst>
          <pc:docMk/>
          <pc:sldMk cId="3058746788" sldId="720"/>
        </pc:sldMkLst>
      </pc:sldChg>
      <pc:sldChg chg="addSp modSp mod ord">
        <pc:chgData name="Froduald Kabanza" userId="edf393d0-642b-4b9e-8c75-f62133241689" providerId="ADAL" clId="{A4C5003C-0E56-4052-9E13-1433C22054EB}" dt="2023-01-19T06:17:21.388" v="136" actId="20577"/>
        <pc:sldMkLst>
          <pc:docMk/>
          <pc:sldMk cId="31752003" sldId="722"/>
        </pc:sldMkLst>
        <pc:spChg chg="mod">
          <ac:chgData name="Froduald Kabanza" userId="edf393d0-642b-4b9e-8c75-f62133241689" providerId="ADAL" clId="{A4C5003C-0E56-4052-9E13-1433C22054EB}" dt="2023-01-19T06:17:05.852" v="123" actId="1076"/>
          <ac:spMkLst>
            <pc:docMk/>
            <pc:sldMk cId="31752003" sldId="722"/>
            <ac:spMk id="3" creationId="{EFB59603-EC18-48C8-8ED1-35EF297A4230}"/>
          </ac:spMkLst>
        </pc:spChg>
        <pc:spChg chg="add mod">
          <ac:chgData name="Froduald Kabanza" userId="edf393d0-642b-4b9e-8c75-f62133241689" providerId="ADAL" clId="{A4C5003C-0E56-4052-9E13-1433C22054EB}" dt="2023-01-19T06:16:59.733" v="121" actId="1076"/>
          <ac:spMkLst>
            <pc:docMk/>
            <pc:sldMk cId="31752003" sldId="722"/>
            <ac:spMk id="6" creationId="{39100676-D7D1-7BC4-6581-32995BE88F96}"/>
          </ac:spMkLst>
        </pc:spChg>
        <pc:spChg chg="add mod">
          <ac:chgData name="Froduald Kabanza" userId="edf393d0-642b-4b9e-8c75-f62133241689" providerId="ADAL" clId="{A4C5003C-0E56-4052-9E13-1433C22054EB}" dt="2023-01-19T06:17:03.045" v="122" actId="1076"/>
          <ac:spMkLst>
            <pc:docMk/>
            <pc:sldMk cId="31752003" sldId="722"/>
            <ac:spMk id="7" creationId="{218A572B-89C6-E0A2-7B5F-C07EC6633471}"/>
          </ac:spMkLst>
        </pc:spChg>
        <pc:spChg chg="mod">
          <ac:chgData name="Froduald Kabanza" userId="edf393d0-642b-4b9e-8c75-f62133241689" providerId="ADAL" clId="{A4C5003C-0E56-4052-9E13-1433C22054EB}" dt="2023-01-19T06:17:21.388" v="136" actId="20577"/>
          <ac:spMkLst>
            <pc:docMk/>
            <pc:sldMk cId="31752003" sldId="722"/>
            <ac:spMk id="28675" creationId="{00000000-0000-0000-0000-000000000000}"/>
          </ac:spMkLst>
        </pc:spChg>
      </pc:sldChg>
      <pc:sldChg chg="addSp delSp modSp add mod modAnim modNotesTx">
        <pc:chgData name="Froduald Kabanza" userId="edf393d0-642b-4b9e-8c75-f62133241689" providerId="ADAL" clId="{A4C5003C-0E56-4052-9E13-1433C22054EB}" dt="2023-01-19T07:19:59.765" v="1409" actId="20577"/>
        <pc:sldMkLst>
          <pc:docMk/>
          <pc:sldMk cId="1840393597" sldId="723"/>
        </pc:sldMkLst>
        <pc:spChg chg="add mod">
          <ac:chgData name="Froduald Kabanza" userId="edf393d0-642b-4b9e-8c75-f62133241689" providerId="ADAL" clId="{A4C5003C-0E56-4052-9E13-1433C22054EB}" dt="2023-01-19T06:37:32.848" v="205" actId="1076"/>
          <ac:spMkLst>
            <pc:docMk/>
            <pc:sldMk cId="1840393597" sldId="723"/>
            <ac:spMk id="3" creationId="{0403E949-8EFB-F3CE-04C1-CF38F7334300}"/>
          </ac:spMkLst>
        </pc:spChg>
        <pc:spChg chg="add mod">
          <ac:chgData name="Froduald Kabanza" userId="edf393d0-642b-4b9e-8c75-f62133241689" providerId="ADAL" clId="{A4C5003C-0E56-4052-9E13-1433C22054EB}" dt="2023-01-19T06:37:56.256" v="210" actId="1076"/>
          <ac:spMkLst>
            <pc:docMk/>
            <pc:sldMk cId="1840393597" sldId="723"/>
            <ac:spMk id="4" creationId="{528E28B3-854A-BB72-6007-E660D748F025}"/>
          </ac:spMkLst>
        </pc:spChg>
        <pc:spChg chg="mod">
          <ac:chgData name="Froduald Kabanza" userId="edf393d0-642b-4b9e-8c75-f62133241689" providerId="ADAL" clId="{A4C5003C-0E56-4052-9E13-1433C22054EB}" dt="2023-01-19T06:37:50.346" v="208" actId="14100"/>
          <ac:spMkLst>
            <pc:docMk/>
            <pc:sldMk cId="1840393597" sldId="723"/>
            <ac:spMk id="5" creationId="{F4F25149-D434-48F0-8BCD-6328F2A70B8A}"/>
          </ac:spMkLst>
        </pc:spChg>
        <pc:spChg chg="add del mod">
          <ac:chgData name="Froduald Kabanza" userId="edf393d0-642b-4b9e-8c75-f62133241689" providerId="ADAL" clId="{A4C5003C-0E56-4052-9E13-1433C22054EB}" dt="2023-01-19T06:38:14.569" v="214" actId="478"/>
          <ac:spMkLst>
            <pc:docMk/>
            <pc:sldMk cId="1840393597" sldId="723"/>
            <ac:spMk id="8" creationId="{61162D82-7C53-C93B-188F-E625E2E6A636}"/>
          </ac:spMkLst>
        </pc:spChg>
        <pc:spChg chg="del">
          <ac:chgData name="Froduald Kabanza" userId="edf393d0-642b-4b9e-8c75-f62133241689" providerId="ADAL" clId="{A4C5003C-0E56-4052-9E13-1433C22054EB}" dt="2023-01-19T06:26:57.118" v="161" actId="478"/>
          <ac:spMkLst>
            <pc:docMk/>
            <pc:sldMk cId="1840393597" sldId="723"/>
            <ac:spMk id="10" creationId="{AE8EB150-7855-449F-8F64-EDF05CA8A73B}"/>
          </ac:spMkLst>
        </pc:spChg>
        <pc:spChg chg="add mod">
          <ac:chgData name="Froduald Kabanza" userId="edf393d0-642b-4b9e-8c75-f62133241689" providerId="ADAL" clId="{A4C5003C-0E56-4052-9E13-1433C22054EB}" dt="2023-01-19T06:40:14.545" v="270" actId="1076"/>
          <ac:spMkLst>
            <pc:docMk/>
            <pc:sldMk cId="1840393597" sldId="723"/>
            <ac:spMk id="13" creationId="{388D1A0C-F996-26A9-218A-3FCF146DE3F6}"/>
          </ac:spMkLst>
        </pc:spChg>
        <pc:spChg chg="add mod">
          <ac:chgData name="Froduald Kabanza" userId="edf393d0-642b-4b9e-8c75-f62133241689" providerId="ADAL" clId="{A4C5003C-0E56-4052-9E13-1433C22054EB}" dt="2023-01-19T06:40:19.936" v="271" actId="1076"/>
          <ac:spMkLst>
            <pc:docMk/>
            <pc:sldMk cId="1840393597" sldId="723"/>
            <ac:spMk id="14" creationId="{9F9E930C-1F0D-127C-72B8-2F648F610C3F}"/>
          </ac:spMkLst>
        </pc:spChg>
        <pc:spChg chg="mod">
          <ac:chgData name="Froduald Kabanza" userId="edf393d0-642b-4b9e-8c75-f62133241689" providerId="ADAL" clId="{A4C5003C-0E56-4052-9E13-1433C22054EB}" dt="2023-01-19T07:16:39.205" v="1128" actId="1076"/>
          <ac:spMkLst>
            <pc:docMk/>
            <pc:sldMk cId="1840393597" sldId="723"/>
            <ac:spMk id="22" creationId="{EF6AF61A-9139-ABA9-78F9-D565B3915D17}"/>
          </ac:spMkLst>
        </pc:spChg>
        <pc:spChg chg="add mod">
          <ac:chgData name="Froduald Kabanza" userId="edf393d0-642b-4b9e-8c75-f62133241689" providerId="ADAL" clId="{A4C5003C-0E56-4052-9E13-1433C22054EB}" dt="2023-01-19T07:01:54.552" v="912" actId="1076"/>
          <ac:spMkLst>
            <pc:docMk/>
            <pc:sldMk cId="1840393597" sldId="723"/>
            <ac:spMk id="23" creationId="{DD948193-BE1D-07AB-5EF0-DD36AAA0AEA0}"/>
          </ac:spMkLst>
        </pc:spChg>
        <pc:spChg chg="add mod">
          <ac:chgData name="Froduald Kabanza" userId="edf393d0-642b-4b9e-8c75-f62133241689" providerId="ADAL" clId="{A4C5003C-0E56-4052-9E13-1433C22054EB}" dt="2023-01-19T07:01:54.552" v="912" actId="1076"/>
          <ac:spMkLst>
            <pc:docMk/>
            <pc:sldMk cId="1840393597" sldId="723"/>
            <ac:spMk id="24" creationId="{99E806E5-79BD-B5B7-9E13-C060718EE6C0}"/>
          </ac:spMkLst>
        </pc:spChg>
        <pc:spChg chg="del">
          <ac:chgData name="Froduald Kabanza" userId="edf393d0-642b-4b9e-8c75-f62133241689" providerId="ADAL" clId="{A4C5003C-0E56-4052-9E13-1433C22054EB}" dt="2023-01-19T06:28:07.224" v="193" actId="478"/>
          <ac:spMkLst>
            <pc:docMk/>
            <pc:sldMk cId="1840393597" sldId="723"/>
            <ac:spMk id="34" creationId="{D5D3146D-C87B-4F8C-AFB7-21CAE1B3554E}"/>
          </ac:spMkLst>
        </pc:spChg>
        <pc:spChg chg="del">
          <ac:chgData name="Froduald Kabanza" userId="edf393d0-642b-4b9e-8c75-f62133241689" providerId="ADAL" clId="{A4C5003C-0E56-4052-9E13-1433C22054EB}" dt="2023-01-19T06:28:00.042" v="192" actId="478"/>
          <ac:spMkLst>
            <pc:docMk/>
            <pc:sldMk cId="1840393597" sldId="723"/>
            <ac:spMk id="54" creationId="{ED499DD2-612C-4340-AFAB-7737AAD6E3B0}"/>
          </ac:spMkLst>
        </pc:spChg>
        <pc:spChg chg="del">
          <ac:chgData name="Froduald Kabanza" userId="edf393d0-642b-4b9e-8c75-f62133241689" providerId="ADAL" clId="{A4C5003C-0E56-4052-9E13-1433C22054EB}" dt="2023-01-19T06:26:52.947" v="159" actId="478"/>
          <ac:spMkLst>
            <pc:docMk/>
            <pc:sldMk cId="1840393597" sldId="723"/>
            <ac:spMk id="59" creationId="{FC3F30DC-E3AE-4069-994E-A65D3F1DCFF7}"/>
          </ac:spMkLst>
        </pc:spChg>
        <pc:spChg chg="mod">
          <ac:chgData name="Froduald Kabanza" userId="edf393d0-642b-4b9e-8c75-f62133241689" providerId="ADAL" clId="{A4C5003C-0E56-4052-9E13-1433C22054EB}" dt="2023-01-19T06:38:23.003" v="217" actId="14100"/>
          <ac:spMkLst>
            <pc:docMk/>
            <pc:sldMk cId="1840393597" sldId="723"/>
            <ac:spMk id="60" creationId="{7DDBF56E-CD55-4B58-BE52-0F170E982182}"/>
          </ac:spMkLst>
        </pc:spChg>
        <pc:spChg chg="mod">
          <ac:chgData name="Froduald Kabanza" userId="edf393d0-642b-4b9e-8c75-f62133241689" providerId="ADAL" clId="{A4C5003C-0E56-4052-9E13-1433C22054EB}" dt="2023-01-19T06:27:49.819" v="183" actId="1076"/>
          <ac:spMkLst>
            <pc:docMk/>
            <pc:sldMk cId="1840393597" sldId="723"/>
            <ac:spMk id="64" creationId="{497B91E7-335E-4BC7-B498-9B05D24293A5}"/>
          </ac:spMkLst>
        </pc:spChg>
        <pc:spChg chg="mod">
          <ac:chgData name="Froduald Kabanza" userId="edf393d0-642b-4b9e-8c75-f62133241689" providerId="ADAL" clId="{A4C5003C-0E56-4052-9E13-1433C22054EB}" dt="2023-01-19T06:27:45.202" v="182" actId="20577"/>
          <ac:spMkLst>
            <pc:docMk/>
            <pc:sldMk cId="1840393597" sldId="723"/>
            <ac:spMk id="65" creationId="{DC06D0B9-D8E3-41A0-923E-B0B7B138A1B1}"/>
          </ac:spMkLst>
        </pc:spChg>
        <pc:spChg chg="mod">
          <ac:chgData name="Froduald Kabanza" userId="edf393d0-642b-4b9e-8c75-f62133241689" providerId="ADAL" clId="{A4C5003C-0E56-4052-9E13-1433C22054EB}" dt="2023-01-19T07:16:28.341" v="1122" actId="14100"/>
          <ac:spMkLst>
            <pc:docMk/>
            <pc:sldMk cId="1840393597" sldId="723"/>
            <ac:spMk id="71" creationId="{4864202E-C5B3-9A51-B5B7-E2521629362A}"/>
          </ac:spMkLst>
        </pc:spChg>
        <pc:spChg chg="mod">
          <ac:chgData name="Froduald Kabanza" userId="edf393d0-642b-4b9e-8c75-f62133241689" providerId="ADAL" clId="{A4C5003C-0E56-4052-9E13-1433C22054EB}" dt="2023-01-19T07:16:28.341" v="1122" actId="14100"/>
          <ac:spMkLst>
            <pc:docMk/>
            <pc:sldMk cId="1840393597" sldId="723"/>
            <ac:spMk id="72" creationId="{D7858BB6-BB5B-91A2-FCBC-53228EE9424D}"/>
          </ac:spMkLst>
        </pc:spChg>
        <pc:spChg chg="mod">
          <ac:chgData name="Froduald Kabanza" userId="edf393d0-642b-4b9e-8c75-f62133241689" providerId="ADAL" clId="{A4C5003C-0E56-4052-9E13-1433C22054EB}" dt="2023-01-19T07:16:28.341" v="1122" actId="14100"/>
          <ac:spMkLst>
            <pc:docMk/>
            <pc:sldMk cId="1840393597" sldId="723"/>
            <ac:spMk id="73" creationId="{F1D22DDF-5B7D-6CA9-D938-B2CC820104CF}"/>
          </ac:spMkLst>
        </pc:spChg>
        <pc:spChg chg="mod">
          <ac:chgData name="Froduald Kabanza" userId="edf393d0-642b-4b9e-8c75-f62133241689" providerId="ADAL" clId="{A4C5003C-0E56-4052-9E13-1433C22054EB}" dt="2023-01-19T07:16:28.341" v="1122" actId="14100"/>
          <ac:spMkLst>
            <pc:docMk/>
            <pc:sldMk cId="1840393597" sldId="723"/>
            <ac:spMk id="74" creationId="{9813CE8F-AECA-C74F-260A-935F3844F871}"/>
          </ac:spMkLst>
        </pc:spChg>
        <pc:spChg chg="mod">
          <ac:chgData name="Froduald Kabanza" userId="edf393d0-642b-4b9e-8c75-f62133241689" providerId="ADAL" clId="{A4C5003C-0E56-4052-9E13-1433C22054EB}" dt="2023-01-19T07:16:28.341" v="1122" actId="14100"/>
          <ac:spMkLst>
            <pc:docMk/>
            <pc:sldMk cId="1840393597" sldId="723"/>
            <ac:spMk id="75" creationId="{75317E24-4A8E-5428-F920-6B904C119041}"/>
          </ac:spMkLst>
        </pc:spChg>
        <pc:spChg chg="mod">
          <ac:chgData name="Froduald Kabanza" userId="edf393d0-642b-4b9e-8c75-f62133241689" providerId="ADAL" clId="{A4C5003C-0E56-4052-9E13-1433C22054EB}" dt="2023-01-19T07:16:28.341" v="1122" actId="14100"/>
          <ac:spMkLst>
            <pc:docMk/>
            <pc:sldMk cId="1840393597" sldId="723"/>
            <ac:spMk id="76" creationId="{390F4EFA-E47E-900D-2ADF-FFFCD9E71F57}"/>
          </ac:spMkLst>
        </pc:spChg>
        <pc:spChg chg="del">
          <ac:chgData name="Froduald Kabanza" userId="edf393d0-642b-4b9e-8c75-f62133241689" providerId="ADAL" clId="{A4C5003C-0E56-4052-9E13-1433C22054EB}" dt="2023-01-19T06:26:37.371" v="142" actId="478"/>
          <ac:spMkLst>
            <pc:docMk/>
            <pc:sldMk cId="1840393597" sldId="723"/>
            <ac:spMk id="77" creationId="{BF7FF000-926D-41AA-8940-E71C4A3268DB}"/>
          </ac:spMkLst>
        </pc:spChg>
        <pc:spChg chg="mod">
          <ac:chgData name="Froduald Kabanza" userId="edf393d0-642b-4b9e-8c75-f62133241689" providerId="ADAL" clId="{A4C5003C-0E56-4052-9E13-1433C22054EB}" dt="2023-01-19T07:16:28.341" v="1122" actId="14100"/>
          <ac:spMkLst>
            <pc:docMk/>
            <pc:sldMk cId="1840393597" sldId="723"/>
            <ac:spMk id="78" creationId="{19D926F0-05A7-E100-5665-8C3847D1E02A}"/>
          </ac:spMkLst>
        </pc:spChg>
        <pc:spChg chg="mod">
          <ac:chgData name="Froduald Kabanza" userId="edf393d0-642b-4b9e-8c75-f62133241689" providerId="ADAL" clId="{A4C5003C-0E56-4052-9E13-1433C22054EB}" dt="2023-01-19T07:16:28.341" v="1122" actId="14100"/>
          <ac:spMkLst>
            <pc:docMk/>
            <pc:sldMk cId="1840393597" sldId="723"/>
            <ac:spMk id="79" creationId="{BB489F8C-C411-B808-4CEE-2EAEC5A1F101}"/>
          </ac:spMkLst>
        </pc:spChg>
        <pc:spChg chg="mod">
          <ac:chgData name="Froduald Kabanza" userId="edf393d0-642b-4b9e-8c75-f62133241689" providerId="ADAL" clId="{A4C5003C-0E56-4052-9E13-1433C22054EB}" dt="2023-01-19T07:16:28.341" v="1122" actId="14100"/>
          <ac:spMkLst>
            <pc:docMk/>
            <pc:sldMk cId="1840393597" sldId="723"/>
            <ac:spMk id="80" creationId="{C8B08F3D-8B9C-DC6C-6176-FAA5D814E63D}"/>
          </ac:spMkLst>
        </pc:spChg>
        <pc:spChg chg="mod">
          <ac:chgData name="Froduald Kabanza" userId="edf393d0-642b-4b9e-8c75-f62133241689" providerId="ADAL" clId="{A4C5003C-0E56-4052-9E13-1433C22054EB}" dt="2023-01-19T07:16:28.341" v="1122" actId="14100"/>
          <ac:spMkLst>
            <pc:docMk/>
            <pc:sldMk cId="1840393597" sldId="723"/>
            <ac:spMk id="81" creationId="{38447363-2BBC-8CC9-2BBA-7807A9C20472}"/>
          </ac:spMkLst>
        </pc:spChg>
        <pc:spChg chg="mod">
          <ac:chgData name="Froduald Kabanza" userId="edf393d0-642b-4b9e-8c75-f62133241689" providerId="ADAL" clId="{A4C5003C-0E56-4052-9E13-1433C22054EB}" dt="2023-01-19T07:16:28.341" v="1122" actId="14100"/>
          <ac:spMkLst>
            <pc:docMk/>
            <pc:sldMk cId="1840393597" sldId="723"/>
            <ac:spMk id="82" creationId="{14E7F25D-38A2-6AAC-4C81-5F445CCCE008}"/>
          </ac:spMkLst>
        </pc:spChg>
        <pc:spChg chg="mod">
          <ac:chgData name="Froduald Kabanza" userId="edf393d0-642b-4b9e-8c75-f62133241689" providerId="ADAL" clId="{A4C5003C-0E56-4052-9E13-1433C22054EB}" dt="2023-01-19T07:16:28.341" v="1122" actId="14100"/>
          <ac:spMkLst>
            <pc:docMk/>
            <pc:sldMk cId="1840393597" sldId="723"/>
            <ac:spMk id="83" creationId="{09EC973B-ACA2-E85E-82D0-8AEC80A517AD}"/>
          </ac:spMkLst>
        </pc:spChg>
        <pc:spChg chg="mod">
          <ac:chgData name="Froduald Kabanza" userId="edf393d0-642b-4b9e-8c75-f62133241689" providerId="ADAL" clId="{A4C5003C-0E56-4052-9E13-1433C22054EB}" dt="2023-01-19T07:16:28.341" v="1122" actId="14100"/>
          <ac:spMkLst>
            <pc:docMk/>
            <pc:sldMk cId="1840393597" sldId="723"/>
            <ac:spMk id="85" creationId="{3D3F53A7-2C2E-C1A5-9F22-AD607EA471D4}"/>
          </ac:spMkLst>
        </pc:spChg>
        <pc:spChg chg="mod">
          <ac:chgData name="Froduald Kabanza" userId="edf393d0-642b-4b9e-8c75-f62133241689" providerId="ADAL" clId="{A4C5003C-0E56-4052-9E13-1433C22054EB}" dt="2023-01-19T07:16:28.341" v="1122" actId="14100"/>
          <ac:spMkLst>
            <pc:docMk/>
            <pc:sldMk cId="1840393597" sldId="723"/>
            <ac:spMk id="86" creationId="{346A7FF5-94FD-03FF-EC2A-62E6E176FB78}"/>
          </ac:spMkLst>
        </pc:spChg>
        <pc:spChg chg="mod">
          <ac:chgData name="Froduald Kabanza" userId="edf393d0-642b-4b9e-8c75-f62133241689" providerId="ADAL" clId="{A4C5003C-0E56-4052-9E13-1433C22054EB}" dt="2023-01-19T07:16:28.341" v="1122" actId="14100"/>
          <ac:spMkLst>
            <pc:docMk/>
            <pc:sldMk cId="1840393597" sldId="723"/>
            <ac:spMk id="87" creationId="{56730E1F-EB16-2464-9F41-E453863C67B6}"/>
          </ac:spMkLst>
        </pc:spChg>
        <pc:spChg chg="mod">
          <ac:chgData name="Froduald Kabanza" userId="edf393d0-642b-4b9e-8c75-f62133241689" providerId="ADAL" clId="{A4C5003C-0E56-4052-9E13-1433C22054EB}" dt="2023-01-19T07:16:28.341" v="1122" actId="14100"/>
          <ac:spMkLst>
            <pc:docMk/>
            <pc:sldMk cId="1840393597" sldId="723"/>
            <ac:spMk id="89" creationId="{BBB629B6-2090-8818-AC1B-990538732F5B}"/>
          </ac:spMkLst>
        </pc:spChg>
        <pc:spChg chg="mod">
          <ac:chgData name="Froduald Kabanza" userId="edf393d0-642b-4b9e-8c75-f62133241689" providerId="ADAL" clId="{A4C5003C-0E56-4052-9E13-1433C22054EB}" dt="2023-01-19T07:16:28.341" v="1122" actId="14100"/>
          <ac:spMkLst>
            <pc:docMk/>
            <pc:sldMk cId="1840393597" sldId="723"/>
            <ac:spMk id="90" creationId="{910CDE3B-7242-2B95-9F84-8DCADE34A65C}"/>
          </ac:spMkLst>
        </pc:spChg>
        <pc:spChg chg="del">
          <ac:chgData name="Froduald Kabanza" userId="edf393d0-642b-4b9e-8c75-f62133241689" providerId="ADAL" clId="{A4C5003C-0E56-4052-9E13-1433C22054EB}" dt="2023-01-19T06:27:06.604" v="162" actId="478"/>
          <ac:spMkLst>
            <pc:docMk/>
            <pc:sldMk cId="1840393597" sldId="723"/>
            <ac:spMk id="91" creationId="{1F92D71B-373E-4460-B256-E549654B26EC}"/>
          </ac:spMkLst>
        </pc:spChg>
        <pc:spChg chg="mod">
          <ac:chgData name="Froduald Kabanza" userId="edf393d0-642b-4b9e-8c75-f62133241689" providerId="ADAL" clId="{A4C5003C-0E56-4052-9E13-1433C22054EB}" dt="2023-01-19T07:16:28.341" v="1122" actId="14100"/>
          <ac:spMkLst>
            <pc:docMk/>
            <pc:sldMk cId="1840393597" sldId="723"/>
            <ac:spMk id="92" creationId="{44EBB621-3EB4-37F4-9DCF-2F91119660E3}"/>
          </ac:spMkLst>
        </pc:spChg>
        <pc:spChg chg="mod">
          <ac:chgData name="Froduald Kabanza" userId="edf393d0-642b-4b9e-8c75-f62133241689" providerId="ADAL" clId="{A4C5003C-0E56-4052-9E13-1433C22054EB}" dt="2023-01-19T07:16:28.341" v="1122" actId="14100"/>
          <ac:spMkLst>
            <pc:docMk/>
            <pc:sldMk cId="1840393597" sldId="723"/>
            <ac:spMk id="93" creationId="{CCA10D2E-305E-2692-5D32-44DDFFBA0054}"/>
          </ac:spMkLst>
        </pc:spChg>
        <pc:spChg chg="mod">
          <ac:chgData name="Froduald Kabanza" userId="edf393d0-642b-4b9e-8c75-f62133241689" providerId="ADAL" clId="{A4C5003C-0E56-4052-9E13-1433C22054EB}" dt="2023-01-19T07:16:28.341" v="1122" actId="14100"/>
          <ac:spMkLst>
            <pc:docMk/>
            <pc:sldMk cId="1840393597" sldId="723"/>
            <ac:spMk id="94" creationId="{C63F500B-75C0-8589-0BF8-16CA953EB748}"/>
          </ac:spMkLst>
        </pc:spChg>
        <pc:spChg chg="mod">
          <ac:chgData name="Froduald Kabanza" userId="edf393d0-642b-4b9e-8c75-f62133241689" providerId="ADAL" clId="{A4C5003C-0E56-4052-9E13-1433C22054EB}" dt="2023-01-19T07:16:28.341" v="1122" actId="14100"/>
          <ac:spMkLst>
            <pc:docMk/>
            <pc:sldMk cId="1840393597" sldId="723"/>
            <ac:spMk id="95" creationId="{B75F51F5-0E51-34BE-B0E4-9CB7C984461A}"/>
          </ac:spMkLst>
        </pc:spChg>
        <pc:spChg chg="mod">
          <ac:chgData name="Froduald Kabanza" userId="edf393d0-642b-4b9e-8c75-f62133241689" providerId="ADAL" clId="{A4C5003C-0E56-4052-9E13-1433C22054EB}" dt="2023-01-19T07:16:28.341" v="1122" actId="14100"/>
          <ac:spMkLst>
            <pc:docMk/>
            <pc:sldMk cId="1840393597" sldId="723"/>
            <ac:spMk id="96" creationId="{70332441-645E-2BD2-D32E-725B3A305F9C}"/>
          </ac:spMkLst>
        </pc:spChg>
        <pc:spChg chg="mod">
          <ac:chgData name="Froduald Kabanza" userId="edf393d0-642b-4b9e-8c75-f62133241689" providerId="ADAL" clId="{A4C5003C-0E56-4052-9E13-1433C22054EB}" dt="2023-01-19T07:16:28.341" v="1122" actId="14100"/>
          <ac:spMkLst>
            <pc:docMk/>
            <pc:sldMk cId="1840393597" sldId="723"/>
            <ac:spMk id="97" creationId="{59F6EE28-A64A-B889-911D-C520E57E899A}"/>
          </ac:spMkLst>
        </pc:spChg>
        <pc:spChg chg="mod">
          <ac:chgData name="Froduald Kabanza" userId="edf393d0-642b-4b9e-8c75-f62133241689" providerId="ADAL" clId="{A4C5003C-0E56-4052-9E13-1433C22054EB}" dt="2023-01-19T07:16:28.341" v="1122" actId="14100"/>
          <ac:spMkLst>
            <pc:docMk/>
            <pc:sldMk cId="1840393597" sldId="723"/>
            <ac:spMk id="98" creationId="{9F6A66CB-265C-90A8-A021-7CC226707BA8}"/>
          </ac:spMkLst>
        </pc:spChg>
        <pc:spChg chg="mod">
          <ac:chgData name="Froduald Kabanza" userId="edf393d0-642b-4b9e-8c75-f62133241689" providerId="ADAL" clId="{A4C5003C-0E56-4052-9E13-1433C22054EB}" dt="2023-01-19T07:16:28.341" v="1122" actId="14100"/>
          <ac:spMkLst>
            <pc:docMk/>
            <pc:sldMk cId="1840393597" sldId="723"/>
            <ac:spMk id="99" creationId="{DF164818-5493-584B-F990-DF921142A236}"/>
          </ac:spMkLst>
        </pc:spChg>
        <pc:spChg chg="mod">
          <ac:chgData name="Froduald Kabanza" userId="edf393d0-642b-4b9e-8c75-f62133241689" providerId="ADAL" clId="{A4C5003C-0E56-4052-9E13-1433C22054EB}" dt="2023-01-19T07:16:28.341" v="1122" actId="14100"/>
          <ac:spMkLst>
            <pc:docMk/>
            <pc:sldMk cId="1840393597" sldId="723"/>
            <ac:spMk id="100" creationId="{4BF524FD-910E-5A9F-FEC6-ECA295FA9415}"/>
          </ac:spMkLst>
        </pc:spChg>
        <pc:spChg chg="mod">
          <ac:chgData name="Froduald Kabanza" userId="edf393d0-642b-4b9e-8c75-f62133241689" providerId="ADAL" clId="{A4C5003C-0E56-4052-9E13-1433C22054EB}" dt="2023-01-19T07:16:28.341" v="1122" actId="14100"/>
          <ac:spMkLst>
            <pc:docMk/>
            <pc:sldMk cId="1840393597" sldId="723"/>
            <ac:spMk id="101" creationId="{07AEDDB0-274F-1896-53BA-5539AA34C832}"/>
          </ac:spMkLst>
        </pc:spChg>
        <pc:spChg chg="mod">
          <ac:chgData name="Froduald Kabanza" userId="edf393d0-642b-4b9e-8c75-f62133241689" providerId="ADAL" clId="{A4C5003C-0E56-4052-9E13-1433C22054EB}" dt="2023-01-19T07:16:28.341" v="1122" actId="14100"/>
          <ac:spMkLst>
            <pc:docMk/>
            <pc:sldMk cId="1840393597" sldId="723"/>
            <ac:spMk id="102" creationId="{7C1495BD-78EF-80FD-08DB-EC0A87F6EDE0}"/>
          </ac:spMkLst>
        </pc:spChg>
        <pc:spChg chg="mod">
          <ac:chgData name="Froduald Kabanza" userId="edf393d0-642b-4b9e-8c75-f62133241689" providerId="ADAL" clId="{A4C5003C-0E56-4052-9E13-1433C22054EB}" dt="2023-01-19T07:16:28.341" v="1122" actId="14100"/>
          <ac:spMkLst>
            <pc:docMk/>
            <pc:sldMk cId="1840393597" sldId="723"/>
            <ac:spMk id="103" creationId="{0C76C08C-00BF-5528-FDA7-3BA618389823}"/>
          </ac:spMkLst>
        </pc:spChg>
        <pc:spChg chg="mod">
          <ac:chgData name="Froduald Kabanza" userId="edf393d0-642b-4b9e-8c75-f62133241689" providerId="ADAL" clId="{A4C5003C-0E56-4052-9E13-1433C22054EB}" dt="2023-01-19T07:16:28.341" v="1122" actId="14100"/>
          <ac:spMkLst>
            <pc:docMk/>
            <pc:sldMk cId="1840393597" sldId="723"/>
            <ac:spMk id="104" creationId="{72E8C509-832D-4CD0-2CBA-E40038B6325B}"/>
          </ac:spMkLst>
        </pc:spChg>
        <pc:spChg chg="mod">
          <ac:chgData name="Froduald Kabanza" userId="edf393d0-642b-4b9e-8c75-f62133241689" providerId="ADAL" clId="{A4C5003C-0E56-4052-9E13-1433C22054EB}" dt="2023-01-19T07:16:28.341" v="1122" actId="14100"/>
          <ac:spMkLst>
            <pc:docMk/>
            <pc:sldMk cId="1840393597" sldId="723"/>
            <ac:spMk id="105" creationId="{ECC35629-A688-5519-6337-8405EE8B68A7}"/>
          </ac:spMkLst>
        </pc:spChg>
        <pc:spChg chg="mod">
          <ac:chgData name="Froduald Kabanza" userId="edf393d0-642b-4b9e-8c75-f62133241689" providerId="ADAL" clId="{A4C5003C-0E56-4052-9E13-1433C22054EB}" dt="2023-01-19T07:16:28.341" v="1122" actId="14100"/>
          <ac:spMkLst>
            <pc:docMk/>
            <pc:sldMk cId="1840393597" sldId="723"/>
            <ac:spMk id="106" creationId="{5C549BB2-C449-4D6B-C809-61A1B3FF08E2}"/>
          </ac:spMkLst>
        </pc:spChg>
        <pc:spChg chg="mod">
          <ac:chgData name="Froduald Kabanza" userId="edf393d0-642b-4b9e-8c75-f62133241689" providerId="ADAL" clId="{A4C5003C-0E56-4052-9E13-1433C22054EB}" dt="2023-01-19T07:16:28.341" v="1122" actId="14100"/>
          <ac:spMkLst>
            <pc:docMk/>
            <pc:sldMk cId="1840393597" sldId="723"/>
            <ac:spMk id="107" creationId="{A0A29F3E-DD2E-BD1A-1C00-61EC21713AD5}"/>
          </ac:spMkLst>
        </pc:spChg>
        <pc:spChg chg="mod">
          <ac:chgData name="Froduald Kabanza" userId="edf393d0-642b-4b9e-8c75-f62133241689" providerId="ADAL" clId="{A4C5003C-0E56-4052-9E13-1433C22054EB}" dt="2023-01-19T07:16:28.341" v="1122" actId="14100"/>
          <ac:spMkLst>
            <pc:docMk/>
            <pc:sldMk cId="1840393597" sldId="723"/>
            <ac:spMk id="108" creationId="{338E67A2-F6E1-36CB-D1D7-17DD05D56CAB}"/>
          </ac:spMkLst>
        </pc:spChg>
        <pc:spChg chg="mod">
          <ac:chgData name="Froduald Kabanza" userId="edf393d0-642b-4b9e-8c75-f62133241689" providerId="ADAL" clId="{A4C5003C-0E56-4052-9E13-1433C22054EB}" dt="2023-01-19T07:16:28.341" v="1122" actId="14100"/>
          <ac:spMkLst>
            <pc:docMk/>
            <pc:sldMk cId="1840393597" sldId="723"/>
            <ac:spMk id="109" creationId="{A6EE9100-D65F-54C9-CB70-CA3B59893D4B}"/>
          </ac:spMkLst>
        </pc:spChg>
        <pc:spChg chg="mod">
          <ac:chgData name="Froduald Kabanza" userId="edf393d0-642b-4b9e-8c75-f62133241689" providerId="ADAL" clId="{A4C5003C-0E56-4052-9E13-1433C22054EB}" dt="2023-01-19T07:16:28.341" v="1122" actId="14100"/>
          <ac:spMkLst>
            <pc:docMk/>
            <pc:sldMk cId="1840393597" sldId="723"/>
            <ac:spMk id="110" creationId="{B002CD63-933E-FDBE-162D-43B0F2E82BAA}"/>
          </ac:spMkLst>
        </pc:spChg>
        <pc:spChg chg="mod">
          <ac:chgData name="Froduald Kabanza" userId="edf393d0-642b-4b9e-8c75-f62133241689" providerId="ADAL" clId="{A4C5003C-0E56-4052-9E13-1433C22054EB}" dt="2023-01-19T07:16:28.341" v="1122" actId="14100"/>
          <ac:spMkLst>
            <pc:docMk/>
            <pc:sldMk cId="1840393597" sldId="723"/>
            <ac:spMk id="111" creationId="{91C2EF53-1CC2-CF71-65E2-A9E295CE8BFD}"/>
          </ac:spMkLst>
        </pc:spChg>
        <pc:spChg chg="mod">
          <ac:chgData name="Froduald Kabanza" userId="edf393d0-642b-4b9e-8c75-f62133241689" providerId="ADAL" clId="{A4C5003C-0E56-4052-9E13-1433C22054EB}" dt="2023-01-19T07:16:28.341" v="1122" actId="14100"/>
          <ac:spMkLst>
            <pc:docMk/>
            <pc:sldMk cId="1840393597" sldId="723"/>
            <ac:spMk id="112" creationId="{22309CC3-53EC-A36D-3C58-540ABE87CC3F}"/>
          </ac:spMkLst>
        </pc:spChg>
        <pc:spChg chg="mod">
          <ac:chgData name="Froduald Kabanza" userId="edf393d0-642b-4b9e-8c75-f62133241689" providerId="ADAL" clId="{A4C5003C-0E56-4052-9E13-1433C22054EB}" dt="2023-01-19T07:16:28.341" v="1122" actId="14100"/>
          <ac:spMkLst>
            <pc:docMk/>
            <pc:sldMk cId="1840393597" sldId="723"/>
            <ac:spMk id="113" creationId="{95FD717C-77E6-B40E-1DD3-F6C5099575E7}"/>
          </ac:spMkLst>
        </pc:spChg>
        <pc:spChg chg="mod">
          <ac:chgData name="Froduald Kabanza" userId="edf393d0-642b-4b9e-8c75-f62133241689" providerId="ADAL" clId="{A4C5003C-0E56-4052-9E13-1433C22054EB}" dt="2023-01-19T07:16:28.341" v="1122" actId="14100"/>
          <ac:spMkLst>
            <pc:docMk/>
            <pc:sldMk cId="1840393597" sldId="723"/>
            <ac:spMk id="114" creationId="{50A87610-CA6F-BC15-CD8B-CA8F72AAAA5D}"/>
          </ac:spMkLst>
        </pc:spChg>
        <pc:spChg chg="mod">
          <ac:chgData name="Froduald Kabanza" userId="edf393d0-642b-4b9e-8c75-f62133241689" providerId="ADAL" clId="{A4C5003C-0E56-4052-9E13-1433C22054EB}" dt="2023-01-19T07:16:28.341" v="1122" actId="14100"/>
          <ac:spMkLst>
            <pc:docMk/>
            <pc:sldMk cId="1840393597" sldId="723"/>
            <ac:spMk id="115" creationId="{59893F41-E05E-9222-9E30-457B2286CA15}"/>
          </ac:spMkLst>
        </pc:spChg>
        <pc:spChg chg="mod">
          <ac:chgData name="Froduald Kabanza" userId="edf393d0-642b-4b9e-8c75-f62133241689" providerId="ADAL" clId="{A4C5003C-0E56-4052-9E13-1433C22054EB}" dt="2023-01-19T07:16:28.341" v="1122" actId="14100"/>
          <ac:spMkLst>
            <pc:docMk/>
            <pc:sldMk cId="1840393597" sldId="723"/>
            <ac:spMk id="116" creationId="{E58A9030-4C10-E5B6-9A7B-4F7D3406C655}"/>
          </ac:spMkLst>
        </pc:spChg>
        <pc:spChg chg="mod">
          <ac:chgData name="Froduald Kabanza" userId="edf393d0-642b-4b9e-8c75-f62133241689" providerId="ADAL" clId="{A4C5003C-0E56-4052-9E13-1433C22054EB}" dt="2023-01-19T07:16:28.341" v="1122" actId="14100"/>
          <ac:spMkLst>
            <pc:docMk/>
            <pc:sldMk cId="1840393597" sldId="723"/>
            <ac:spMk id="117" creationId="{6C974021-C209-1705-7D92-CC8B3F5D1A33}"/>
          </ac:spMkLst>
        </pc:spChg>
        <pc:spChg chg="mod">
          <ac:chgData name="Froduald Kabanza" userId="edf393d0-642b-4b9e-8c75-f62133241689" providerId="ADAL" clId="{A4C5003C-0E56-4052-9E13-1433C22054EB}" dt="2023-01-19T07:16:28.341" v="1122" actId="14100"/>
          <ac:spMkLst>
            <pc:docMk/>
            <pc:sldMk cId="1840393597" sldId="723"/>
            <ac:spMk id="118" creationId="{4D51BA17-8315-8B97-7633-56F90DB44BC7}"/>
          </ac:spMkLst>
        </pc:spChg>
        <pc:spChg chg="mod">
          <ac:chgData name="Froduald Kabanza" userId="edf393d0-642b-4b9e-8c75-f62133241689" providerId="ADAL" clId="{A4C5003C-0E56-4052-9E13-1433C22054EB}" dt="2023-01-19T07:16:28.341" v="1122" actId="14100"/>
          <ac:spMkLst>
            <pc:docMk/>
            <pc:sldMk cId="1840393597" sldId="723"/>
            <ac:spMk id="119" creationId="{B00EB011-2C02-F921-642F-4B8CCA744F83}"/>
          </ac:spMkLst>
        </pc:spChg>
        <pc:spChg chg="mod">
          <ac:chgData name="Froduald Kabanza" userId="edf393d0-642b-4b9e-8c75-f62133241689" providerId="ADAL" clId="{A4C5003C-0E56-4052-9E13-1433C22054EB}" dt="2023-01-19T07:16:28.341" v="1122" actId="14100"/>
          <ac:spMkLst>
            <pc:docMk/>
            <pc:sldMk cId="1840393597" sldId="723"/>
            <ac:spMk id="120" creationId="{69750EF9-1BD0-C80B-1797-E47FC0E31525}"/>
          </ac:spMkLst>
        </pc:spChg>
        <pc:spChg chg="mod">
          <ac:chgData name="Froduald Kabanza" userId="edf393d0-642b-4b9e-8c75-f62133241689" providerId="ADAL" clId="{A4C5003C-0E56-4052-9E13-1433C22054EB}" dt="2023-01-19T07:16:28.341" v="1122" actId="14100"/>
          <ac:spMkLst>
            <pc:docMk/>
            <pc:sldMk cId="1840393597" sldId="723"/>
            <ac:spMk id="121" creationId="{457553E4-90F9-35D1-D78F-4DD751AE6424}"/>
          </ac:spMkLst>
        </pc:spChg>
        <pc:spChg chg="mod">
          <ac:chgData name="Froduald Kabanza" userId="edf393d0-642b-4b9e-8c75-f62133241689" providerId="ADAL" clId="{A4C5003C-0E56-4052-9E13-1433C22054EB}" dt="2023-01-19T07:16:28.341" v="1122" actId="14100"/>
          <ac:spMkLst>
            <pc:docMk/>
            <pc:sldMk cId="1840393597" sldId="723"/>
            <ac:spMk id="122" creationId="{A9AEBD8E-A2B9-3105-B9EB-09583AFD92C5}"/>
          </ac:spMkLst>
        </pc:spChg>
        <pc:spChg chg="mod">
          <ac:chgData name="Froduald Kabanza" userId="edf393d0-642b-4b9e-8c75-f62133241689" providerId="ADAL" clId="{A4C5003C-0E56-4052-9E13-1433C22054EB}" dt="2023-01-19T07:16:28.341" v="1122" actId="14100"/>
          <ac:spMkLst>
            <pc:docMk/>
            <pc:sldMk cId="1840393597" sldId="723"/>
            <ac:spMk id="123" creationId="{32ADD60B-5112-5AD9-9DBA-D96E171B2945}"/>
          </ac:spMkLst>
        </pc:spChg>
        <pc:spChg chg="mod">
          <ac:chgData name="Froduald Kabanza" userId="edf393d0-642b-4b9e-8c75-f62133241689" providerId="ADAL" clId="{A4C5003C-0E56-4052-9E13-1433C22054EB}" dt="2023-01-19T07:16:28.341" v="1122" actId="14100"/>
          <ac:spMkLst>
            <pc:docMk/>
            <pc:sldMk cId="1840393597" sldId="723"/>
            <ac:spMk id="124" creationId="{EABED13C-26F7-2BE5-4F4E-A4F1AC2283AB}"/>
          </ac:spMkLst>
        </pc:spChg>
        <pc:spChg chg="mod">
          <ac:chgData name="Froduald Kabanza" userId="edf393d0-642b-4b9e-8c75-f62133241689" providerId="ADAL" clId="{A4C5003C-0E56-4052-9E13-1433C22054EB}" dt="2023-01-19T07:16:28.341" v="1122" actId="14100"/>
          <ac:spMkLst>
            <pc:docMk/>
            <pc:sldMk cId="1840393597" sldId="723"/>
            <ac:spMk id="125" creationId="{38722298-2DE9-B074-1718-7B31E7BCDE69}"/>
          </ac:spMkLst>
        </pc:spChg>
        <pc:spChg chg="mod">
          <ac:chgData name="Froduald Kabanza" userId="edf393d0-642b-4b9e-8c75-f62133241689" providerId="ADAL" clId="{A4C5003C-0E56-4052-9E13-1433C22054EB}" dt="2023-01-19T07:16:28.341" v="1122" actId="14100"/>
          <ac:spMkLst>
            <pc:docMk/>
            <pc:sldMk cId="1840393597" sldId="723"/>
            <ac:spMk id="126" creationId="{AA60E0BF-41D1-67F3-426F-B17478EF5988}"/>
          </ac:spMkLst>
        </pc:spChg>
        <pc:spChg chg="mod">
          <ac:chgData name="Froduald Kabanza" userId="edf393d0-642b-4b9e-8c75-f62133241689" providerId="ADAL" clId="{A4C5003C-0E56-4052-9E13-1433C22054EB}" dt="2023-01-19T07:16:28.341" v="1122" actId="14100"/>
          <ac:spMkLst>
            <pc:docMk/>
            <pc:sldMk cId="1840393597" sldId="723"/>
            <ac:spMk id="127" creationId="{96AAB2CD-01C3-3C94-20AD-E699EAA1E92D}"/>
          </ac:spMkLst>
        </pc:spChg>
        <pc:spChg chg="mod">
          <ac:chgData name="Froduald Kabanza" userId="edf393d0-642b-4b9e-8c75-f62133241689" providerId="ADAL" clId="{A4C5003C-0E56-4052-9E13-1433C22054EB}" dt="2023-01-19T07:16:28.341" v="1122" actId="14100"/>
          <ac:spMkLst>
            <pc:docMk/>
            <pc:sldMk cId="1840393597" sldId="723"/>
            <ac:spMk id="26624" creationId="{82A9F873-BC28-FCE0-86D8-B20C38DD7BF3}"/>
          </ac:spMkLst>
        </pc:spChg>
        <pc:spChg chg="mod">
          <ac:chgData name="Froduald Kabanza" userId="edf393d0-642b-4b9e-8c75-f62133241689" providerId="ADAL" clId="{A4C5003C-0E56-4052-9E13-1433C22054EB}" dt="2023-01-19T07:16:42.502" v="1129" actId="1076"/>
          <ac:spMkLst>
            <pc:docMk/>
            <pc:sldMk cId="1840393597" sldId="723"/>
            <ac:spMk id="26625" creationId="{00000000-0000-0000-0000-000000000000}"/>
          </ac:spMkLst>
        </pc:spChg>
        <pc:spChg chg="mod">
          <ac:chgData name="Froduald Kabanza" userId="edf393d0-642b-4b9e-8c75-f62133241689" providerId="ADAL" clId="{A4C5003C-0E56-4052-9E13-1433C22054EB}" dt="2023-01-19T07:16:28.341" v="1122" actId="14100"/>
          <ac:spMkLst>
            <pc:docMk/>
            <pc:sldMk cId="1840393597" sldId="723"/>
            <ac:spMk id="26626" creationId="{212B4733-B4EE-E2E1-1905-9EB2AD3E1260}"/>
          </ac:spMkLst>
        </pc:spChg>
        <pc:spChg chg="mod">
          <ac:chgData name="Froduald Kabanza" userId="edf393d0-642b-4b9e-8c75-f62133241689" providerId="ADAL" clId="{A4C5003C-0E56-4052-9E13-1433C22054EB}" dt="2023-01-19T07:16:28.341" v="1122" actId="14100"/>
          <ac:spMkLst>
            <pc:docMk/>
            <pc:sldMk cId="1840393597" sldId="723"/>
            <ac:spMk id="26630" creationId="{2F7AABA1-0782-55DA-091F-D3C211B97D68}"/>
          </ac:spMkLst>
        </pc:spChg>
        <pc:spChg chg="mod">
          <ac:chgData name="Froduald Kabanza" userId="edf393d0-642b-4b9e-8c75-f62133241689" providerId="ADAL" clId="{A4C5003C-0E56-4052-9E13-1433C22054EB}" dt="2023-01-19T07:16:28.341" v="1122" actId="14100"/>
          <ac:spMkLst>
            <pc:docMk/>
            <pc:sldMk cId="1840393597" sldId="723"/>
            <ac:spMk id="26631" creationId="{7BA32DDD-0599-7F2D-F48B-E97A3BDF8E8E}"/>
          </ac:spMkLst>
        </pc:spChg>
        <pc:spChg chg="mod">
          <ac:chgData name="Froduald Kabanza" userId="edf393d0-642b-4b9e-8c75-f62133241689" providerId="ADAL" clId="{A4C5003C-0E56-4052-9E13-1433C22054EB}" dt="2023-01-19T07:16:28.341" v="1122" actId="14100"/>
          <ac:spMkLst>
            <pc:docMk/>
            <pc:sldMk cId="1840393597" sldId="723"/>
            <ac:spMk id="26632" creationId="{9A8E359F-F7B4-CCE2-DB64-A04CBE3F8230}"/>
          </ac:spMkLst>
        </pc:spChg>
        <pc:spChg chg="mod">
          <ac:chgData name="Froduald Kabanza" userId="edf393d0-642b-4b9e-8c75-f62133241689" providerId="ADAL" clId="{A4C5003C-0E56-4052-9E13-1433C22054EB}" dt="2023-01-19T07:16:28.341" v="1122" actId="14100"/>
          <ac:spMkLst>
            <pc:docMk/>
            <pc:sldMk cId="1840393597" sldId="723"/>
            <ac:spMk id="26633" creationId="{BCE7A16E-1473-0599-9C1B-89FC9CFF917C}"/>
          </ac:spMkLst>
        </pc:spChg>
        <pc:spChg chg="mod">
          <ac:chgData name="Froduald Kabanza" userId="edf393d0-642b-4b9e-8c75-f62133241689" providerId="ADAL" clId="{A4C5003C-0E56-4052-9E13-1433C22054EB}" dt="2023-01-19T07:16:28.341" v="1122" actId="14100"/>
          <ac:spMkLst>
            <pc:docMk/>
            <pc:sldMk cId="1840393597" sldId="723"/>
            <ac:spMk id="26634" creationId="{98CB834C-F9AA-7890-A80D-FE64B2555044}"/>
          </ac:spMkLst>
        </pc:spChg>
        <pc:spChg chg="mod">
          <ac:chgData name="Froduald Kabanza" userId="edf393d0-642b-4b9e-8c75-f62133241689" providerId="ADAL" clId="{A4C5003C-0E56-4052-9E13-1433C22054EB}" dt="2023-01-19T07:16:28.341" v="1122" actId="14100"/>
          <ac:spMkLst>
            <pc:docMk/>
            <pc:sldMk cId="1840393597" sldId="723"/>
            <ac:spMk id="26635" creationId="{6D9A57DF-2328-E5E3-2FE2-B7C993878851}"/>
          </ac:spMkLst>
        </pc:spChg>
        <pc:spChg chg="mod">
          <ac:chgData name="Froduald Kabanza" userId="edf393d0-642b-4b9e-8c75-f62133241689" providerId="ADAL" clId="{A4C5003C-0E56-4052-9E13-1433C22054EB}" dt="2023-01-19T07:16:28.341" v="1122" actId="14100"/>
          <ac:spMkLst>
            <pc:docMk/>
            <pc:sldMk cId="1840393597" sldId="723"/>
            <ac:spMk id="26636" creationId="{B59357E9-030C-592C-435F-AE942635B3CA}"/>
          </ac:spMkLst>
        </pc:spChg>
        <pc:spChg chg="mod">
          <ac:chgData name="Froduald Kabanza" userId="edf393d0-642b-4b9e-8c75-f62133241689" providerId="ADAL" clId="{A4C5003C-0E56-4052-9E13-1433C22054EB}" dt="2023-01-19T07:16:28.341" v="1122" actId="14100"/>
          <ac:spMkLst>
            <pc:docMk/>
            <pc:sldMk cId="1840393597" sldId="723"/>
            <ac:spMk id="26637" creationId="{681A9456-0252-281E-A115-A383DEB63221}"/>
          </ac:spMkLst>
        </pc:spChg>
        <pc:spChg chg="mod">
          <ac:chgData name="Froduald Kabanza" userId="edf393d0-642b-4b9e-8c75-f62133241689" providerId="ADAL" clId="{A4C5003C-0E56-4052-9E13-1433C22054EB}" dt="2023-01-19T07:16:28.341" v="1122" actId="14100"/>
          <ac:spMkLst>
            <pc:docMk/>
            <pc:sldMk cId="1840393597" sldId="723"/>
            <ac:spMk id="26638" creationId="{A5BDB91A-CD4F-0B67-3CCD-D819A4C12A5A}"/>
          </ac:spMkLst>
        </pc:spChg>
        <pc:spChg chg="mod">
          <ac:chgData name="Froduald Kabanza" userId="edf393d0-642b-4b9e-8c75-f62133241689" providerId="ADAL" clId="{A4C5003C-0E56-4052-9E13-1433C22054EB}" dt="2023-01-19T07:16:28.341" v="1122" actId="14100"/>
          <ac:spMkLst>
            <pc:docMk/>
            <pc:sldMk cId="1840393597" sldId="723"/>
            <ac:spMk id="26639" creationId="{F57FC479-7610-CCDD-0BD2-FF6FA9E826FA}"/>
          </ac:spMkLst>
        </pc:spChg>
        <pc:spChg chg="mod">
          <ac:chgData name="Froduald Kabanza" userId="edf393d0-642b-4b9e-8c75-f62133241689" providerId="ADAL" clId="{A4C5003C-0E56-4052-9E13-1433C22054EB}" dt="2023-01-19T07:16:28.341" v="1122" actId="14100"/>
          <ac:spMkLst>
            <pc:docMk/>
            <pc:sldMk cId="1840393597" sldId="723"/>
            <ac:spMk id="26640" creationId="{F747F12F-A3E4-0A08-93D9-2CA8239D5B95}"/>
          </ac:spMkLst>
        </pc:spChg>
        <pc:spChg chg="mod">
          <ac:chgData name="Froduald Kabanza" userId="edf393d0-642b-4b9e-8c75-f62133241689" providerId="ADAL" clId="{A4C5003C-0E56-4052-9E13-1433C22054EB}" dt="2023-01-19T07:16:28.341" v="1122" actId="14100"/>
          <ac:spMkLst>
            <pc:docMk/>
            <pc:sldMk cId="1840393597" sldId="723"/>
            <ac:spMk id="26641" creationId="{CD782AEC-B118-CD8C-F19E-29C6E8BF291B}"/>
          </ac:spMkLst>
        </pc:spChg>
        <pc:spChg chg="mod">
          <ac:chgData name="Froduald Kabanza" userId="edf393d0-642b-4b9e-8c75-f62133241689" providerId="ADAL" clId="{A4C5003C-0E56-4052-9E13-1433C22054EB}" dt="2023-01-19T07:16:28.341" v="1122" actId="14100"/>
          <ac:spMkLst>
            <pc:docMk/>
            <pc:sldMk cId="1840393597" sldId="723"/>
            <ac:spMk id="26642" creationId="{49D3917D-EA10-0F3F-2A0A-C754B3871A87}"/>
          </ac:spMkLst>
        </pc:spChg>
        <pc:spChg chg="mod">
          <ac:chgData name="Froduald Kabanza" userId="edf393d0-642b-4b9e-8c75-f62133241689" providerId="ADAL" clId="{A4C5003C-0E56-4052-9E13-1433C22054EB}" dt="2023-01-19T07:16:28.341" v="1122" actId="14100"/>
          <ac:spMkLst>
            <pc:docMk/>
            <pc:sldMk cId="1840393597" sldId="723"/>
            <ac:spMk id="26643" creationId="{DDDDF7C6-EB01-01BC-3150-03B32B29AA7A}"/>
          </ac:spMkLst>
        </pc:spChg>
        <pc:spChg chg="mod">
          <ac:chgData name="Froduald Kabanza" userId="edf393d0-642b-4b9e-8c75-f62133241689" providerId="ADAL" clId="{A4C5003C-0E56-4052-9E13-1433C22054EB}" dt="2023-01-19T07:16:28.341" v="1122" actId="14100"/>
          <ac:spMkLst>
            <pc:docMk/>
            <pc:sldMk cId="1840393597" sldId="723"/>
            <ac:spMk id="26644" creationId="{AAF3BEF8-9A62-7046-39EC-1D05D1F4142B}"/>
          </ac:spMkLst>
        </pc:spChg>
        <pc:spChg chg="mod">
          <ac:chgData name="Froduald Kabanza" userId="edf393d0-642b-4b9e-8c75-f62133241689" providerId="ADAL" clId="{A4C5003C-0E56-4052-9E13-1433C22054EB}" dt="2023-01-19T07:16:28.341" v="1122" actId="14100"/>
          <ac:spMkLst>
            <pc:docMk/>
            <pc:sldMk cId="1840393597" sldId="723"/>
            <ac:spMk id="26645" creationId="{077B6C02-E6EF-B56C-0E9B-23D17BF7F968}"/>
          </ac:spMkLst>
        </pc:spChg>
        <pc:spChg chg="mod">
          <ac:chgData name="Froduald Kabanza" userId="edf393d0-642b-4b9e-8c75-f62133241689" providerId="ADAL" clId="{A4C5003C-0E56-4052-9E13-1433C22054EB}" dt="2023-01-19T07:16:28.341" v="1122" actId="14100"/>
          <ac:spMkLst>
            <pc:docMk/>
            <pc:sldMk cId="1840393597" sldId="723"/>
            <ac:spMk id="26646" creationId="{10188247-1A31-8A50-8D63-748253D53CB6}"/>
          </ac:spMkLst>
        </pc:spChg>
        <pc:spChg chg="mod">
          <ac:chgData name="Froduald Kabanza" userId="edf393d0-642b-4b9e-8c75-f62133241689" providerId="ADAL" clId="{A4C5003C-0E56-4052-9E13-1433C22054EB}" dt="2023-01-19T07:16:28.341" v="1122" actId="14100"/>
          <ac:spMkLst>
            <pc:docMk/>
            <pc:sldMk cId="1840393597" sldId="723"/>
            <ac:spMk id="26647" creationId="{77D3DBD7-1208-7F70-5133-10425BF6B6B9}"/>
          </ac:spMkLst>
        </pc:spChg>
        <pc:spChg chg="mod">
          <ac:chgData name="Froduald Kabanza" userId="edf393d0-642b-4b9e-8c75-f62133241689" providerId="ADAL" clId="{A4C5003C-0E56-4052-9E13-1433C22054EB}" dt="2023-01-19T07:16:28.341" v="1122" actId="14100"/>
          <ac:spMkLst>
            <pc:docMk/>
            <pc:sldMk cId="1840393597" sldId="723"/>
            <ac:spMk id="26648" creationId="{9B27444C-AEF3-9464-5FDB-071E2E8753F2}"/>
          </ac:spMkLst>
        </pc:spChg>
        <pc:spChg chg="mod">
          <ac:chgData name="Froduald Kabanza" userId="edf393d0-642b-4b9e-8c75-f62133241689" providerId="ADAL" clId="{A4C5003C-0E56-4052-9E13-1433C22054EB}" dt="2023-01-19T07:16:28.341" v="1122" actId="14100"/>
          <ac:spMkLst>
            <pc:docMk/>
            <pc:sldMk cId="1840393597" sldId="723"/>
            <ac:spMk id="26649" creationId="{1805FA10-73B9-BBF0-C537-15031CA5DF62}"/>
          </ac:spMkLst>
        </pc:spChg>
        <pc:spChg chg="mod">
          <ac:chgData name="Froduald Kabanza" userId="edf393d0-642b-4b9e-8c75-f62133241689" providerId="ADAL" clId="{A4C5003C-0E56-4052-9E13-1433C22054EB}" dt="2023-01-19T07:16:28.341" v="1122" actId="14100"/>
          <ac:spMkLst>
            <pc:docMk/>
            <pc:sldMk cId="1840393597" sldId="723"/>
            <ac:spMk id="26650" creationId="{9A320119-8FD1-C085-29CA-0019D6848E3D}"/>
          </ac:spMkLst>
        </pc:spChg>
        <pc:spChg chg="mod">
          <ac:chgData name="Froduald Kabanza" userId="edf393d0-642b-4b9e-8c75-f62133241689" providerId="ADAL" clId="{A4C5003C-0E56-4052-9E13-1433C22054EB}" dt="2023-01-19T07:16:28.341" v="1122" actId="14100"/>
          <ac:spMkLst>
            <pc:docMk/>
            <pc:sldMk cId="1840393597" sldId="723"/>
            <ac:spMk id="26651" creationId="{BCF03580-6495-A2A1-6C58-49D59C01881E}"/>
          </ac:spMkLst>
        </pc:spChg>
        <pc:spChg chg="mod">
          <ac:chgData name="Froduald Kabanza" userId="edf393d0-642b-4b9e-8c75-f62133241689" providerId="ADAL" clId="{A4C5003C-0E56-4052-9E13-1433C22054EB}" dt="2023-01-19T07:16:28.341" v="1122" actId="14100"/>
          <ac:spMkLst>
            <pc:docMk/>
            <pc:sldMk cId="1840393597" sldId="723"/>
            <ac:spMk id="26656" creationId="{36DD48FE-8652-4D57-C745-FBA9D350F766}"/>
          </ac:spMkLst>
        </pc:spChg>
        <pc:spChg chg="mod">
          <ac:chgData name="Froduald Kabanza" userId="edf393d0-642b-4b9e-8c75-f62133241689" providerId="ADAL" clId="{A4C5003C-0E56-4052-9E13-1433C22054EB}" dt="2023-01-19T07:16:28.341" v="1122" actId="14100"/>
          <ac:spMkLst>
            <pc:docMk/>
            <pc:sldMk cId="1840393597" sldId="723"/>
            <ac:spMk id="26658" creationId="{75AA30F4-083D-5770-5205-BCAC3E06A1CE}"/>
          </ac:spMkLst>
        </pc:spChg>
        <pc:grpChg chg="add mod">
          <ac:chgData name="Froduald Kabanza" userId="edf393d0-642b-4b9e-8c75-f62133241689" providerId="ADAL" clId="{A4C5003C-0E56-4052-9E13-1433C22054EB}" dt="2023-01-19T07:16:39.205" v="1128" actId="1076"/>
          <ac:grpSpMkLst>
            <pc:docMk/>
            <pc:sldMk cId="1840393597" sldId="723"/>
            <ac:grpSpMk id="17" creationId="{FCDAFC2C-3076-0340-E2CE-60392CC44EAD}"/>
          </ac:grpSpMkLst>
        </pc:grpChg>
        <pc:grpChg chg="mod">
          <ac:chgData name="Froduald Kabanza" userId="edf393d0-642b-4b9e-8c75-f62133241689" providerId="ADAL" clId="{A4C5003C-0E56-4052-9E13-1433C22054EB}" dt="2023-01-19T07:16:39.205" v="1128" actId="1076"/>
          <ac:grpSpMkLst>
            <pc:docMk/>
            <pc:sldMk cId="1840393597" sldId="723"/>
            <ac:grpSpMk id="19" creationId="{950DD8D6-8961-5330-197A-A45AD90067EC}"/>
          </ac:grpSpMkLst>
        </pc:grpChg>
        <pc:grpChg chg="del">
          <ac:chgData name="Froduald Kabanza" userId="edf393d0-642b-4b9e-8c75-f62133241689" providerId="ADAL" clId="{A4C5003C-0E56-4052-9E13-1433C22054EB}" dt="2023-01-19T06:27:24.781" v="167" actId="478"/>
          <ac:grpSpMkLst>
            <pc:docMk/>
            <pc:sldMk cId="1840393597" sldId="723"/>
            <ac:grpSpMk id="43" creationId="{5BA5A70E-5B42-4572-D9B8-A9A9BCC732E3}"/>
          </ac:grpSpMkLst>
        </pc:grpChg>
        <pc:grpChg chg="del">
          <ac:chgData name="Froduald Kabanza" userId="edf393d0-642b-4b9e-8c75-f62133241689" providerId="ADAL" clId="{A4C5003C-0E56-4052-9E13-1433C22054EB}" dt="2023-01-19T06:27:06.604" v="162" actId="478"/>
          <ac:grpSpMkLst>
            <pc:docMk/>
            <pc:sldMk cId="1840393597" sldId="723"/>
            <ac:grpSpMk id="48" creationId="{811F09D6-A7A4-93D8-2E57-3D6DE5389EDC}"/>
          </ac:grpSpMkLst>
        </pc:grpChg>
        <pc:grpChg chg="del">
          <ac:chgData name="Froduald Kabanza" userId="edf393d0-642b-4b9e-8c75-f62133241689" providerId="ADAL" clId="{A4C5003C-0E56-4052-9E13-1433C22054EB}" dt="2023-01-19T06:27:06.604" v="162" actId="478"/>
          <ac:grpSpMkLst>
            <pc:docMk/>
            <pc:sldMk cId="1840393597" sldId="723"/>
            <ac:grpSpMk id="51" creationId="{7F857763-294D-0506-7429-3F4B79054C80}"/>
          </ac:grpSpMkLst>
        </pc:grpChg>
        <pc:grpChg chg="del">
          <ac:chgData name="Froduald Kabanza" userId="edf393d0-642b-4b9e-8c75-f62133241689" providerId="ADAL" clId="{A4C5003C-0E56-4052-9E13-1433C22054EB}" dt="2023-01-19T06:27:06.604" v="162" actId="478"/>
          <ac:grpSpMkLst>
            <pc:docMk/>
            <pc:sldMk cId="1840393597" sldId="723"/>
            <ac:grpSpMk id="56" creationId="{C595CF6C-9ECB-7A80-02A6-5E0F45B63E02}"/>
          </ac:grpSpMkLst>
        </pc:grpChg>
        <pc:grpChg chg="mod">
          <ac:chgData name="Froduald Kabanza" userId="edf393d0-642b-4b9e-8c75-f62133241689" providerId="ADAL" clId="{A4C5003C-0E56-4052-9E13-1433C22054EB}" dt="2023-01-19T06:28:10.586" v="195" actId="1076"/>
          <ac:grpSpMkLst>
            <pc:docMk/>
            <pc:sldMk cId="1840393597" sldId="723"/>
            <ac:grpSpMk id="69" creationId="{CEE99DDA-06BE-0241-425E-ED846B73F79D}"/>
          </ac:grpSpMkLst>
        </pc:grpChg>
        <pc:grpChg chg="mod">
          <ac:chgData name="Froduald Kabanza" userId="edf393d0-642b-4b9e-8c75-f62133241689" providerId="ADAL" clId="{A4C5003C-0E56-4052-9E13-1433C22054EB}" dt="2023-01-19T07:16:28.341" v="1122" actId="14100"/>
          <ac:grpSpMkLst>
            <pc:docMk/>
            <pc:sldMk cId="1840393597" sldId="723"/>
            <ac:grpSpMk id="70" creationId="{AD4E9884-1E74-72F1-821B-B4E994609470}"/>
          </ac:grpSpMkLst>
        </pc:grpChg>
        <pc:graphicFrameChg chg="add mod">
          <ac:chgData name="Froduald Kabanza" userId="edf393d0-642b-4b9e-8c75-f62133241689" providerId="ADAL" clId="{A4C5003C-0E56-4052-9E13-1433C22054EB}" dt="2023-01-19T07:16:33.822" v="1125" actId="1076"/>
          <ac:graphicFrameMkLst>
            <pc:docMk/>
            <pc:sldMk cId="1840393597" sldId="723"/>
            <ac:graphicFrameMk id="16" creationId="{7329281D-70E3-F8BC-2B1C-FE77BE9B6B67}"/>
          </ac:graphicFrameMkLst>
        </pc:graphicFrameChg>
        <pc:graphicFrameChg chg="add mod modGraphic">
          <ac:chgData name="Froduald Kabanza" userId="edf393d0-642b-4b9e-8c75-f62133241689" providerId="ADAL" clId="{A4C5003C-0E56-4052-9E13-1433C22054EB}" dt="2023-01-19T07:02:51.184" v="918"/>
          <ac:graphicFrameMkLst>
            <pc:docMk/>
            <pc:sldMk cId="1840393597" sldId="723"/>
            <ac:graphicFrameMk id="26" creationId="{427F152F-3D7F-3C33-D62E-8C709E34CDA9}"/>
          </ac:graphicFrameMkLst>
        </pc:graphicFrameChg>
        <pc:graphicFrameChg chg="del">
          <ac:chgData name="Froduald Kabanza" userId="edf393d0-642b-4b9e-8c75-f62133241689" providerId="ADAL" clId="{A4C5003C-0E56-4052-9E13-1433C22054EB}" dt="2023-01-19T06:26:54.976" v="160" actId="478"/>
          <ac:graphicFrameMkLst>
            <pc:docMk/>
            <pc:sldMk cId="1840393597" sldId="723"/>
            <ac:graphicFrameMk id="31" creationId="{C538E383-9F83-4D77-BA4B-B9CBCB7ABA25}"/>
          </ac:graphicFrameMkLst>
        </pc:graphicFrameChg>
        <pc:graphicFrameChg chg="del">
          <ac:chgData name="Froduald Kabanza" userId="edf393d0-642b-4b9e-8c75-f62133241689" providerId="ADAL" clId="{A4C5003C-0E56-4052-9E13-1433C22054EB}" dt="2023-01-19T06:26:34.109" v="141" actId="478"/>
          <ac:graphicFrameMkLst>
            <pc:docMk/>
            <pc:sldMk cId="1840393597" sldId="723"/>
            <ac:graphicFrameMk id="88" creationId="{7E650678-7220-44FF-B8CC-77B85ACA1D1F}"/>
          </ac:graphicFrameMkLst>
        </pc:graphicFrameChg>
        <pc:picChg chg="add mod">
          <ac:chgData name="Froduald Kabanza" userId="edf393d0-642b-4b9e-8c75-f62133241689" providerId="ADAL" clId="{A4C5003C-0E56-4052-9E13-1433C22054EB}" dt="2023-01-19T06:37:53.672" v="209" actId="14100"/>
          <ac:picMkLst>
            <pc:docMk/>
            <pc:sldMk cId="1840393597" sldId="723"/>
            <ac:picMk id="2" creationId="{430D1B60-6765-73AA-C7F3-0D040A9438F4}"/>
          </ac:picMkLst>
        </pc:picChg>
        <pc:picChg chg="mod">
          <ac:chgData name="Froduald Kabanza" userId="edf393d0-642b-4b9e-8c75-f62133241689" providerId="ADAL" clId="{A4C5003C-0E56-4052-9E13-1433C22054EB}" dt="2023-01-19T07:16:39.205" v="1128" actId="1076"/>
          <ac:picMkLst>
            <pc:docMk/>
            <pc:sldMk cId="1840393597" sldId="723"/>
            <ac:picMk id="18" creationId="{82D60541-DE49-043E-72D1-545C0D06C694}"/>
          </ac:picMkLst>
        </pc:picChg>
        <pc:picChg chg="mod">
          <ac:chgData name="Froduald Kabanza" userId="edf393d0-642b-4b9e-8c75-f62133241689" providerId="ADAL" clId="{A4C5003C-0E56-4052-9E13-1433C22054EB}" dt="2023-01-19T07:16:39.205" v="1128" actId="1076"/>
          <ac:picMkLst>
            <pc:docMk/>
            <pc:sldMk cId="1840393597" sldId="723"/>
            <ac:picMk id="20" creationId="{3C9215F0-6DFF-C9FE-92E7-924531BB5403}"/>
          </ac:picMkLst>
        </pc:picChg>
        <pc:picChg chg="mod">
          <ac:chgData name="Froduald Kabanza" userId="edf393d0-642b-4b9e-8c75-f62133241689" providerId="ADAL" clId="{A4C5003C-0E56-4052-9E13-1433C22054EB}" dt="2023-01-19T07:16:39.205" v="1128" actId="1076"/>
          <ac:picMkLst>
            <pc:docMk/>
            <pc:sldMk cId="1840393597" sldId="723"/>
            <ac:picMk id="21" creationId="{F1C71FE2-9611-907C-E5A0-CDF3A61B2183}"/>
          </ac:picMkLst>
        </pc:picChg>
        <pc:picChg chg="mod">
          <ac:chgData name="Froduald Kabanza" userId="edf393d0-642b-4b9e-8c75-f62133241689" providerId="ADAL" clId="{A4C5003C-0E56-4052-9E13-1433C22054EB}" dt="2023-01-19T06:28:13.979" v="196" actId="1076"/>
          <ac:picMkLst>
            <pc:docMk/>
            <pc:sldMk cId="1840393597" sldId="723"/>
            <ac:picMk id="32" creationId="{C0574A25-73F4-4638-BB77-05D266B61EC0}"/>
          </ac:picMkLst>
        </pc:picChg>
        <pc:cxnChg chg="mod">
          <ac:chgData name="Froduald Kabanza" userId="edf393d0-642b-4b9e-8c75-f62133241689" providerId="ADAL" clId="{A4C5003C-0E56-4052-9E13-1433C22054EB}" dt="2023-01-19T06:38:09.591" v="213" actId="14100"/>
          <ac:cxnSpMkLst>
            <pc:docMk/>
            <pc:sldMk cId="1840393597" sldId="723"/>
            <ac:cxnSpMk id="15" creationId="{38E65F93-0D20-4ADB-BC04-B8E381E8C298}"/>
          </ac:cxnSpMkLst>
        </pc:cxnChg>
      </pc:sldChg>
      <pc:sldChg chg="del">
        <pc:chgData name="Froduald Kabanza" userId="edf393d0-642b-4b9e-8c75-f62133241689" providerId="ADAL" clId="{A4C5003C-0E56-4052-9E13-1433C22054EB}" dt="2023-01-19T06:05:45.486" v="98" actId="2696"/>
        <pc:sldMkLst>
          <pc:docMk/>
          <pc:sldMk cId="4133021435" sldId="723"/>
        </pc:sldMkLst>
      </pc:sldChg>
      <pc:sldChg chg="new del">
        <pc:chgData name="Froduald Kabanza" userId="edf393d0-642b-4b9e-8c75-f62133241689" providerId="ADAL" clId="{A4C5003C-0E56-4052-9E13-1433C22054EB}" dt="2023-01-19T06:06:00.656" v="101" actId="680"/>
        <pc:sldMkLst>
          <pc:docMk/>
          <pc:sldMk cId="4232686832" sldId="723"/>
        </pc:sldMkLst>
      </pc:sldChg>
      <pc:sldChg chg="addSp delSp modSp add mod modNotesTx">
        <pc:chgData name="Froduald Kabanza" userId="edf393d0-642b-4b9e-8c75-f62133241689" providerId="ADAL" clId="{A4C5003C-0E56-4052-9E13-1433C22054EB}" dt="2023-01-19T07:21:09.229" v="1557" actId="255"/>
        <pc:sldMkLst>
          <pc:docMk/>
          <pc:sldMk cId="2663965679" sldId="724"/>
        </pc:sldMkLst>
        <pc:spChg chg="del">
          <ac:chgData name="Froduald Kabanza" userId="edf393d0-642b-4b9e-8c75-f62133241689" providerId="ADAL" clId="{A4C5003C-0E56-4052-9E13-1433C22054EB}" dt="2023-01-19T07:17:20.309" v="1159" actId="478"/>
          <ac:spMkLst>
            <pc:docMk/>
            <pc:sldMk cId="2663965679" sldId="724"/>
            <ac:spMk id="3" creationId="{0403E949-8EFB-F3CE-04C1-CF38F7334300}"/>
          </ac:spMkLst>
        </pc:spChg>
        <pc:spChg chg="del">
          <ac:chgData name="Froduald Kabanza" userId="edf393d0-642b-4b9e-8c75-f62133241689" providerId="ADAL" clId="{A4C5003C-0E56-4052-9E13-1433C22054EB}" dt="2023-01-19T07:17:20.309" v="1159" actId="478"/>
          <ac:spMkLst>
            <pc:docMk/>
            <pc:sldMk cId="2663965679" sldId="724"/>
            <ac:spMk id="4" creationId="{528E28B3-854A-BB72-6007-E660D748F025}"/>
          </ac:spMkLst>
        </pc:spChg>
        <pc:spChg chg="add mod">
          <ac:chgData name="Froduald Kabanza" userId="edf393d0-642b-4b9e-8c75-f62133241689" providerId="ADAL" clId="{A4C5003C-0E56-4052-9E13-1433C22054EB}" dt="2023-01-19T07:21:09.229" v="1557" actId="255"/>
          <ac:spMkLst>
            <pc:docMk/>
            <pc:sldMk cId="2663965679" sldId="724"/>
            <ac:spMk id="8" creationId="{601BFF42-90C1-0DCD-BB31-3088D8405600}"/>
          </ac:spMkLst>
        </pc:spChg>
        <pc:spChg chg="del">
          <ac:chgData name="Froduald Kabanza" userId="edf393d0-642b-4b9e-8c75-f62133241689" providerId="ADAL" clId="{A4C5003C-0E56-4052-9E13-1433C22054EB}" dt="2023-01-19T07:17:20.309" v="1159" actId="478"/>
          <ac:spMkLst>
            <pc:docMk/>
            <pc:sldMk cId="2663965679" sldId="724"/>
            <ac:spMk id="13" creationId="{388D1A0C-F996-26A9-218A-3FCF146DE3F6}"/>
          </ac:spMkLst>
        </pc:spChg>
        <pc:spChg chg="del">
          <ac:chgData name="Froduald Kabanza" userId="edf393d0-642b-4b9e-8c75-f62133241689" providerId="ADAL" clId="{A4C5003C-0E56-4052-9E13-1433C22054EB}" dt="2023-01-19T07:17:20.309" v="1159" actId="478"/>
          <ac:spMkLst>
            <pc:docMk/>
            <pc:sldMk cId="2663965679" sldId="724"/>
            <ac:spMk id="14" creationId="{9F9E930C-1F0D-127C-72B8-2F648F610C3F}"/>
          </ac:spMkLst>
        </pc:spChg>
        <pc:spChg chg="del">
          <ac:chgData name="Froduald Kabanza" userId="edf393d0-642b-4b9e-8c75-f62133241689" providerId="ADAL" clId="{A4C5003C-0E56-4052-9E13-1433C22054EB}" dt="2023-01-19T07:17:15.782" v="1158" actId="478"/>
          <ac:spMkLst>
            <pc:docMk/>
            <pc:sldMk cId="2663965679" sldId="724"/>
            <ac:spMk id="23" creationId="{DD948193-BE1D-07AB-5EF0-DD36AAA0AEA0}"/>
          </ac:spMkLst>
        </pc:spChg>
        <pc:spChg chg="del">
          <ac:chgData name="Froduald Kabanza" userId="edf393d0-642b-4b9e-8c75-f62133241689" providerId="ADAL" clId="{A4C5003C-0E56-4052-9E13-1433C22054EB}" dt="2023-01-19T07:17:15.782" v="1158" actId="478"/>
          <ac:spMkLst>
            <pc:docMk/>
            <pc:sldMk cId="2663965679" sldId="724"/>
            <ac:spMk id="24" creationId="{99E806E5-79BD-B5B7-9E13-C060718EE6C0}"/>
          </ac:spMkLst>
        </pc:spChg>
        <pc:spChg chg="mod">
          <ac:chgData name="Froduald Kabanza" userId="edf393d0-642b-4b9e-8c75-f62133241689" providerId="ADAL" clId="{A4C5003C-0E56-4052-9E13-1433C22054EB}" dt="2023-01-19T07:17:07.069" v="1156" actId="20577"/>
          <ac:spMkLst>
            <pc:docMk/>
            <pc:sldMk cId="2663965679" sldId="724"/>
            <ac:spMk id="26625" creationId="{00000000-0000-0000-0000-000000000000}"/>
          </ac:spMkLst>
        </pc:spChg>
        <pc:grpChg chg="del">
          <ac:chgData name="Froduald Kabanza" userId="edf393d0-642b-4b9e-8c75-f62133241689" providerId="ADAL" clId="{A4C5003C-0E56-4052-9E13-1433C22054EB}" dt="2023-01-19T07:17:10.486" v="1157" actId="478"/>
          <ac:grpSpMkLst>
            <pc:docMk/>
            <pc:sldMk cId="2663965679" sldId="724"/>
            <ac:grpSpMk id="69" creationId="{CEE99DDA-06BE-0241-425E-ED846B73F79D}"/>
          </ac:grpSpMkLst>
        </pc:grpChg>
        <pc:graphicFrameChg chg="del">
          <ac:chgData name="Froduald Kabanza" userId="edf393d0-642b-4b9e-8c75-f62133241689" providerId="ADAL" clId="{A4C5003C-0E56-4052-9E13-1433C22054EB}" dt="2023-01-19T07:17:21.381" v="1160" actId="478"/>
          <ac:graphicFrameMkLst>
            <pc:docMk/>
            <pc:sldMk cId="2663965679" sldId="724"/>
            <ac:graphicFrameMk id="26" creationId="{427F152F-3D7F-3C33-D62E-8C709E34CDA9}"/>
          </ac:graphicFrameMkLst>
        </pc:graphicFrameChg>
        <pc:picChg chg="del">
          <ac:chgData name="Froduald Kabanza" userId="edf393d0-642b-4b9e-8c75-f62133241689" providerId="ADAL" clId="{A4C5003C-0E56-4052-9E13-1433C22054EB}" dt="2023-01-19T07:17:15.782" v="1158" actId="478"/>
          <ac:picMkLst>
            <pc:docMk/>
            <pc:sldMk cId="2663965679" sldId="724"/>
            <ac:picMk id="2" creationId="{430D1B60-6765-73AA-C7F3-0D040A9438F4}"/>
          </ac:picMkLst>
        </pc:picChg>
        <pc:picChg chg="add mod">
          <ac:chgData name="Froduald Kabanza" userId="edf393d0-642b-4b9e-8c75-f62133241689" providerId="ADAL" clId="{A4C5003C-0E56-4052-9E13-1433C22054EB}" dt="2023-01-19T07:18:12.399" v="1164" actId="962"/>
          <ac:picMkLst>
            <pc:docMk/>
            <pc:sldMk cId="2663965679" sldId="724"/>
            <ac:picMk id="7" creationId="{546F6010-567B-3F15-1972-59BD50F81262}"/>
          </ac:picMkLst>
        </pc:picChg>
        <pc:cxnChg chg="mod">
          <ac:chgData name="Froduald Kabanza" userId="edf393d0-642b-4b9e-8c75-f62133241689" providerId="ADAL" clId="{A4C5003C-0E56-4052-9E13-1433C22054EB}" dt="2023-01-19T07:17:10.486" v="1157" actId="478"/>
          <ac:cxnSpMkLst>
            <pc:docMk/>
            <pc:sldMk cId="2663965679" sldId="724"/>
            <ac:cxnSpMk id="15" creationId="{38E65F93-0D20-4ADB-BC04-B8E381E8C298}"/>
          </ac:cxnSpMkLst>
        </pc:cxnChg>
      </pc:sldChg>
      <pc:sldChg chg="addSp delSp modSp add mod modNotesTx">
        <pc:chgData name="Froduald Kabanza" userId="edf393d0-642b-4b9e-8c75-f62133241689" providerId="ADAL" clId="{A4C5003C-0E56-4052-9E13-1433C22054EB}" dt="2023-01-19T22:24:33.662" v="2125" actId="1076"/>
        <pc:sldMkLst>
          <pc:docMk/>
          <pc:sldMk cId="3363887411" sldId="725"/>
        </pc:sldMkLst>
        <pc:spChg chg="add mod">
          <ac:chgData name="Froduald Kabanza" userId="edf393d0-642b-4b9e-8c75-f62133241689" providerId="ADAL" clId="{A4C5003C-0E56-4052-9E13-1433C22054EB}" dt="2023-01-19T16:05:06.495" v="2108" actId="1076"/>
          <ac:spMkLst>
            <pc:docMk/>
            <pc:sldMk cId="3363887411" sldId="725"/>
            <ac:spMk id="2" creationId="{1A143C32-7157-E12B-9AAB-C36EC42C79E9}"/>
          </ac:spMkLst>
        </pc:spChg>
        <pc:spChg chg="add del mod">
          <ac:chgData name="Froduald Kabanza" userId="edf393d0-642b-4b9e-8c75-f62133241689" providerId="ADAL" clId="{A4C5003C-0E56-4052-9E13-1433C22054EB}" dt="2023-01-19T22:20:12.512" v="2115"/>
          <ac:spMkLst>
            <pc:docMk/>
            <pc:sldMk cId="3363887411" sldId="725"/>
            <ac:spMk id="4" creationId="{BF212853-3540-B000-98E7-38A067633660}"/>
          </ac:spMkLst>
        </pc:spChg>
        <pc:spChg chg="add del mod">
          <ac:chgData name="Froduald Kabanza" userId="edf393d0-642b-4b9e-8c75-f62133241689" providerId="ADAL" clId="{A4C5003C-0E56-4052-9E13-1433C22054EB}" dt="2023-01-19T22:20:12.512" v="2117"/>
          <ac:spMkLst>
            <pc:docMk/>
            <pc:sldMk cId="3363887411" sldId="725"/>
            <ac:spMk id="5" creationId="{DF570B9C-5817-1122-3D61-3B43F3479D07}"/>
          </ac:spMkLst>
        </pc:spChg>
        <pc:spChg chg="add mod">
          <ac:chgData name="Froduald Kabanza" userId="edf393d0-642b-4b9e-8c75-f62133241689" providerId="ADAL" clId="{A4C5003C-0E56-4052-9E13-1433C22054EB}" dt="2023-01-19T22:19:53.012" v="2113" actId="1076"/>
          <ac:spMkLst>
            <pc:docMk/>
            <pc:sldMk cId="3363887411" sldId="725"/>
            <ac:spMk id="6" creationId="{09117E48-B780-9001-4429-2AFE2D96E88C}"/>
          </ac:spMkLst>
        </pc:spChg>
        <pc:spChg chg="add mod">
          <ac:chgData name="Froduald Kabanza" userId="edf393d0-642b-4b9e-8c75-f62133241689" providerId="ADAL" clId="{A4C5003C-0E56-4052-9E13-1433C22054EB}" dt="2023-01-19T22:24:33.662" v="2125" actId="1076"/>
          <ac:spMkLst>
            <pc:docMk/>
            <pc:sldMk cId="3363887411" sldId="725"/>
            <ac:spMk id="7" creationId="{65B7C81C-A8A8-F91C-F30C-8B747BBBA0E5}"/>
          </ac:spMkLst>
        </pc:spChg>
        <pc:picChg chg="add mod">
          <ac:chgData name="Froduald Kabanza" userId="edf393d0-642b-4b9e-8c75-f62133241689" providerId="ADAL" clId="{A4C5003C-0E56-4052-9E13-1433C22054EB}" dt="2023-01-19T22:24:27.924" v="2124" actId="1076"/>
          <ac:picMkLst>
            <pc:docMk/>
            <pc:sldMk cId="3363887411" sldId="725"/>
            <ac:picMk id="3" creationId="{D5986E6E-E74D-5628-D408-B9E3976D3F13}"/>
          </ac:picMkLst>
        </pc:picChg>
        <pc:picChg chg="del">
          <ac:chgData name="Froduald Kabanza" userId="edf393d0-642b-4b9e-8c75-f62133241689" providerId="ADAL" clId="{A4C5003C-0E56-4052-9E13-1433C22054EB}" dt="2023-01-19T07:32:48.373" v="1559" actId="478"/>
          <ac:picMkLst>
            <pc:docMk/>
            <pc:sldMk cId="3363887411" sldId="725"/>
            <ac:picMk id="7" creationId="{546F6010-567B-3F15-1972-59BD50F81262}"/>
          </ac:picMkLst>
        </pc:picChg>
      </pc:sldChg>
      <pc:sldChg chg="add del ord">
        <pc:chgData name="Froduald Kabanza" userId="edf393d0-642b-4b9e-8c75-f62133241689" providerId="ADAL" clId="{A4C5003C-0E56-4052-9E13-1433C22054EB}" dt="2023-01-19T06:00:49.735" v="77" actId="2696"/>
        <pc:sldMkLst>
          <pc:docMk/>
          <pc:sldMk cId="3296642083" sldId="726"/>
        </pc:sldMkLst>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3117767558"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3379031856" sldId="729"/>
        </pc:sldMkLst>
      </pc:sldChg>
      <pc:sldChg chg="add del">
        <pc:chgData name="Froduald Kabanza" userId="edf393d0-642b-4b9e-8c75-f62133241689" providerId="ADAL" clId="{45F2BCDF-5F9D-4981-8FB9-A70BC0FAAE65}" dt="2022-02-10T12:35:10.934" v="149" actId="2696"/>
        <pc:sldMkLst>
          <pc:docMk/>
          <pc:sldMk cId="1674020406" sldId="730"/>
        </pc:sldMkLst>
      </pc:sldChg>
      <pc:sldChg chg="add del">
        <pc:chgData name="Froduald Kabanza" userId="edf393d0-642b-4b9e-8c75-f62133241689" providerId="ADAL" clId="{45F2BCDF-5F9D-4981-8FB9-A70BC0FAAE65}" dt="2022-02-10T12:35:10.934" v="149" actId="2696"/>
        <pc:sldMkLst>
          <pc:docMk/>
          <pc:sldMk cId="704094155" sldId="731"/>
        </pc:sldMkLst>
      </pc:sldChg>
      <pc:sldChg chg="add del">
        <pc:chgData name="Froduald Kabanza" userId="edf393d0-642b-4b9e-8c75-f62133241689" providerId="ADAL" clId="{45F2BCDF-5F9D-4981-8FB9-A70BC0FAAE65}" dt="2022-02-10T12:35:10.934" v="149" actId="2696"/>
        <pc:sldMkLst>
          <pc:docMk/>
          <pc:sldMk cId="24279273"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5850058F-D60C-40F2-BDAC-587A7FE305E2}"/>
    <pc:docChg chg="undo custSel addSld delSld modSld sldOrd addSection delSection modSection">
      <pc:chgData name="Froduald Kabanza" userId="edf393d0-642b-4b9e-8c75-f62133241689" providerId="ADAL" clId="{5850058F-D60C-40F2-BDAC-587A7FE305E2}" dt="2023-01-26T20:59:29.306" v="5235" actId="1076"/>
      <pc:docMkLst>
        <pc:docMk/>
      </pc:docMkLst>
      <pc:sldChg chg="modSp mod">
        <pc:chgData name="Froduald Kabanza" userId="edf393d0-642b-4b9e-8c75-f62133241689" providerId="ADAL" clId="{5850058F-D60C-40F2-BDAC-587A7FE305E2}" dt="2023-01-26T12:14:39.632" v="4294" actId="20577"/>
        <pc:sldMkLst>
          <pc:docMk/>
          <pc:sldMk cId="0" sldId="316"/>
        </pc:sldMkLst>
        <pc:spChg chg="mod">
          <ac:chgData name="Froduald Kabanza" userId="edf393d0-642b-4b9e-8c75-f62133241689" providerId="ADAL" clId="{5850058F-D60C-40F2-BDAC-587A7FE305E2}" dt="2023-01-26T12:14:39.632" v="4294" actId="20577"/>
          <ac:spMkLst>
            <pc:docMk/>
            <pc:sldMk cId="0" sldId="316"/>
            <ac:spMk id="19458" creationId="{00000000-0000-0000-0000-000000000000}"/>
          </ac:spMkLst>
        </pc:spChg>
      </pc:sldChg>
      <pc:sldChg chg="modSp mod">
        <pc:chgData name="Froduald Kabanza" userId="edf393d0-642b-4b9e-8c75-f62133241689" providerId="ADAL" clId="{5850058F-D60C-40F2-BDAC-587A7FE305E2}" dt="2023-01-26T12:26:15.727" v="5228" actId="114"/>
        <pc:sldMkLst>
          <pc:docMk/>
          <pc:sldMk cId="154423500" sldId="332"/>
        </pc:sldMkLst>
        <pc:spChg chg="mod">
          <ac:chgData name="Froduald Kabanza" userId="edf393d0-642b-4b9e-8c75-f62133241689" providerId="ADAL" clId="{5850058F-D60C-40F2-BDAC-587A7FE305E2}" dt="2023-01-26T12:26:15.727" v="5228" actId="114"/>
          <ac:spMkLst>
            <pc:docMk/>
            <pc:sldMk cId="154423500" sldId="332"/>
            <ac:spMk id="4" creationId="{CD931363-DDCA-4600-6DA5-3CBBEA49FBD4}"/>
          </ac:spMkLst>
        </pc:spChg>
      </pc:sldChg>
      <pc:sldChg chg="del">
        <pc:chgData name="Froduald Kabanza" userId="edf393d0-642b-4b9e-8c75-f62133241689" providerId="ADAL" clId="{5850058F-D60C-40F2-BDAC-587A7FE305E2}" dt="2023-01-26T00:58:14.736" v="59" actId="2696"/>
        <pc:sldMkLst>
          <pc:docMk/>
          <pc:sldMk cId="0" sldId="337"/>
        </pc:sldMkLst>
      </pc:sldChg>
      <pc:sldChg chg="del">
        <pc:chgData name="Froduald Kabanza" userId="edf393d0-642b-4b9e-8c75-f62133241689" providerId="ADAL" clId="{5850058F-D60C-40F2-BDAC-587A7FE305E2}" dt="2023-01-26T00:58:14.736" v="59" actId="2696"/>
        <pc:sldMkLst>
          <pc:docMk/>
          <pc:sldMk cId="0" sldId="359"/>
        </pc:sldMkLst>
      </pc:sldChg>
      <pc:sldChg chg="modSp mod">
        <pc:chgData name="Froduald Kabanza" userId="edf393d0-642b-4b9e-8c75-f62133241689" providerId="ADAL" clId="{5850058F-D60C-40F2-BDAC-587A7FE305E2}" dt="2023-01-26T12:16:24.872" v="4525" actId="5793"/>
        <pc:sldMkLst>
          <pc:docMk/>
          <pc:sldMk cId="0" sldId="405"/>
        </pc:sldMkLst>
        <pc:spChg chg="mod">
          <ac:chgData name="Froduald Kabanza" userId="edf393d0-642b-4b9e-8c75-f62133241689" providerId="ADAL" clId="{5850058F-D60C-40F2-BDAC-587A7FE305E2}" dt="2023-01-26T12:16:24.872" v="4525" actId="5793"/>
          <ac:spMkLst>
            <pc:docMk/>
            <pc:sldMk cId="0" sldId="405"/>
            <ac:spMk id="92162" creationId="{8315D294-25C1-4B08-B7F5-BD720D2B3860}"/>
          </ac:spMkLst>
        </pc:spChg>
      </pc:sldChg>
      <pc:sldChg chg="del">
        <pc:chgData name="Froduald Kabanza" userId="edf393d0-642b-4b9e-8c75-f62133241689" providerId="ADAL" clId="{5850058F-D60C-40F2-BDAC-587A7FE305E2}" dt="2023-01-26T00:58:14.736" v="59" actId="2696"/>
        <pc:sldMkLst>
          <pc:docMk/>
          <pc:sldMk cId="1553684057" sldId="445"/>
        </pc:sldMkLst>
      </pc:sldChg>
      <pc:sldChg chg="modSp mod ord modNotesTx">
        <pc:chgData name="Froduald Kabanza" userId="edf393d0-642b-4b9e-8c75-f62133241689" providerId="ADAL" clId="{5850058F-D60C-40F2-BDAC-587A7FE305E2}" dt="2023-01-26T12:25:36.326" v="5189" actId="5793"/>
        <pc:sldMkLst>
          <pc:docMk/>
          <pc:sldMk cId="0" sldId="514"/>
        </pc:sldMkLst>
        <pc:spChg chg="mod">
          <ac:chgData name="Froduald Kabanza" userId="edf393d0-642b-4b9e-8c75-f62133241689" providerId="ADAL" clId="{5850058F-D60C-40F2-BDAC-587A7FE305E2}" dt="2023-01-26T12:16:34.251" v="4558" actId="20577"/>
          <ac:spMkLst>
            <pc:docMk/>
            <pc:sldMk cId="0" sldId="514"/>
            <ac:spMk id="88065" creationId="{EB6D1A8E-EBB1-46C2-8016-CE6A4E8C056F}"/>
          </ac:spMkLst>
        </pc:spChg>
        <pc:spChg chg="mod">
          <ac:chgData name="Froduald Kabanza" userId="edf393d0-642b-4b9e-8c75-f62133241689" providerId="ADAL" clId="{5850058F-D60C-40F2-BDAC-587A7FE305E2}" dt="2023-01-26T12:25:36.326" v="5189" actId="5793"/>
          <ac:spMkLst>
            <pc:docMk/>
            <pc:sldMk cId="0" sldId="514"/>
            <ac:spMk id="88066" creationId="{0D3290DF-85AB-47E0-9329-4813CED7CA4C}"/>
          </ac:spMkLst>
        </pc:spChg>
      </pc:sldChg>
      <pc:sldChg chg="del">
        <pc:chgData name="Froduald Kabanza" userId="edf393d0-642b-4b9e-8c75-f62133241689" providerId="ADAL" clId="{5850058F-D60C-40F2-BDAC-587A7FE305E2}" dt="2023-01-26T00:58:14.736" v="59" actId="2696"/>
        <pc:sldMkLst>
          <pc:docMk/>
          <pc:sldMk cId="2719927606" sldId="718"/>
        </pc:sldMkLst>
      </pc:sldChg>
      <pc:sldChg chg="del">
        <pc:chgData name="Froduald Kabanza" userId="edf393d0-642b-4b9e-8c75-f62133241689" providerId="ADAL" clId="{5850058F-D60C-40F2-BDAC-587A7FE305E2}" dt="2023-01-26T00:58:14.736" v="59" actId="2696"/>
        <pc:sldMkLst>
          <pc:docMk/>
          <pc:sldMk cId="2830612699" sldId="719"/>
        </pc:sldMkLst>
      </pc:sldChg>
      <pc:sldChg chg="del">
        <pc:chgData name="Froduald Kabanza" userId="edf393d0-642b-4b9e-8c75-f62133241689" providerId="ADAL" clId="{5850058F-D60C-40F2-BDAC-587A7FE305E2}" dt="2023-01-26T00:58:14.736" v="59" actId="2696"/>
        <pc:sldMkLst>
          <pc:docMk/>
          <pc:sldMk cId="31752003" sldId="722"/>
        </pc:sldMkLst>
      </pc:sldChg>
      <pc:sldChg chg="addSp delSp modSp add del mod ord modNotesTx">
        <pc:chgData name="Froduald Kabanza" userId="edf393d0-642b-4b9e-8c75-f62133241689" providerId="ADAL" clId="{5850058F-D60C-40F2-BDAC-587A7FE305E2}" dt="2023-01-26T10:47:21.286" v="832" actId="478"/>
        <pc:sldMkLst>
          <pc:docMk/>
          <pc:sldMk cId="1840393597" sldId="723"/>
        </pc:sldMkLst>
        <pc:spChg chg="mod">
          <ac:chgData name="Froduald Kabanza" userId="edf393d0-642b-4b9e-8c75-f62133241689" providerId="ADAL" clId="{5850058F-D60C-40F2-BDAC-587A7FE305E2}" dt="2023-01-26T10:34:52.088" v="498" actId="114"/>
          <ac:spMkLst>
            <pc:docMk/>
            <pc:sldMk cId="1840393597" sldId="723"/>
            <ac:spMk id="3" creationId="{0403E949-8EFB-F3CE-04C1-CF38F7334300}"/>
          </ac:spMkLst>
        </pc:spChg>
        <pc:spChg chg="add del">
          <ac:chgData name="Froduald Kabanza" userId="edf393d0-642b-4b9e-8c75-f62133241689" providerId="ADAL" clId="{5850058F-D60C-40F2-BDAC-587A7FE305E2}" dt="2023-01-26T10:10:36.572" v="161" actId="478"/>
          <ac:spMkLst>
            <pc:docMk/>
            <pc:sldMk cId="1840393597" sldId="723"/>
            <ac:spMk id="8" creationId="{366BF678-C55C-10EE-CC09-9F1EBA6F4082}"/>
          </ac:spMkLst>
        </pc:spChg>
        <pc:spChg chg="add mod">
          <ac:chgData name="Froduald Kabanza" userId="edf393d0-642b-4b9e-8c75-f62133241689" providerId="ADAL" clId="{5850058F-D60C-40F2-BDAC-587A7FE305E2}" dt="2023-01-26T10:42:59.409" v="757" actId="20577"/>
          <ac:spMkLst>
            <pc:docMk/>
            <pc:sldMk cId="1840393597" sldId="723"/>
            <ac:spMk id="9" creationId="{8920C12B-0138-DFAE-26F8-7A2C763D5370}"/>
          </ac:spMkLst>
        </pc:spChg>
        <pc:spChg chg="add mod">
          <ac:chgData name="Froduald Kabanza" userId="edf393d0-642b-4b9e-8c75-f62133241689" providerId="ADAL" clId="{5850058F-D60C-40F2-BDAC-587A7FE305E2}" dt="2023-01-26T10:38:00.223" v="522" actId="207"/>
          <ac:spMkLst>
            <pc:docMk/>
            <pc:sldMk cId="1840393597" sldId="723"/>
            <ac:spMk id="10" creationId="{ACA03ED2-6FB8-C2A3-8A6E-19CD72D0E1DC}"/>
          </ac:spMkLst>
        </pc:spChg>
        <pc:spChg chg="mod">
          <ac:chgData name="Froduald Kabanza" userId="edf393d0-642b-4b9e-8c75-f62133241689" providerId="ADAL" clId="{5850058F-D60C-40F2-BDAC-587A7FE305E2}" dt="2023-01-26T10:35:24.786" v="503" actId="20577"/>
          <ac:spMkLst>
            <pc:docMk/>
            <pc:sldMk cId="1840393597" sldId="723"/>
            <ac:spMk id="13" creationId="{388D1A0C-F996-26A9-218A-3FCF146DE3F6}"/>
          </ac:spMkLst>
        </pc:spChg>
        <pc:spChg chg="mod">
          <ac:chgData name="Froduald Kabanza" userId="edf393d0-642b-4b9e-8c75-f62133241689" providerId="ADAL" clId="{5850058F-D60C-40F2-BDAC-587A7FE305E2}" dt="2023-01-26T10:35:33.847" v="507" actId="20577"/>
          <ac:spMkLst>
            <pc:docMk/>
            <pc:sldMk cId="1840393597" sldId="723"/>
            <ac:spMk id="14" creationId="{9F9E930C-1F0D-127C-72B8-2F648F610C3F}"/>
          </ac:spMkLst>
        </pc:spChg>
        <pc:spChg chg="add del mod">
          <ac:chgData name="Froduald Kabanza" userId="edf393d0-642b-4b9e-8c75-f62133241689" providerId="ADAL" clId="{5850058F-D60C-40F2-BDAC-587A7FE305E2}" dt="2023-01-26T10:40:31.598" v="631" actId="478"/>
          <ac:spMkLst>
            <pc:docMk/>
            <pc:sldMk cId="1840393597" sldId="723"/>
            <ac:spMk id="23" creationId="{DD948193-BE1D-07AB-5EF0-DD36AAA0AEA0}"/>
          </ac:spMkLst>
        </pc:spChg>
        <pc:spChg chg="del mod">
          <ac:chgData name="Froduald Kabanza" userId="edf393d0-642b-4b9e-8c75-f62133241689" providerId="ADAL" clId="{5850058F-D60C-40F2-BDAC-587A7FE305E2}" dt="2023-01-26T10:40:31.598" v="631" actId="478"/>
          <ac:spMkLst>
            <pc:docMk/>
            <pc:sldMk cId="1840393597" sldId="723"/>
            <ac:spMk id="24" creationId="{99E806E5-79BD-B5B7-9E13-C060718EE6C0}"/>
          </ac:spMkLst>
        </pc:spChg>
        <pc:spChg chg="add del mod">
          <ac:chgData name="Froduald Kabanza" userId="edf393d0-642b-4b9e-8c75-f62133241689" providerId="ADAL" clId="{5850058F-D60C-40F2-BDAC-587A7FE305E2}" dt="2023-01-26T10:39:21.690" v="554"/>
          <ac:spMkLst>
            <pc:docMk/>
            <pc:sldMk cId="1840393597" sldId="723"/>
            <ac:spMk id="37" creationId="{40FC96B0-2B24-4A26-A423-91737D9FA274}"/>
          </ac:spMkLst>
        </pc:spChg>
        <pc:spChg chg="mod">
          <ac:chgData name="Froduald Kabanza" userId="edf393d0-642b-4b9e-8c75-f62133241689" providerId="ADAL" clId="{5850058F-D60C-40F2-BDAC-587A7FE305E2}" dt="2023-01-26T10:39:36.467" v="579" actId="114"/>
          <ac:spMkLst>
            <pc:docMk/>
            <pc:sldMk cId="1840393597" sldId="723"/>
            <ac:spMk id="26625" creationId="{00000000-0000-0000-0000-000000000000}"/>
          </ac:spMkLst>
        </pc:spChg>
        <pc:graphicFrameChg chg="del mod">
          <ac:chgData name="Froduald Kabanza" userId="edf393d0-642b-4b9e-8c75-f62133241689" providerId="ADAL" clId="{5850058F-D60C-40F2-BDAC-587A7FE305E2}" dt="2023-01-26T10:47:21.286" v="832" actId="478"/>
          <ac:graphicFrameMkLst>
            <pc:docMk/>
            <pc:sldMk cId="1840393597" sldId="723"/>
            <ac:graphicFrameMk id="26" creationId="{427F152F-3D7F-3C33-D62E-8C709E34CDA9}"/>
          </ac:graphicFrameMkLst>
        </pc:graphicFrameChg>
        <pc:cxnChg chg="add del">
          <ac:chgData name="Froduald Kabanza" userId="edf393d0-642b-4b9e-8c75-f62133241689" providerId="ADAL" clId="{5850058F-D60C-40F2-BDAC-587A7FE305E2}" dt="2023-01-26T10:10:15.182" v="159" actId="478"/>
          <ac:cxnSpMkLst>
            <pc:docMk/>
            <pc:sldMk cId="1840393597" sldId="723"/>
            <ac:cxnSpMk id="7" creationId="{1BFD87B7-1A09-9B0B-D28F-6E58427B8285}"/>
          </ac:cxnSpMkLst>
        </pc:cxnChg>
        <pc:cxnChg chg="add del mod">
          <ac:chgData name="Froduald Kabanza" userId="edf393d0-642b-4b9e-8c75-f62133241689" providerId="ADAL" clId="{5850058F-D60C-40F2-BDAC-587A7FE305E2}" dt="2023-01-26T10:37:40.170" v="518" actId="478"/>
          <ac:cxnSpMkLst>
            <pc:docMk/>
            <pc:sldMk cId="1840393597" sldId="723"/>
            <ac:cxnSpMk id="12" creationId="{C0455F05-342E-0518-4773-D22A3DF0830B}"/>
          </ac:cxnSpMkLst>
        </pc:cxnChg>
        <pc:cxnChg chg="add mod">
          <ac:chgData name="Froduald Kabanza" userId="edf393d0-642b-4b9e-8c75-f62133241689" providerId="ADAL" clId="{5850058F-D60C-40F2-BDAC-587A7FE305E2}" dt="2023-01-26T10:38:06.047" v="523" actId="208"/>
          <ac:cxnSpMkLst>
            <pc:docMk/>
            <pc:sldMk cId="1840393597" sldId="723"/>
            <ac:cxnSpMk id="34" creationId="{5D11A8C1-3EA4-72D5-23FA-63CCE18CD48D}"/>
          </ac:cxnSpMkLst>
        </pc:cxnChg>
      </pc:sldChg>
      <pc:sldChg chg="mod modShow modNotesTx">
        <pc:chgData name="Froduald Kabanza" userId="edf393d0-642b-4b9e-8c75-f62133241689" providerId="ADAL" clId="{5850058F-D60C-40F2-BDAC-587A7FE305E2}" dt="2023-01-26T10:31:22.882" v="451" actId="729"/>
        <pc:sldMkLst>
          <pc:docMk/>
          <pc:sldMk cId="2663965679" sldId="724"/>
        </pc:sldMkLst>
      </pc:sldChg>
      <pc:sldChg chg="add del mod modShow modNotesTx">
        <pc:chgData name="Froduald Kabanza" userId="edf393d0-642b-4b9e-8c75-f62133241689" providerId="ADAL" clId="{5850058F-D60C-40F2-BDAC-587A7FE305E2}" dt="2023-01-26T10:32:39.585" v="460" actId="729"/>
        <pc:sldMkLst>
          <pc:docMk/>
          <pc:sldMk cId="3363887411" sldId="725"/>
        </pc:sldMkLst>
      </pc:sldChg>
      <pc:sldChg chg="delSp modSp add mod ord">
        <pc:chgData name="Froduald Kabanza" userId="edf393d0-642b-4b9e-8c75-f62133241689" providerId="ADAL" clId="{5850058F-D60C-40F2-BDAC-587A7FE305E2}" dt="2023-01-26T10:47:27.602" v="833" actId="478"/>
        <pc:sldMkLst>
          <pc:docMk/>
          <pc:sldMk cId="994401148" sldId="726"/>
        </pc:sldMkLst>
        <pc:spChg chg="mod">
          <ac:chgData name="Froduald Kabanza" userId="edf393d0-642b-4b9e-8c75-f62133241689" providerId="ADAL" clId="{5850058F-D60C-40F2-BDAC-587A7FE305E2}" dt="2023-01-26T10:38:39.305" v="526" actId="20577"/>
          <ac:spMkLst>
            <pc:docMk/>
            <pc:sldMk cId="994401148" sldId="726"/>
            <ac:spMk id="3" creationId="{0403E949-8EFB-F3CE-04C1-CF38F7334300}"/>
          </ac:spMkLst>
        </pc:spChg>
        <pc:spChg chg="mod">
          <ac:chgData name="Froduald Kabanza" userId="edf393d0-642b-4b9e-8c75-f62133241689" providerId="ADAL" clId="{5850058F-D60C-40F2-BDAC-587A7FE305E2}" dt="2023-01-26T10:39:11.880" v="552" actId="20577"/>
          <ac:spMkLst>
            <pc:docMk/>
            <pc:sldMk cId="994401148" sldId="726"/>
            <ac:spMk id="26625" creationId="{00000000-0000-0000-0000-000000000000}"/>
          </ac:spMkLst>
        </pc:spChg>
        <pc:graphicFrameChg chg="del">
          <ac:chgData name="Froduald Kabanza" userId="edf393d0-642b-4b9e-8c75-f62133241689" providerId="ADAL" clId="{5850058F-D60C-40F2-BDAC-587A7FE305E2}" dt="2023-01-26T10:47:27.602" v="833" actId="478"/>
          <ac:graphicFrameMkLst>
            <pc:docMk/>
            <pc:sldMk cId="994401148" sldId="726"/>
            <ac:graphicFrameMk id="26" creationId="{427F152F-3D7F-3C33-D62E-8C709E34CDA9}"/>
          </ac:graphicFrameMkLst>
        </pc:graphicFrameChg>
      </pc:sldChg>
      <pc:sldChg chg="add del">
        <pc:chgData name="Froduald Kabanza" userId="edf393d0-642b-4b9e-8c75-f62133241689" providerId="ADAL" clId="{5850058F-D60C-40F2-BDAC-587A7FE305E2}" dt="2023-01-26T10:02:57.485" v="65"/>
        <pc:sldMkLst>
          <pc:docMk/>
          <pc:sldMk cId="1311579086" sldId="726"/>
        </pc:sldMkLst>
      </pc:sldChg>
      <pc:sldChg chg="addSp delSp modSp add mod">
        <pc:chgData name="Froduald Kabanza" userId="edf393d0-642b-4b9e-8c75-f62133241689" providerId="ADAL" clId="{5850058F-D60C-40F2-BDAC-587A7FE305E2}" dt="2023-01-26T20:59:29.306" v="5235" actId="1076"/>
        <pc:sldMkLst>
          <pc:docMk/>
          <pc:sldMk cId="3078872076" sldId="727"/>
        </pc:sldMkLst>
        <pc:spChg chg="mod">
          <ac:chgData name="Froduald Kabanza" userId="edf393d0-642b-4b9e-8c75-f62133241689" providerId="ADAL" clId="{5850058F-D60C-40F2-BDAC-587A7FE305E2}" dt="2023-01-26T10:57:42.478" v="938" actId="1076"/>
          <ac:spMkLst>
            <pc:docMk/>
            <pc:sldMk cId="3078872076" sldId="727"/>
            <ac:spMk id="3" creationId="{0403E949-8EFB-F3CE-04C1-CF38F7334300}"/>
          </ac:spMkLst>
        </pc:spChg>
        <pc:spChg chg="mod">
          <ac:chgData name="Froduald Kabanza" userId="edf393d0-642b-4b9e-8c75-f62133241689" providerId="ADAL" clId="{5850058F-D60C-40F2-BDAC-587A7FE305E2}" dt="2023-01-26T10:46:29.845" v="816" actId="164"/>
          <ac:spMkLst>
            <pc:docMk/>
            <pc:sldMk cId="3078872076" sldId="727"/>
            <ac:spMk id="4" creationId="{528E28B3-854A-BB72-6007-E660D748F025}"/>
          </ac:spMkLst>
        </pc:spChg>
        <pc:spChg chg="del">
          <ac:chgData name="Froduald Kabanza" userId="edf393d0-642b-4b9e-8c75-f62133241689" providerId="ADAL" clId="{5850058F-D60C-40F2-BDAC-587A7FE305E2}" dt="2023-01-26T10:47:01.714" v="829" actId="478"/>
          <ac:spMkLst>
            <pc:docMk/>
            <pc:sldMk cId="3078872076" sldId="727"/>
            <ac:spMk id="5" creationId="{F4F25149-D434-48F0-8BCD-6328F2A70B8A}"/>
          </ac:spMkLst>
        </pc:spChg>
        <pc:spChg chg="add mod">
          <ac:chgData name="Froduald Kabanza" userId="edf393d0-642b-4b9e-8c75-f62133241689" providerId="ADAL" clId="{5850058F-D60C-40F2-BDAC-587A7FE305E2}" dt="2023-01-26T10:51:45.968" v="868" actId="1076"/>
          <ac:spMkLst>
            <pc:docMk/>
            <pc:sldMk cId="3078872076" sldId="727"/>
            <ac:spMk id="6" creationId="{EEBDA18D-7D00-2D3C-CC21-8E83566066C6}"/>
          </ac:spMkLst>
        </pc:spChg>
        <pc:spChg chg="add mod">
          <ac:chgData name="Froduald Kabanza" userId="edf393d0-642b-4b9e-8c75-f62133241689" providerId="ADAL" clId="{5850058F-D60C-40F2-BDAC-587A7FE305E2}" dt="2023-01-26T11:19:23.370" v="1546" actId="14100"/>
          <ac:spMkLst>
            <pc:docMk/>
            <pc:sldMk cId="3078872076" sldId="727"/>
            <ac:spMk id="7" creationId="{1B896644-0B1C-DA9E-92D4-8B86B556081A}"/>
          </ac:spMkLst>
        </pc:spChg>
        <pc:spChg chg="del">
          <ac:chgData name="Froduald Kabanza" userId="edf393d0-642b-4b9e-8c75-f62133241689" providerId="ADAL" clId="{5850058F-D60C-40F2-BDAC-587A7FE305E2}" dt="2023-01-26T10:43:51.194" v="780" actId="478"/>
          <ac:spMkLst>
            <pc:docMk/>
            <pc:sldMk cId="3078872076" sldId="727"/>
            <ac:spMk id="9" creationId="{8920C12B-0138-DFAE-26F8-7A2C763D5370}"/>
          </ac:spMkLst>
        </pc:spChg>
        <pc:spChg chg="del">
          <ac:chgData name="Froduald Kabanza" userId="edf393d0-642b-4b9e-8c75-f62133241689" providerId="ADAL" clId="{5850058F-D60C-40F2-BDAC-587A7FE305E2}" dt="2023-01-26T10:44:27.263" v="787" actId="478"/>
          <ac:spMkLst>
            <pc:docMk/>
            <pc:sldMk cId="3078872076" sldId="727"/>
            <ac:spMk id="10" creationId="{ACA03ED2-6FB8-C2A3-8A6E-19CD72D0E1DC}"/>
          </ac:spMkLst>
        </pc:spChg>
        <pc:spChg chg="mod">
          <ac:chgData name="Froduald Kabanza" userId="edf393d0-642b-4b9e-8c75-f62133241689" providerId="ADAL" clId="{5850058F-D60C-40F2-BDAC-587A7FE305E2}" dt="2023-01-26T10:46:29.845" v="816" actId="164"/>
          <ac:spMkLst>
            <pc:docMk/>
            <pc:sldMk cId="3078872076" sldId="727"/>
            <ac:spMk id="13" creationId="{388D1A0C-F996-26A9-218A-3FCF146DE3F6}"/>
          </ac:spMkLst>
        </pc:spChg>
        <pc:spChg chg="mod">
          <ac:chgData name="Froduald Kabanza" userId="edf393d0-642b-4b9e-8c75-f62133241689" providerId="ADAL" clId="{5850058F-D60C-40F2-BDAC-587A7FE305E2}" dt="2023-01-26T10:46:29.845" v="816" actId="164"/>
          <ac:spMkLst>
            <pc:docMk/>
            <pc:sldMk cId="3078872076" sldId="727"/>
            <ac:spMk id="14" creationId="{9F9E930C-1F0D-127C-72B8-2F648F610C3F}"/>
          </ac:spMkLst>
        </pc:spChg>
        <pc:spChg chg="del topLvl">
          <ac:chgData name="Froduald Kabanza" userId="edf393d0-642b-4b9e-8c75-f62133241689" providerId="ADAL" clId="{5850058F-D60C-40F2-BDAC-587A7FE305E2}" dt="2023-01-26T10:46:59.186" v="828" actId="478"/>
          <ac:spMkLst>
            <pc:docMk/>
            <pc:sldMk cId="3078872076" sldId="727"/>
            <ac:spMk id="33" creationId="{8C4033CA-7573-4C05-9651-555F1474528B}"/>
          </ac:spMkLst>
        </pc:spChg>
        <pc:spChg chg="mod topLvl">
          <ac:chgData name="Froduald Kabanza" userId="edf393d0-642b-4b9e-8c75-f62133241689" providerId="ADAL" clId="{5850058F-D60C-40F2-BDAC-587A7FE305E2}" dt="2023-01-26T10:53:25.560" v="884" actId="1076"/>
          <ac:spMkLst>
            <pc:docMk/>
            <pc:sldMk cId="3078872076" sldId="727"/>
            <ac:spMk id="60" creationId="{7DDBF56E-CD55-4B58-BE52-0F170E982182}"/>
          </ac:spMkLst>
        </pc:spChg>
        <pc:spChg chg="mod topLvl">
          <ac:chgData name="Froduald Kabanza" userId="edf393d0-642b-4b9e-8c75-f62133241689" providerId="ADAL" clId="{5850058F-D60C-40F2-BDAC-587A7FE305E2}" dt="2023-01-26T10:53:14.455" v="881" actId="1076"/>
          <ac:spMkLst>
            <pc:docMk/>
            <pc:sldMk cId="3078872076" sldId="727"/>
            <ac:spMk id="64" creationId="{497B91E7-335E-4BC7-B498-9B05D24293A5}"/>
          </ac:spMkLst>
        </pc:spChg>
        <pc:spChg chg="mod topLvl">
          <ac:chgData name="Froduald Kabanza" userId="edf393d0-642b-4b9e-8c75-f62133241689" providerId="ADAL" clId="{5850058F-D60C-40F2-BDAC-587A7FE305E2}" dt="2023-01-26T10:53:09.335" v="880" actId="1076"/>
          <ac:spMkLst>
            <pc:docMk/>
            <pc:sldMk cId="3078872076" sldId="727"/>
            <ac:spMk id="65" creationId="{DC06D0B9-D8E3-41A0-923E-B0B7B138A1B1}"/>
          </ac:spMkLst>
        </pc:spChg>
        <pc:spChg chg="add mod">
          <ac:chgData name="Froduald Kabanza" userId="edf393d0-642b-4b9e-8c75-f62133241689" providerId="ADAL" clId="{5850058F-D60C-40F2-BDAC-587A7FE305E2}" dt="2023-01-26T10:57:04.514" v="937" actId="164"/>
          <ac:spMkLst>
            <pc:docMk/>
            <pc:sldMk cId="3078872076" sldId="727"/>
            <ac:spMk id="91" creationId="{FBD377C4-983F-159A-C72A-8EC4245D233E}"/>
          </ac:spMkLst>
        </pc:spChg>
        <pc:spChg chg="mod">
          <ac:chgData name="Froduald Kabanza" userId="edf393d0-642b-4b9e-8c75-f62133241689" providerId="ADAL" clId="{5850058F-D60C-40F2-BDAC-587A7FE305E2}" dt="2023-01-26T10:54:34.723" v="917" actId="207"/>
          <ac:spMkLst>
            <pc:docMk/>
            <pc:sldMk cId="3078872076" sldId="727"/>
            <ac:spMk id="26625" creationId="{00000000-0000-0000-0000-000000000000}"/>
          </ac:spMkLst>
        </pc:spChg>
        <pc:spChg chg="add mod ord">
          <ac:chgData name="Froduald Kabanza" userId="edf393d0-642b-4b9e-8c75-f62133241689" providerId="ADAL" clId="{5850058F-D60C-40F2-BDAC-587A7FE305E2}" dt="2023-01-26T11:19:59.546" v="1554" actId="1076"/>
          <ac:spMkLst>
            <pc:docMk/>
            <pc:sldMk cId="3078872076" sldId="727"/>
            <ac:spMk id="26654" creationId="{133D3FA2-6ABD-1CD8-B4E9-8BCE8DBE6502}"/>
          </ac:spMkLst>
        </pc:spChg>
        <pc:grpChg chg="add mod">
          <ac:chgData name="Froduald Kabanza" userId="edf393d0-642b-4b9e-8c75-f62133241689" providerId="ADAL" clId="{5850058F-D60C-40F2-BDAC-587A7FE305E2}" dt="2023-01-26T10:53:17.993" v="882" actId="1076"/>
          <ac:grpSpMkLst>
            <pc:docMk/>
            <pc:sldMk cId="3078872076" sldId="727"/>
            <ac:grpSpMk id="8" creationId="{55716BCC-62A1-F3A2-49F0-528103F1E72B}"/>
          </ac:grpSpMkLst>
        </pc:grpChg>
        <pc:grpChg chg="del topLvl">
          <ac:chgData name="Froduald Kabanza" userId="edf393d0-642b-4b9e-8c75-f62133241689" providerId="ADAL" clId="{5850058F-D60C-40F2-BDAC-587A7FE305E2}" dt="2023-01-26T10:47:10.309" v="830" actId="165"/>
          <ac:grpSpMkLst>
            <pc:docMk/>
            <pc:sldMk cId="3078872076" sldId="727"/>
            <ac:grpSpMk id="68" creationId="{A2FC08BF-6A4B-110C-86A3-AEB8BB94CBFD}"/>
          </ac:grpSpMkLst>
        </pc:grpChg>
        <pc:grpChg chg="del mod">
          <ac:chgData name="Froduald Kabanza" userId="edf393d0-642b-4b9e-8c75-f62133241689" providerId="ADAL" clId="{5850058F-D60C-40F2-BDAC-587A7FE305E2}" dt="2023-01-26T10:46:59.186" v="828" actId="478"/>
          <ac:grpSpMkLst>
            <pc:docMk/>
            <pc:sldMk cId="3078872076" sldId="727"/>
            <ac:grpSpMk id="69" creationId="{CEE99DDA-06BE-0241-425E-ED846B73F79D}"/>
          </ac:grpSpMkLst>
        </pc:grpChg>
        <pc:grpChg chg="add mod">
          <ac:chgData name="Froduald Kabanza" userId="edf393d0-642b-4b9e-8c75-f62133241689" providerId="ADAL" clId="{5850058F-D60C-40F2-BDAC-587A7FE305E2}" dt="2023-01-26T20:59:19.850" v="5234" actId="1076"/>
          <ac:grpSpMkLst>
            <pc:docMk/>
            <pc:sldMk cId="3078872076" sldId="727"/>
            <ac:grpSpMk id="26652" creationId="{68318928-7645-9215-DFF1-70BE1C901254}"/>
          </ac:grpSpMkLst>
        </pc:grpChg>
        <pc:graphicFrameChg chg="del">
          <ac:chgData name="Froduald Kabanza" userId="edf393d0-642b-4b9e-8c75-f62133241689" providerId="ADAL" clId="{5850058F-D60C-40F2-BDAC-587A7FE305E2}" dt="2023-01-26T10:47:33.782" v="834" actId="478"/>
          <ac:graphicFrameMkLst>
            <pc:docMk/>
            <pc:sldMk cId="3078872076" sldId="727"/>
            <ac:graphicFrameMk id="26" creationId="{427F152F-3D7F-3C33-D62E-8C709E34CDA9}"/>
          </ac:graphicFrameMkLst>
        </pc:graphicFrameChg>
        <pc:picChg chg="mod">
          <ac:chgData name="Froduald Kabanza" userId="edf393d0-642b-4b9e-8c75-f62133241689" providerId="ADAL" clId="{5850058F-D60C-40F2-BDAC-587A7FE305E2}" dt="2023-01-26T10:46:29.845" v="816" actId="164"/>
          <ac:picMkLst>
            <pc:docMk/>
            <pc:sldMk cId="3078872076" sldId="727"/>
            <ac:picMk id="2" creationId="{430D1B60-6765-73AA-C7F3-0D040A9438F4}"/>
          </ac:picMkLst>
        </pc:picChg>
        <pc:picChg chg="mod topLvl">
          <ac:chgData name="Froduald Kabanza" userId="edf393d0-642b-4b9e-8c75-f62133241689" providerId="ADAL" clId="{5850058F-D60C-40F2-BDAC-587A7FE305E2}" dt="2023-01-26T10:52:55.856" v="878" actId="1076"/>
          <ac:picMkLst>
            <pc:docMk/>
            <pc:sldMk cId="3078872076" sldId="727"/>
            <ac:picMk id="32" creationId="{C0574A25-73F4-4638-BB77-05D266B61EC0}"/>
          </ac:picMkLst>
        </pc:picChg>
        <pc:picChg chg="add del mod">
          <ac:chgData name="Froduald Kabanza" userId="edf393d0-642b-4b9e-8c75-f62133241689" providerId="ADAL" clId="{5850058F-D60C-40F2-BDAC-587A7FE305E2}" dt="2023-01-26T10:55:19.639" v="921" actId="478"/>
          <ac:picMkLst>
            <pc:docMk/>
            <pc:sldMk cId="3078872076" sldId="727"/>
            <ac:picMk id="77" creationId="{E1B769B1-DFE6-D8D6-2391-5E5A4B875FA1}"/>
          </ac:picMkLst>
        </pc:picChg>
        <pc:picChg chg="add mod">
          <ac:chgData name="Froduald Kabanza" userId="edf393d0-642b-4b9e-8c75-f62133241689" providerId="ADAL" clId="{5850058F-D60C-40F2-BDAC-587A7FE305E2}" dt="2023-01-26T20:59:29.306" v="5235" actId="1076"/>
          <ac:picMkLst>
            <pc:docMk/>
            <pc:sldMk cId="3078872076" sldId="727"/>
            <ac:picMk id="88" creationId="{A7A03AAA-2AF3-6FBA-646E-33DFE08ED16A}"/>
          </ac:picMkLst>
        </pc:picChg>
        <pc:picChg chg="add mod ord">
          <ac:chgData name="Froduald Kabanza" userId="edf393d0-642b-4b9e-8c75-f62133241689" providerId="ADAL" clId="{5850058F-D60C-40F2-BDAC-587A7FE305E2}" dt="2023-01-26T11:19:59.546" v="1554" actId="1076"/>
          <ac:picMkLst>
            <pc:docMk/>
            <pc:sldMk cId="3078872076" sldId="727"/>
            <ac:picMk id="26653" creationId="{F676EEFF-1C32-8A52-0C3D-320B1C4F910C}"/>
          </ac:picMkLst>
        </pc:picChg>
        <pc:cxnChg chg="mod topLvl">
          <ac:chgData name="Froduald Kabanza" userId="edf393d0-642b-4b9e-8c75-f62133241689" providerId="ADAL" clId="{5850058F-D60C-40F2-BDAC-587A7FE305E2}" dt="2023-01-26T11:19:33.745" v="1548" actId="14100"/>
          <ac:cxnSpMkLst>
            <pc:docMk/>
            <pc:sldMk cId="3078872076" sldId="727"/>
            <ac:cxnSpMk id="15" creationId="{38E65F93-0D20-4ADB-BC04-B8E381E8C298}"/>
          </ac:cxnSpMkLst>
        </pc:cxnChg>
        <pc:cxnChg chg="del">
          <ac:chgData name="Froduald Kabanza" userId="edf393d0-642b-4b9e-8c75-f62133241689" providerId="ADAL" clId="{5850058F-D60C-40F2-BDAC-587A7FE305E2}" dt="2023-01-26T10:44:26.283" v="786" actId="478"/>
          <ac:cxnSpMkLst>
            <pc:docMk/>
            <pc:sldMk cId="3078872076" sldId="727"/>
            <ac:cxnSpMk id="34" creationId="{5D11A8C1-3EA4-72D5-23FA-63CCE18CD48D}"/>
          </ac:cxnSpMkLst>
        </pc:cxnChg>
        <pc:cxnChg chg="mod topLvl">
          <ac:chgData name="Froduald Kabanza" userId="edf393d0-642b-4b9e-8c75-f62133241689" providerId="ADAL" clId="{5850058F-D60C-40F2-BDAC-587A7FE305E2}" dt="2023-01-26T10:52:42.225" v="876" actId="14100"/>
          <ac:cxnSpMkLst>
            <pc:docMk/>
            <pc:sldMk cId="3078872076" sldId="727"/>
            <ac:cxnSpMk id="35" creationId="{2A6992B8-27F9-65C9-B343-A5F73E9FEB81}"/>
          </ac:cxnSpMkLst>
        </pc:cxnChg>
        <pc:cxnChg chg="mod topLvl">
          <ac:chgData name="Froduald Kabanza" userId="edf393d0-642b-4b9e-8c75-f62133241689" providerId="ADAL" clId="{5850058F-D60C-40F2-BDAC-587A7FE305E2}" dt="2023-01-26T11:19:28.728" v="1547" actId="14100"/>
          <ac:cxnSpMkLst>
            <pc:docMk/>
            <pc:sldMk cId="3078872076" sldId="727"/>
            <ac:cxnSpMk id="67" creationId="{7FF4568F-96FD-4B73-AA5C-0EDA8F9FBB66}"/>
          </ac:cxnSpMkLst>
        </pc:cxnChg>
      </pc:sldChg>
      <pc:sldChg chg="addSp delSp modSp add mod modNotesTx">
        <pc:chgData name="Froduald Kabanza" userId="edf393d0-642b-4b9e-8c75-f62133241689" providerId="ADAL" clId="{5850058F-D60C-40F2-BDAC-587A7FE305E2}" dt="2023-01-26T11:05:26.103" v="1115" actId="255"/>
        <pc:sldMkLst>
          <pc:docMk/>
          <pc:sldMk cId="2098527048" sldId="728"/>
        </pc:sldMkLst>
        <pc:spChg chg="add mod">
          <ac:chgData name="Froduald Kabanza" userId="edf393d0-642b-4b9e-8c75-f62133241689" providerId="ADAL" clId="{5850058F-D60C-40F2-BDAC-587A7FE305E2}" dt="2023-01-26T11:05:26.103" v="1115" actId="255"/>
          <ac:spMkLst>
            <pc:docMk/>
            <pc:sldMk cId="2098527048" sldId="728"/>
            <ac:spMk id="5" creationId="{7BE134E7-CA3E-6F01-9470-92A9E2703EA3}"/>
          </ac:spMkLst>
        </pc:spChg>
        <pc:grpChg chg="del">
          <ac:chgData name="Froduald Kabanza" userId="edf393d0-642b-4b9e-8c75-f62133241689" providerId="ADAL" clId="{5850058F-D60C-40F2-BDAC-587A7FE305E2}" dt="2023-01-26T10:59:49.807" v="940" actId="478"/>
          <ac:grpSpMkLst>
            <pc:docMk/>
            <pc:sldMk cId="2098527048" sldId="728"/>
            <ac:grpSpMk id="26652" creationId="{68318928-7645-9215-DFF1-70BE1C901254}"/>
          </ac:grpSpMkLst>
        </pc:grpChg>
      </pc:sldChg>
      <pc:sldChg chg="addSp delSp modSp add mod modAnim">
        <pc:chgData name="Froduald Kabanza" userId="edf393d0-642b-4b9e-8c75-f62133241689" providerId="ADAL" clId="{5850058F-D60C-40F2-BDAC-587A7FE305E2}" dt="2023-01-26T11:34:19.835" v="1945" actId="1076"/>
        <pc:sldMkLst>
          <pc:docMk/>
          <pc:sldMk cId="3379031856" sldId="729"/>
        </pc:sldMkLst>
        <pc:spChg chg="mod">
          <ac:chgData name="Froduald Kabanza" userId="edf393d0-642b-4b9e-8c75-f62133241689" providerId="ADAL" clId="{5850058F-D60C-40F2-BDAC-587A7FE305E2}" dt="2023-01-26T11:34:15.658" v="1944" actId="1076"/>
          <ac:spMkLst>
            <pc:docMk/>
            <pc:sldMk cId="3379031856" sldId="729"/>
            <ac:spMk id="3" creationId="{0403E949-8EFB-F3CE-04C1-CF38F7334300}"/>
          </ac:spMkLst>
        </pc:spChg>
        <pc:spChg chg="add mod">
          <ac:chgData name="Froduald Kabanza" userId="edf393d0-642b-4b9e-8c75-f62133241689" providerId="ADAL" clId="{5850058F-D60C-40F2-BDAC-587A7FE305E2}" dt="2023-01-26T11:28:51.255" v="1913" actId="20577"/>
          <ac:spMkLst>
            <pc:docMk/>
            <pc:sldMk cId="3379031856" sldId="729"/>
            <ac:spMk id="5" creationId="{11BE23B8-4B8D-CCC1-D939-5D1D5EF51A16}"/>
          </ac:spMkLst>
        </pc:spChg>
        <pc:spChg chg="mod">
          <ac:chgData name="Froduald Kabanza" userId="edf393d0-642b-4b9e-8c75-f62133241689" providerId="ADAL" clId="{5850058F-D60C-40F2-BDAC-587A7FE305E2}" dt="2023-01-26T11:23:00.249" v="1707" actId="14100"/>
          <ac:spMkLst>
            <pc:docMk/>
            <pc:sldMk cId="3379031856" sldId="729"/>
            <ac:spMk id="7" creationId="{1B896644-0B1C-DA9E-92D4-8B86B556081A}"/>
          </ac:spMkLst>
        </pc:spChg>
        <pc:spChg chg="add mod">
          <ac:chgData name="Froduald Kabanza" userId="edf393d0-642b-4b9e-8c75-f62133241689" providerId="ADAL" clId="{5850058F-D60C-40F2-BDAC-587A7FE305E2}" dt="2023-01-26T11:23:27.176" v="1714" actId="1076"/>
          <ac:spMkLst>
            <pc:docMk/>
            <pc:sldMk cId="3379031856" sldId="729"/>
            <ac:spMk id="11" creationId="{C7845C9E-F287-EBE0-359B-70D0C7CC8B36}"/>
          </ac:spMkLst>
        </pc:spChg>
        <pc:spChg chg="add mod">
          <ac:chgData name="Froduald Kabanza" userId="edf393d0-642b-4b9e-8c75-f62133241689" providerId="ADAL" clId="{5850058F-D60C-40F2-BDAC-587A7FE305E2}" dt="2023-01-26T11:34:19.835" v="1945" actId="1076"/>
          <ac:spMkLst>
            <pc:docMk/>
            <pc:sldMk cId="3379031856" sldId="729"/>
            <ac:spMk id="24" creationId="{D2249D1C-36EC-92FA-E160-DCE44C74DFD1}"/>
          </ac:spMkLst>
        </pc:spChg>
        <pc:spChg chg="add mod">
          <ac:chgData name="Froduald Kabanza" userId="edf393d0-642b-4b9e-8c75-f62133241689" providerId="ADAL" clId="{5850058F-D60C-40F2-BDAC-587A7FE305E2}" dt="2023-01-26T11:28:13.415" v="1891" actId="1076"/>
          <ac:spMkLst>
            <pc:docMk/>
            <pc:sldMk cId="3379031856" sldId="729"/>
            <ac:spMk id="43" creationId="{07AFF3C1-BE37-8063-30CC-782DBE05B022}"/>
          </ac:spMkLst>
        </pc:spChg>
        <pc:grpChg chg="del">
          <ac:chgData name="Froduald Kabanza" userId="edf393d0-642b-4b9e-8c75-f62133241689" providerId="ADAL" clId="{5850058F-D60C-40F2-BDAC-587A7FE305E2}" dt="2023-01-26T11:07:53.501" v="1117" actId="478"/>
          <ac:grpSpMkLst>
            <pc:docMk/>
            <pc:sldMk cId="3379031856" sldId="729"/>
            <ac:grpSpMk id="26652" creationId="{68318928-7645-9215-DFF1-70BE1C901254}"/>
          </ac:grpSpMkLst>
        </pc:grpChg>
        <pc:picChg chg="add mod">
          <ac:chgData name="Froduald Kabanza" userId="edf393d0-642b-4b9e-8c75-f62133241689" providerId="ADAL" clId="{5850058F-D60C-40F2-BDAC-587A7FE305E2}" dt="2023-01-26T11:23:27.176" v="1714" actId="1076"/>
          <ac:picMkLst>
            <pc:docMk/>
            <pc:sldMk cId="3379031856" sldId="729"/>
            <ac:picMk id="10" creationId="{71B85808-C265-E51B-377A-1BC7A0516EF0}"/>
          </ac:picMkLst>
        </pc:picChg>
        <pc:picChg chg="add mod">
          <ac:chgData name="Froduald Kabanza" userId="edf393d0-642b-4b9e-8c75-f62133241689" providerId="ADAL" clId="{5850058F-D60C-40F2-BDAC-587A7FE305E2}" dt="2023-01-26T11:28:21.160" v="1894" actId="1076"/>
          <ac:picMkLst>
            <pc:docMk/>
            <pc:sldMk cId="3379031856" sldId="729"/>
            <ac:picMk id="23" creationId="{8CF1ACC2-73EE-8CC4-A6CF-9613574199E6}"/>
          </ac:picMkLst>
        </pc:picChg>
        <pc:picChg chg="add del mod">
          <ac:chgData name="Froduald Kabanza" userId="edf393d0-642b-4b9e-8c75-f62133241689" providerId="ADAL" clId="{5850058F-D60C-40F2-BDAC-587A7FE305E2}" dt="2023-01-26T11:18:42.418" v="1541" actId="478"/>
          <ac:picMkLst>
            <pc:docMk/>
            <pc:sldMk cId="3379031856" sldId="729"/>
            <ac:picMk id="26" creationId="{4508BF74-7847-8926-506B-CA07DD851799}"/>
          </ac:picMkLst>
        </pc:picChg>
        <pc:picChg chg="add mod">
          <ac:chgData name="Froduald Kabanza" userId="edf393d0-642b-4b9e-8c75-f62133241689" providerId="ADAL" clId="{5850058F-D60C-40F2-BDAC-587A7FE305E2}" dt="2023-01-26T11:28:18.864" v="1893" actId="1076"/>
          <ac:picMkLst>
            <pc:docMk/>
            <pc:sldMk cId="3379031856" sldId="729"/>
            <ac:picMk id="28" creationId="{5CB01565-7D5C-66D0-79FF-50C8A1DE7F24}"/>
          </ac:picMkLst>
        </pc:picChg>
        <pc:picChg chg="add mod">
          <ac:chgData name="Froduald Kabanza" userId="edf393d0-642b-4b9e-8c75-f62133241689" providerId="ADAL" clId="{5850058F-D60C-40F2-BDAC-587A7FE305E2}" dt="2023-01-26T11:28:22.447" v="1895" actId="1076"/>
          <ac:picMkLst>
            <pc:docMk/>
            <pc:sldMk cId="3379031856" sldId="729"/>
            <ac:picMk id="36" creationId="{3F6C21D5-714B-1B94-158E-C867976685CE}"/>
          </ac:picMkLst>
        </pc:picChg>
        <pc:picChg chg="add mod">
          <ac:chgData name="Froduald Kabanza" userId="edf393d0-642b-4b9e-8c75-f62133241689" providerId="ADAL" clId="{5850058F-D60C-40F2-BDAC-587A7FE305E2}" dt="2023-01-26T11:28:25.152" v="1896" actId="1076"/>
          <ac:picMkLst>
            <pc:docMk/>
            <pc:sldMk cId="3379031856" sldId="729"/>
            <ac:picMk id="46" creationId="{D579DB9C-7E73-C8C8-4189-16B60F394B2D}"/>
          </ac:picMkLst>
        </pc:picChg>
        <pc:cxnChg chg="mod">
          <ac:chgData name="Froduald Kabanza" userId="edf393d0-642b-4b9e-8c75-f62133241689" providerId="ADAL" clId="{5850058F-D60C-40F2-BDAC-587A7FE305E2}" dt="2023-01-26T11:23:12.065" v="1709" actId="14100"/>
          <ac:cxnSpMkLst>
            <pc:docMk/>
            <pc:sldMk cId="3379031856" sldId="729"/>
            <ac:cxnSpMk id="15" creationId="{38E65F93-0D20-4ADB-BC04-B8E381E8C298}"/>
          </ac:cxnSpMkLst>
        </pc:cxnChg>
        <pc:cxnChg chg="add del">
          <ac:chgData name="Froduald Kabanza" userId="edf393d0-642b-4b9e-8c75-f62133241689" providerId="ADAL" clId="{5850058F-D60C-40F2-BDAC-587A7FE305E2}" dt="2023-01-26T11:26:00.048" v="1837" actId="11529"/>
          <ac:cxnSpMkLst>
            <pc:docMk/>
            <pc:sldMk cId="3379031856" sldId="729"/>
            <ac:cxnSpMk id="38" creationId="{1BA92884-ABF5-F2BF-B9AC-DB07802273E2}"/>
          </ac:cxnSpMkLst>
        </pc:cxnChg>
        <pc:cxnChg chg="add del">
          <ac:chgData name="Froduald Kabanza" userId="edf393d0-642b-4b9e-8c75-f62133241689" providerId="ADAL" clId="{5850058F-D60C-40F2-BDAC-587A7FE305E2}" dt="2023-01-26T11:26:09.319" v="1839" actId="478"/>
          <ac:cxnSpMkLst>
            <pc:docMk/>
            <pc:sldMk cId="3379031856" sldId="729"/>
            <ac:cxnSpMk id="40" creationId="{501196BE-1E41-D89F-980C-771E6C1DD6A0}"/>
          </ac:cxnSpMkLst>
        </pc:cxnChg>
        <pc:cxnChg chg="add mod">
          <ac:chgData name="Froduald Kabanza" userId="edf393d0-642b-4b9e-8c75-f62133241689" providerId="ADAL" clId="{5850058F-D60C-40F2-BDAC-587A7FE305E2}" dt="2023-01-26T11:28:15.391" v="1892" actId="1076"/>
          <ac:cxnSpMkLst>
            <pc:docMk/>
            <pc:sldMk cId="3379031856" sldId="729"/>
            <ac:cxnSpMk id="42" creationId="{F480D2F7-58E8-5B08-084D-D4B4559E1F8B}"/>
          </ac:cxnSpMkLst>
        </pc:cxnChg>
        <pc:cxnChg chg="mod">
          <ac:chgData name="Froduald Kabanza" userId="edf393d0-642b-4b9e-8c75-f62133241689" providerId="ADAL" clId="{5850058F-D60C-40F2-BDAC-587A7FE305E2}" dt="2023-01-26T11:23:07.329" v="1708" actId="14100"/>
          <ac:cxnSpMkLst>
            <pc:docMk/>
            <pc:sldMk cId="3379031856" sldId="729"/>
            <ac:cxnSpMk id="67" creationId="{7FF4568F-96FD-4B73-AA5C-0EDA8F9FBB66}"/>
          </ac:cxnSpMkLst>
        </pc:cxnChg>
      </pc:sldChg>
      <pc:sldChg chg="addSp delSp modSp add mod modNotesTx">
        <pc:chgData name="Froduald Kabanza" userId="edf393d0-642b-4b9e-8c75-f62133241689" providerId="ADAL" clId="{5850058F-D60C-40F2-BDAC-587A7FE305E2}" dt="2023-01-26T11:57:29.693" v="3508" actId="20577"/>
        <pc:sldMkLst>
          <pc:docMk/>
          <pc:sldMk cId="1674020406" sldId="730"/>
        </pc:sldMkLst>
        <pc:spChg chg="add mod">
          <ac:chgData name="Froduald Kabanza" userId="edf393d0-642b-4b9e-8c75-f62133241689" providerId="ADAL" clId="{5850058F-D60C-40F2-BDAC-587A7FE305E2}" dt="2023-01-26T11:39:14.168" v="2002" actId="1076"/>
          <ac:spMkLst>
            <pc:docMk/>
            <pc:sldMk cId="1674020406" sldId="730"/>
            <ac:spMk id="24" creationId="{684357C5-BF3C-A23F-C35B-8032E3108695}"/>
          </ac:spMkLst>
        </pc:spChg>
        <pc:spChg chg="mod">
          <ac:chgData name="Froduald Kabanza" userId="edf393d0-642b-4b9e-8c75-f62133241689" providerId="ADAL" clId="{5850058F-D60C-40F2-BDAC-587A7FE305E2}" dt="2023-01-26T11:36:45.268" v="1981" actId="20577"/>
          <ac:spMkLst>
            <pc:docMk/>
            <pc:sldMk cId="1674020406" sldId="730"/>
            <ac:spMk id="26625" creationId="{00000000-0000-0000-0000-000000000000}"/>
          </ac:spMkLst>
        </pc:spChg>
        <pc:spChg chg="mod">
          <ac:chgData name="Froduald Kabanza" userId="edf393d0-642b-4b9e-8c75-f62133241689" providerId="ADAL" clId="{5850058F-D60C-40F2-BDAC-587A7FE305E2}" dt="2023-01-26T11:38:35.255" v="1994" actId="1076"/>
          <ac:spMkLst>
            <pc:docMk/>
            <pc:sldMk cId="1674020406" sldId="730"/>
            <ac:spMk id="26654" creationId="{133D3FA2-6ABD-1CD8-B4E9-8BCE8DBE6502}"/>
          </ac:spMkLst>
        </pc:spChg>
        <pc:grpChg chg="del">
          <ac:chgData name="Froduald Kabanza" userId="edf393d0-642b-4b9e-8c75-f62133241689" providerId="ADAL" clId="{5850058F-D60C-40F2-BDAC-587A7FE305E2}" dt="2023-01-26T11:36:48.421" v="1982" actId="478"/>
          <ac:grpSpMkLst>
            <pc:docMk/>
            <pc:sldMk cId="1674020406" sldId="730"/>
            <ac:grpSpMk id="26652" creationId="{68318928-7645-9215-DFF1-70BE1C901254}"/>
          </ac:grpSpMkLst>
        </pc:grpChg>
        <pc:picChg chg="add del">
          <ac:chgData name="Froduald Kabanza" userId="edf393d0-642b-4b9e-8c75-f62133241689" providerId="ADAL" clId="{5850058F-D60C-40F2-BDAC-587A7FE305E2}" dt="2023-01-26T11:37:17.951" v="1984" actId="478"/>
          <ac:picMkLst>
            <pc:docMk/>
            <pc:sldMk cId="1674020406" sldId="730"/>
            <ac:picMk id="9" creationId="{7FE076E6-9241-C381-A369-414DBD6A78EA}"/>
          </ac:picMkLst>
        </pc:picChg>
        <pc:picChg chg="add del">
          <ac:chgData name="Froduald Kabanza" userId="edf393d0-642b-4b9e-8c75-f62133241689" providerId="ADAL" clId="{5850058F-D60C-40F2-BDAC-587A7FE305E2}" dt="2023-01-26T11:37:47.808" v="1986" actId="478"/>
          <ac:picMkLst>
            <pc:docMk/>
            <pc:sldMk cId="1674020406" sldId="730"/>
            <ac:picMk id="11" creationId="{642FA9E4-BCA8-9983-A184-C1EA088F5430}"/>
          </ac:picMkLst>
        </pc:picChg>
        <pc:picChg chg="add mod">
          <ac:chgData name="Froduald Kabanza" userId="edf393d0-642b-4b9e-8c75-f62133241689" providerId="ADAL" clId="{5850058F-D60C-40F2-BDAC-587A7FE305E2}" dt="2023-01-26T11:39:02.854" v="1999" actId="1076"/>
          <ac:picMkLst>
            <pc:docMk/>
            <pc:sldMk cId="1674020406" sldId="730"/>
            <ac:picMk id="23" creationId="{437D92A8-A70E-1F83-2508-3F174AE24427}"/>
          </ac:picMkLst>
        </pc:picChg>
        <pc:picChg chg="mod">
          <ac:chgData name="Froduald Kabanza" userId="edf393d0-642b-4b9e-8c75-f62133241689" providerId="ADAL" clId="{5850058F-D60C-40F2-BDAC-587A7FE305E2}" dt="2023-01-26T11:38:37.807" v="1995" actId="1076"/>
          <ac:picMkLst>
            <pc:docMk/>
            <pc:sldMk cId="1674020406" sldId="730"/>
            <ac:picMk id="26653" creationId="{F676EEFF-1C32-8A52-0C3D-320B1C4F910C}"/>
          </ac:picMkLst>
        </pc:picChg>
      </pc:sldChg>
      <pc:sldChg chg="modSp add del mod">
        <pc:chgData name="Froduald Kabanza" userId="edf393d0-642b-4b9e-8c75-f62133241689" providerId="ADAL" clId="{5850058F-D60C-40F2-BDAC-587A7FE305E2}" dt="2023-01-26T11:36:26.927" v="1963" actId="2696"/>
        <pc:sldMkLst>
          <pc:docMk/>
          <pc:sldMk cId="3493663166" sldId="730"/>
        </pc:sldMkLst>
        <pc:spChg chg="mod">
          <ac:chgData name="Froduald Kabanza" userId="edf393d0-642b-4b9e-8c75-f62133241689" providerId="ADAL" clId="{5850058F-D60C-40F2-BDAC-587A7FE305E2}" dt="2023-01-26T11:36:12.481" v="1962" actId="20577"/>
          <ac:spMkLst>
            <pc:docMk/>
            <pc:sldMk cId="3493663166" sldId="730"/>
            <ac:spMk id="26625" creationId="{00000000-0000-0000-0000-000000000000}"/>
          </ac:spMkLst>
        </pc:spChg>
      </pc:sldChg>
      <pc:sldChg chg="addSp delSp modSp add mod modNotesTx">
        <pc:chgData name="Froduald Kabanza" userId="edf393d0-642b-4b9e-8c75-f62133241689" providerId="ADAL" clId="{5850058F-D60C-40F2-BDAC-587A7FE305E2}" dt="2023-01-26T20:41:43.618" v="5230" actId="14100"/>
        <pc:sldMkLst>
          <pc:docMk/>
          <pc:sldMk cId="704094155" sldId="731"/>
        </pc:sldMkLst>
        <pc:spChg chg="add del mod">
          <ac:chgData name="Froduald Kabanza" userId="edf393d0-642b-4b9e-8c75-f62133241689" providerId="ADAL" clId="{5850058F-D60C-40F2-BDAC-587A7FE305E2}" dt="2023-01-26T12:11:01.522" v="4181" actId="478"/>
          <ac:spMkLst>
            <pc:docMk/>
            <pc:sldMk cId="704094155" sldId="731"/>
            <ac:spMk id="5" creationId="{E6461331-94B8-E9EB-04CC-75E57DD8DE7B}"/>
          </ac:spMkLst>
        </pc:spChg>
        <pc:spChg chg="add mod">
          <ac:chgData name="Froduald Kabanza" userId="edf393d0-642b-4b9e-8c75-f62133241689" providerId="ADAL" clId="{5850058F-D60C-40F2-BDAC-587A7FE305E2}" dt="2023-01-26T12:14:05.015" v="4280" actId="1076"/>
          <ac:spMkLst>
            <pc:docMk/>
            <pc:sldMk cId="704094155" sldId="731"/>
            <ac:spMk id="11" creationId="{3847FC38-0E01-0F35-BE43-6C855F9F2364}"/>
          </ac:spMkLst>
        </pc:spChg>
        <pc:spChg chg="del">
          <ac:chgData name="Froduald Kabanza" userId="edf393d0-642b-4b9e-8c75-f62133241689" providerId="ADAL" clId="{5850058F-D60C-40F2-BDAC-587A7FE305E2}" dt="2023-01-26T12:04:33.820" v="3526" actId="478"/>
          <ac:spMkLst>
            <pc:docMk/>
            <pc:sldMk cId="704094155" sldId="731"/>
            <ac:spMk id="24" creationId="{684357C5-BF3C-A23F-C35B-8032E3108695}"/>
          </ac:spMkLst>
        </pc:spChg>
        <pc:spChg chg="mod">
          <ac:chgData name="Froduald Kabanza" userId="edf393d0-642b-4b9e-8c75-f62133241689" providerId="ADAL" clId="{5850058F-D60C-40F2-BDAC-587A7FE305E2}" dt="2023-01-26T11:58:44.510" v="3524" actId="20577"/>
          <ac:spMkLst>
            <pc:docMk/>
            <pc:sldMk cId="704094155" sldId="731"/>
            <ac:spMk id="26625" creationId="{00000000-0000-0000-0000-000000000000}"/>
          </ac:spMkLst>
        </pc:spChg>
        <pc:spChg chg="del">
          <ac:chgData name="Froduald Kabanza" userId="edf393d0-642b-4b9e-8c75-f62133241689" providerId="ADAL" clId="{5850058F-D60C-40F2-BDAC-587A7FE305E2}" dt="2023-01-26T12:04:33.820" v="3526" actId="478"/>
          <ac:spMkLst>
            <pc:docMk/>
            <pc:sldMk cId="704094155" sldId="731"/>
            <ac:spMk id="26654" creationId="{133D3FA2-6ABD-1CD8-B4E9-8BCE8DBE6502}"/>
          </ac:spMkLst>
        </pc:spChg>
        <pc:picChg chg="add mod">
          <ac:chgData name="Froduald Kabanza" userId="edf393d0-642b-4b9e-8c75-f62133241689" providerId="ADAL" clId="{5850058F-D60C-40F2-BDAC-587A7FE305E2}" dt="2023-01-26T20:41:43.618" v="5230" actId="14100"/>
          <ac:picMkLst>
            <pc:docMk/>
            <pc:sldMk cId="704094155" sldId="731"/>
            <ac:picMk id="10" creationId="{C6F4478F-73E9-D3DB-50CF-E029CD29D715}"/>
          </ac:picMkLst>
        </pc:picChg>
        <pc:picChg chg="del">
          <ac:chgData name="Froduald Kabanza" userId="edf393d0-642b-4b9e-8c75-f62133241689" providerId="ADAL" clId="{5850058F-D60C-40F2-BDAC-587A7FE305E2}" dt="2023-01-26T12:04:29.027" v="3525" actId="478"/>
          <ac:picMkLst>
            <pc:docMk/>
            <pc:sldMk cId="704094155" sldId="731"/>
            <ac:picMk id="23" creationId="{437D92A8-A70E-1F83-2508-3F174AE24427}"/>
          </ac:picMkLst>
        </pc:picChg>
        <pc:picChg chg="del">
          <ac:chgData name="Froduald Kabanza" userId="edf393d0-642b-4b9e-8c75-f62133241689" providerId="ADAL" clId="{5850058F-D60C-40F2-BDAC-587A7FE305E2}" dt="2023-01-26T12:04:33.820" v="3526" actId="478"/>
          <ac:picMkLst>
            <pc:docMk/>
            <pc:sldMk cId="704094155" sldId="731"/>
            <ac:picMk id="26653" creationId="{F676EEFF-1C32-8A52-0C3D-320B1C4F910C}"/>
          </ac:picMkLst>
        </pc:picChg>
      </pc:sldChg>
      <pc:sldChg chg="modSp add mod ord">
        <pc:chgData name="Froduald Kabanza" userId="edf393d0-642b-4b9e-8c75-f62133241689" providerId="ADAL" clId="{5850058F-D60C-40F2-BDAC-587A7FE305E2}" dt="2023-01-26T12:10:58.100" v="4180"/>
        <pc:sldMkLst>
          <pc:docMk/>
          <pc:sldMk cId="24279273" sldId="732"/>
        </pc:sldMkLst>
        <pc:spChg chg="mod">
          <ac:chgData name="Froduald Kabanza" userId="edf393d0-642b-4b9e-8c75-f62133241689" providerId="ADAL" clId="{5850058F-D60C-40F2-BDAC-587A7FE305E2}" dt="2023-01-26T12:10:53.460" v="4178" actId="20577"/>
          <ac:spMkLst>
            <pc:docMk/>
            <pc:sldMk cId="24279273" sldId="732"/>
            <ac:spMk id="5" creationId="{E6461331-94B8-E9EB-04CC-75E57DD8DE7B}"/>
          </ac:spMkLst>
        </pc:spChg>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E8A7B0C5-FE0A-48AE-9321-6D7B8185155C}"/>
    <pc:docChg chg="undo custSel addSld delSld modSld delSection modSection">
      <pc:chgData name="Froduald Kabanza" userId="edf393d0-642b-4b9e-8c75-f62133241689" providerId="ADAL" clId="{E8A7B0C5-FE0A-48AE-9321-6D7B8185155C}" dt="2023-01-13T12:03:47.688" v="727" actId="255"/>
      <pc:docMkLst>
        <pc:docMk/>
      </pc:docMkLst>
      <pc:sldChg chg="delSp modSp mod modShow">
        <pc:chgData name="Froduald Kabanza" userId="edf393d0-642b-4b9e-8c75-f62133241689" providerId="ADAL" clId="{E8A7B0C5-FE0A-48AE-9321-6D7B8185155C}" dt="2023-01-13T11:33:21.519" v="470" actId="114"/>
        <pc:sldMkLst>
          <pc:docMk/>
          <pc:sldMk cId="1745173593" sldId="277"/>
        </pc:sldMkLst>
        <pc:spChg chg="mod">
          <ac:chgData name="Froduald Kabanza" userId="edf393d0-642b-4b9e-8c75-f62133241689" providerId="ADAL" clId="{E8A7B0C5-FE0A-48AE-9321-6D7B8185155C}" dt="2023-01-13T11:33:13.606" v="468" actId="1076"/>
          <ac:spMkLst>
            <pc:docMk/>
            <pc:sldMk cId="1745173593" sldId="277"/>
            <ac:spMk id="3" creationId="{7BC97D01-4AF5-4F38-B3A6-393B51560175}"/>
          </ac:spMkLst>
        </pc:spChg>
        <pc:spChg chg="mod">
          <ac:chgData name="Froduald Kabanza" userId="edf393d0-642b-4b9e-8c75-f62133241689" providerId="ADAL" clId="{E8A7B0C5-FE0A-48AE-9321-6D7B8185155C}" dt="2023-01-13T11:33:21.519" v="470" actId="114"/>
          <ac:spMkLst>
            <pc:docMk/>
            <pc:sldMk cId="1745173593" sldId="277"/>
            <ac:spMk id="7" creationId="{00000000-0000-0000-0000-000000000000}"/>
          </ac:spMkLst>
        </pc:spChg>
        <pc:spChg chg="mod">
          <ac:chgData name="Froduald Kabanza" userId="edf393d0-642b-4b9e-8c75-f62133241689" providerId="ADAL" clId="{E8A7B0C5-FE0A-48AE-9321-6D7B8185155C}" dt="2023-01-13T11:33:13.606" v="468" actId="1076"/>
          <ac:spMkLst>
            <pc:docMk/>
            <pc:sldMk cId="1745173593" sldId="277"/>
            <ac:spMk id="17" creationId="{5410AA0B-EFAC-4A8D-AFE8-141306139AAA}"/>
          </ac:spMkLst>
        </pc:spChg>
        <pc:spChg chg="mod">
          <ac:chgData name="Froduald Kabanza" userId="edf393d0-642b-4b9e-8c75-f62133241689" providerId="ADAL" clId="{E8A7B0C5-FE0A-48AE-9321-6D7B8185155C}" dt="2023-01-13T11:33:13.606" v="468" actId="1076"/>
          <ac:spMkLst>
            <pc:docMk/>
            <pc:sldMk cId="1745173593" sldId="277"/>
            <ac:spMk id="18" creationId="{F06DBC2B-2897-4AA6-8EBA-1F47720BB1E3}"/>
          </ac:spMkLst>
        </pc:spChg>
        <pc:spChg chg="mod">
          <ac:chgData name="Froduald Kabanza" userId="edf393d0-642b-4b9e-8c75-f62133241689" providerId="ADAL" clId="{E8A7B0C5-FE0A-48AE-9321-6D7B8185155C}" dt="2023-01-13T11:33:13.606" v="468" actId="1076"/>
          <ac:spMkLst>
            <pc:docMk/>
            <pc:sldMk cId="1745173593" sldId="277"/>
            <ac:spMk id="20" creationId="{CA196800-B390-42C7-8DF8-0B7C754A5E3C}"/>
          </ac:spMkLst>
        </pc:spChg>
        <pc:picChg chg="del">
          <ac:chgData name="Froduald Kabanza" userId="edf393d0-642b-4b9e-8c75-f62133241689" providerId="ADAL" clId="{E8A7B0C5-FE0A-48AE-9321-6D7B8185155C}" dt="2023-01-13T11:31:17.480" v="424" actId="478"/>
          <ac:picMkLst>
            <pc:docMk/>
            <pc:sldMk cId="1745173593" sldId="277"/>
            <ac:picMk id="13" creationId="{00000000-0000-0000-0000-000000000000}"/>
          </ac:picMkLst>
        </pc:picChg>
        <pc:picChg chg="mod">
          <ac:chgData name="Froduald Kabanza" userId="edf393d0-642b-4b9e-8c75-f62133241689" providerId="ADAL" clId="{E8A7B0C5-FE0A-48AE-9321-6D7B8185155C}" dt="2023-01-13T11:33:13.606" v="468" actId="1076"/>
          <ac:picMkLst>
            <pc:docMk/>
            <pc:sldMk cId="1745173593" sldId="277"/>
            <ac:picMk id="14" creationId="{9114D217-70ED-4B6D-AC2A-093AD9F881A4}"/>
          </ac:picMkLst>
        </pc:picChg>
        <pc:picChg chg="mod">
          <ac:chgData name="Froduald Kabanza" userId="edf393d0-642b-4b9e-8c75-f62133241689" providerId="ADAL" clId="{E8A7B0C5-FE0A-48AE-9321-6D7B8185155C}" dt="2023-01-13T11:33:21.319" v="469" actId="1076"/>
          <ac:picMkLst>
            <pc:docMk/>
            <pc:sldMk cId="1745173593" sldId="277"/>
            <ac:picMk id="19" creationId="{00000000-0000-0000-0000-000000000000}"/>
          </ac:picMkLst>
        </pc:picChg>
        <pc:picChg chg="mod">
          <ac:chgData name="Froduald Kabanza" userId="edf393d0-642b-4b9e-8c75-f62133241689" providerId="ADAL" clId="{E8A7B0C5-FE0A-48AE-9321-6D7B8185155C}" dt="2023-01-13T11:33:21.319" v="469" actId="1076"/>
          <ac:picMkLst>
            <pc:docMk/>
            <pc:sldMk cId="1745173593" sldId="277"/>
            <ac:picMk id="21" creationId="{00000000-0000-0000-0000-000000000000}"/>
          </ac:picMkLst>
        </pc:picChg>
        <pc:cxnChg chg="mod">
          <ac:chgData name="Froduald Kabanza" userId="edf393d0-642b-4b9e-8c75-f62133241689" providerId="ADAL" clId="{E8A7B0C5-FE0A-48AE-9321-6D7B8185155C}" dt="2023-01-13T11:33:13.606" v="468" actId="1076"/>
          <ac:cxnSpMkLst>
            <pc:docMk/>
            <pc:sldMk cId="1745173593" sldId="277"/>
            <ac:cxnSpMk id="10" creationId="{69EABC4E-624A-4EF1-ADAA-4F2DAB6A5C35}"/>
          </ac:cxnSpMkLst>
        </pc:cxnChg>
        <pc:cxnChg chg="mod">
          <ac:chgData name="Froduald Kabanza" userId="edf393d0-642b-4b9e-8c75-f62133241689" providerId="ADAL" clId="{E8A7B0C5-FE0A-48AE-9321-6D7B8185155C}" dt="2023-01-13T11:33:13.606" v="468" actId="1076"/>
          <ac:cxnSpMkLst>
            <pc:docMk/>
            <pc:sldMk cId="1745173593" sldId="277"/>
            <ac:cxnSpMk id="22" creationId="{EC49CED9-B1C9-4A86-99E2-4AB19933C21E}"/>
          </ac:cxnSpMkLst>
        </pc:cxnChg>
      </pc:sldChg>
      <pc:sldChg chg="modSp mod modShow">
        <pc:chgData name="Froduald Kabanza" userId="edf393d0-642b-4b9e-8c75-f62133241689" providerId="ADAL" clId="{E8A7B0C5-FE0A-48AE-9321-6D7B8185155C}" dt="2023-01-12T11:56:37.684" v="165" actId="20577"/>
        <pc:sldMkLst>
          <pc:docMk/>
          <pc:sldMk cId="0" sldId="316"/>
        </pc:sldMkLst>
        <pc:spChg chg="mod">
          <ac:chgData name="Froduald Kabanza" userId="edf393d0-642b-4b9e-8c75-f62133241689" providerId="ADAL" clId="{E8A7B0C5-FE0A-48AE-9321-6D7B8185155C}" dt="2023-01-12T11:56:37.684" v="165" actId="20577"/>
          <ac:spMkLst>
            <pc:docMk/>
            <pc:sldMk cId="0" sldId="316"/>
            <ac:spMk id="19458" creationId="{00000000-0000-0000-0000-000000000000}"/>
          </ac:spMkLst>
        </pc:spChg>
      </pc:sldChg>
      <pc:sldChg chg="mod modShow">
        <pc:chgData name="Froduald Kabanza" userId="edf393d0-642b-4b9e-8c75-f62133241689" providerId="ADAL" clId="{E8A7B0C5-FE0A-48AE-9321-6D7B8185155C}" dt="2023-01-12T11:59:11.546" v="173" actId="729"/>
        <pc:sldMkLst>
          <pc:docMk/>
          <pc:sldMk cId="0" sldId="331"/>
        </pc:sldMkLst>
      </pc:sldChg>
      <pc:sldChg chg="addSp delSp modSp mod modShow">
        <pc:chgData name="Froduald Kabanza" userId="edf393d0-642b-4b9e-8c75-f62133241689" providerId="ADAL" clId="{E8A7B0C5-FE0A-48AE-9321-6D7B8185155C}" dt="2023-01-12T11:56:25.393" v="152" actId="20577"/>
        <pc:sldMkLst>
          <pc:docMk/>
          <pc:sldMk cId="154423500" sldId="332"/>
        </pc:sldMkLst>
        <pc:spChg chg="add del mod">
          <ac:chgData name="Froduald Kabanza" userId="edf393d0-642b-4b9e-8c75-f62133241689" providerId="ADAL" clId="{E8A7B0C5-FE0A-48AE-9321-6D7B8185155C}" dt="2023-01-12T11:56:11.715" v="111" actId="478"/>
          <ac:spMkLst>
            <pc:docMk/>
            <pc:sldMk cId="154423500" sldId="332"/>
            <ac:spMk id="2" creationId="{A8363BFC-D37B-EFC9-8648-2835C0D07C65}"/>
          </ac:spMkLst>
        </pc:spChg>
        <pc:spChg chg="add del mod">
          <ac:chgData name="Froduald Kabanza" userId="edf393d0-642b-4b9e-8c75-f62133241689" providerId="ADAL" clId="{E8A7B0C5-FE0A-48AE-9321-6D7B8185155C}" dt="2023-01-12T11:56:11.715" v="111" actId="478"/>
          <ac:spMkLst>
            <pc:docMk/>
            <pc:sldMk cId="154423500" sldId="332"/>
            <ac:spMk id="3" creationId="{5CE5CD9F-566B-50CF-7CDA-F1B697804CE7}"/>
          </ac:spMkLst>
        </pc:spChg>
        <pc:spChg chg="add mod">
          <ac:chgData name="Froduald Kabanza" userId="edf393d0-642b-4b9e-8c75-f62133241689" providerId="ADAL" clId="{E8A7B0C5-FE0A-48AE-9321-6D7B8185155C}" dt="2023-01-12T11:56:25.393" v="152" actId="20577"/>
          <ac:spMkLst>
            <pc:docMk/>
            <pc:sldMk cId="154423500" sldId="332"/>
            <ac:spMk id="4" creationId="{CD931363-DDCA-4600-6DA5-3CBBEA49FBD4}"/>
          </ac:spMkLst>
        </pc:spChg>
        <pc:spChg chg="add mod">
          <ac:chgData name="Froduald Kabanza" userId="edf393d0-642b-4b9e-8c75-f62133241689" providerId="ADAL" clId="{E8A7B0C5-FE0A-48AE-9321-6D7B8185155C}" dt="2023-01-12T11:56:12.882" v="112"/>
          <ac:spMkLst>
            <pc:docMk/>
            <pc:sldMk cId="154423500" sldId="332"/>
            <ac:spMk id="5" creationId="{D3EDED44-7660-C8E7-96BA-073BF3A94A02}"/>
          </ac:spMkLst>
        </pc:spChg>
        <pc:spChg chg="del">
          <ac:chgData name="Froduald Kabanza" userId="edf393d0-642b-4b9e-8c75-f62133241689" providerId="ADAL" clId="{E8A7B0C5-FE0A-48AE-9321-6D7B8185155C}" dt="2023-01-12T11:56:07.750" v="110" actId="478"/>
          <ac:spMkLst>
            <pc:docMk/>
            <pc:sldMk cId="154423500" sldId="332"/>
            <ac:spMk id="6" creationId="{50B0FB34-D872-45C2-9416-85ECF442F569}"/>
          </ac:spMkLst>
        </pc:spChg>
        <pc:spChg chg="del">
          <ac:chgData name="Froduald Kabanza" userId="edf393d0-642b-4b9e-8c75-f62133241689" providerId="ADAL" clId="{E8A7B0C5-FE0A-48AE-9321-6D7B8185155C}" dt="2023-01-12T11:56:07.750" v="110" actId="478"/>
          <ac:spMkLst>
            <pc:docMk/>
            <pc:sldMk cId="154423500" sldId="332"/>
            <ac:spMk id="7" creationId="{9D9D7E22-6E14-4E34-957C-A91469454C2C}"/>
          </ac:spMkLst>
        </pc:spChg>
      </pc:sldChg>
      <pc:sldChg chg="del mod modShow">
        <pc:chgData name="Froduald Kabanza" userId="edf393d0-642b-4b9e-8c75-f62133241689" providerId="ADAL" clId="{E8A7B0C5-FE0A-48AE-9321-6D7B8185155C}" dt="2023-01-12T11:49:26.852" v="64" actId="2696"/>
        <pc:sldMkLst>
          <pc:docMk/>
          <pc:sldMk cId="0" sldId="333"/>
        </pc:sldMkLst>
      </pc:sldChg>
      <pc:sldChg chg="mod modShow">
        <pc:chgData name="Froduald Kabanza" userId="edf393d0-642b-4b9e-8c75-f62133241689" providerId="ADAL" clId="{E8A7B0C5-FE0A-48AE-9321-6D7B8185155C}" dt="2023-01-12T11:40:02.305" v="3" actId="729"/>
        <pc:sldMkLst>
          <pc:docMk/>
          <pc:sldMk cId="0" sldId="335"/>
        </pc:sldMkLst>
      </pc:sldChg>
      <pc:sldChg chg="mod modShow">
        <pc:chgData name="Froduald Kabanza" userId="edf393d0-642b-4b9e-8c75-f62133241689" providerId="ADAL" clId="{E8A7B0C5-FE0A-48AE-9321-6D7B8185155C}" dt="2023-01-12T11:40:02.305" v="3" actId="729"/>
        <pc:sldMkLst>
          <pc:docMk/>
          <pc:sldMk cId="0" sldId="336"/>
        </pc:sldMkLst>
      </pc:sldChg>
      <pc:sldChg chg="modSp mod modShow">
        <pc:chgData name="Froduald Kabanza" userId="edf393d0-642b-4b9e-8c75-f62133241689" providerId="ADAL" clId="{E8A7B0C5-FE0A-48AE-9321-6D7B8185155C}" dt="2023-01-12T16:15:02.363" v="175" actId="20577"/>
        <pc:sldMkLst>
          <pc:docMk/>
          <pc:sldMk cId="0" sldId="337"/>
        </pc:sldMkLst>
        <pc:spChg chg="mod">
          <ac:chgData name="Froduald Kabanza" userId="edf393d0-642b-4b9e-8c75-f62133241689" providerId="ADAL" clId="{E8A7B0C5-FE0A-48AE-9321-6D7B8185155C}" dt="2023-01-12T16:15:02.363" v="175" actId="20577"/>
          <ac:spMkLst>
            <pc:docMk/>
            <pc:sldMk cId="0" sldId="337"/>
            <ac:spMk id="12" creationId="{29A98822-05C2-4498-89B5-7C8EBBC387B2}"/>
          </ac:spMkLst>
        </pc:spChg>
      </pc:sldChg>
      <pc:sldChg chg="mod modShow">
        <pc:chgData name="Froduald Kabanza" userId="edf393d0-642b-4b9e-8c75-f62133241689" providerId="ADAL" clId="{E8A7B0C5-FE0A-48AE-9321-6D7B8185155C}" dt="2023-01-12T11:40:02.305" v="3" actId="729"/>
        <pc:sldMkLst>
          <pc:docMk/>
          <pc:sldMk cId="0" sldId="338"/>
        </pc:sldMkLst>
      </pc:sldChg>
      <pc:sldChg chg="mod modShow">
        <pc:chgData name="Froduald Kabanza" userId="edf393d0-642b-4b9e-8c75-f62133241689" providerId="ADAL" clId="{E8A7B0C5-FE0A-48AE-9321-6D7B8185155C}" dt="2023-01-12T11:40:02.305" v="3" actId="729"/>
        <pc:sldMkLst>
          <pc:docMk/>
          <pc:sldMk cId="0" sldId="339"/>
        </pc:sldMkLst>
      </pc:sldChg>
      <pc:sldChg chg="mod modShow">
        <pc:chgData name="Froduald Kabanza" userId="edf393d0-642b-4b9e-8c75-f62133241689" providerId="ADAL" clId="{E8A7B0C5-FE0A-48AE-9321-6D7B8185155C}" dt="2023-01-12T11:40:02.305" v="3" actId="729"/>
        <pc:sldMkLst>
          <pc:docMk/>
          <pc:sldMk cId="0" sldId="340"/>
        </pc:sldMkLst>
      </pc:sldChg>
      <pc:sldChg chg="mod modShow">
        <pc:chgData name="Froduald Kabanza" userId="edf393d0-642b-4b9e-8c75-f62133241689" providerId="ADAL" clId="{E8A7B0C5-FE0A-48AE-9321-6D7B8185155C}" dt="2023-01-12T11:40:02.305" v="3" actId="729"/>
        <pc:sldMkLst>
          <pc:docMk/>
          <pc:sldMk cId="0" sldId="342"/>
        </pc:sldMkLst>
      </pc:sldChg>
      <pc:sldChg chg="mod modShow">
        <pc:chgData name="Froduald Kabanza" userId="edf393d0-642b-4b9e-8c75-f62133241689" providerId="ADAL" clId="{E8A7B0C5-FE0A-48AE-9321-6D7B8185155C}" dt="2023-01-12T11:40:02.305" v="3" actId="729"/>
        <pc:sldMkLst>
          <pc:docMk/>
          <pc:sldMk cId="0" sldId="343"/>
        </pc:sldMkLst>
      </pc:sldChg>
      <pc:sldChg chg="mod modShow">
        <pc:chgData name="Froduald Kabanza" userId="edf393d0-642b-4b9e-8c75-f62133241689" providerId="ADAL" clId="{E8A7B0C5-FE0A-48AE-9321-6D7B8185155C}" dt="2023-01-12T11:40:02.305" v="3" actId="729"/>
        <pc:sldMkLst>
          <pc:docMk/>
          <pc:sldMk cId="0" sldId="344"/>
        </pc:sldMkLst>
      </pc:sldChg>
      <pc:sldChg chg="mod modShow">
        <pc:chgData name="Froduald Kabanza" userId="edf393d0-642b-4b9e-8c75-f62133241689" providerId="ADAL" clId="{E8A7B0C5-FE0A-48AE-9321-6D7B8185155C}" dt="2023-01-12T11:40:02.305" v="3" actId="729"/>
        <pc:sldMkLst>
          <pc:docMk/>
          <pc:sldMk cId="0" sldId="345"/>
        </pc:sldMkLst>
      </pc:sldChg>
      <pc:sldChg chg="mod modShow">
        <pc:chgData name="Froduald Kabanza" userId="edf393d0-642b-4b9e-8c75-f62133241689" providerId="ADAL" clId="{E8A7B0C5-FE0A-48AE-9321-6D7B8185155C}" dt="2023-01-12T11:40:02.305" v="3" actId="729"/>
        <pc:sldMkLst>
          <pc:docMk/>
          <pc:sldMk cId="0" sldId="348"/>
        </pc:sldMkLst>
      </pc:sldChg>
      <pc:sldChg chg="del mod modShow">
        <pc:chgData name="Froduald Kabanza" userId="edf393d0-642b-4b9e-8c75-f62133241689" providerId="ADAL" clId="{E8A7B0C5-FE0A-48AE-9321-6D7B8185155C}" dt="2023-01-12T11:54:56.821" v="109" actId="2696"/>
        <pc:sldMkLst>
          <pc:docMk/>
          <pc:sldMk cId="2508412678" sldId="349"/>
        </pc:sldMkLst>
      </pc:sldChg>
      <pc:sldChg chg="mod modShow">
        <pc:chgData name="Froduald Kabanza" userId="edf393d0-642b-4b9e-8c75-f62133241689" providerId="ADAL" clId="{E8A7B0C5-FE0A-48AE-9321-6D7B8185155C}" dt="2023-01-12T11:40:02.305" v="3" actId="729"/>
        <pc:sldMkLst>
          <pc:docMk/>
          <pc:sldMk cId="0" sldId="351"/>
        </pc:sldMkLst>
      </pc:sldChg>
      <pc:sldChg chg="mod modShow">
        <pc:chgData name="Froduald Kabanza" userId="edf393d0-642b-4b9e-8c75-f62133241689" providerId="ADAL" clId="{E8A7B0C5-FE0A-48AE-9321-6D7B8185155C}" dt="2023-01-12T11:40:02.305" v="3" actId="729"/>
        <pc:sldMkLst>
          <pc:docMk/>
          <pc:sldMk cId="0" sldId="352"/>
        </pc:sldMkLst>
      </pc:sldChg>
      <pc:sldChg chg="modSp mod modShow">
        <pc:chgData name="Froduald Kabanza" userId="edf393d0-642b-4b9e-8c75-f62133241689" providerId="ADAL" clId="{E8A7B0C5-FE0A-48AE-9321-6D7B8185155C}" dt="2023-01-13T11:06:10.654" v="256" actId="20577"/>
        <pc:sldMkLst>
          <pc:docMk/>
          <pc:sldMk cId="0" sldId="353"/>
        </pc:sldMkLst>
        <pc:spChg chg="mod">
          <ac:chgData name="Froduald Kabanza" userId="edf393d0-642b-4b9e-8c75-f62133241689" providerId="ADAL" clId="{E8A7B0C5-FE0A-48AE-9321-6D7B8185155C}" dt="2023-01-13T11:06:10.654" v="256" actId="20577"/>
          <ac:spMkLst>
            <pc:docMk/>
            <pc:sldMk cId="0" sldId="353"/>
            <ac:spMk id="74754" creationId="{00000000-0000-0000-0000-000000000000}"/>
          </ac:spMkLst>
        </pc:spChg>
      </pc:sldChg>
      <pc:sldChg chg="mod modShow">
        <pc:chgData name="Froduald Kabanza" userId="edf393d0-642b-4b9e-8c75-f62133241689" providerId="ADAL" clId="{E8A7B0C5-FE0A-48AE-9321-6D7B8185155C}" dt="2023-01-12T11:40:02.305" v="3" actId="729"/>
        <pc:sldMkLst>
          <pc:docMk/>
          <pc:sldMk cId="0" sldId="354"/>
        </pc:sldMkLst>
      </pc:sldChg>
      <pc:sldChg chg="mod modShow">
        <pc:chgData name="Froduald Kabanza" userId="edf393d0-642b-4b9e-8c75-f62133241689" providerId="ADAL" clId="{E8A7B0C5-FE0A-48AE-9321-6D7B8185155C}" dt="2023-01-12T11:40:02.305" v="3" actId="729"/>
        <pc:sldMkLst>
          <pc:docMk/>
          <pc:sldMk cId="0" sldId="357"/>
        </pc:sldMkLst>
      </pc:sldChg>
      <pc:sldChg chg="mod modShow">
        <pc:chgData name="Froduald Kabanza" userId="edf393d0-642b-4b9e-8c75-f62133241689" providerId="ADAL" clId="{E8A7B0C5-FE0A-48AE-9321-6D7B8185155C}" dt="2023-01-12T11:40:02.305" v="3" actId="729"/>
        <pc:sldMkLst>
          <pc:docMk/>
          <pc:sldMk cId="0" sldId="359"/>
        </pc:sldMkLst>
      </pc:sldChg>
      <pc:sldChg chg="del mod modShow">
        <pc:chgData name="Froduald Kabanza" userId="edf393d0-642b-4b9e-8c75-f62133241689" providerId="ADAL" clId="{E8A7B0C5-FE0A-48AE-9321-6D7B8185155C}" dt="2023-01-12T11:49:14.355" v="63" actId="2696"/>
        <pc:sldMkLst>
          <pc:docMk/>
          <pc:sldMk cId="0" sldId="364"/>
        </pc:sldMkLst>
      </pc:sldChg>
      <pc:sldChg chg="mod modShow">
        <pc:chgData name="Froduald Kabanza" userId="edf393d0-642b-4b9e-8c75-f62133241689" providerId="ADAL" clId="{E8A7B0C5-FE0A-48AE-9321-6D7B8185155C}" dt="2023-01-12T11:40:02.305" v="3" actId="729"/>
        <pc:sldMkLst>
          <pc:docMk/>
          <pc:sldMk cId="0" sldId="366"/>
        </pc:sldMkLst>
      </pc:sldChg>
      <pc:sldChg chg="mod modShow">
        <pc:chgData name="Froduald Kabanza" userId="edf393d0-642b-4b9e-8c75-f62133241689" providerId="ADAL" clId="{E8A7B0C5-FE0A-48AE-9321-6D7B8185155C}" dt="2023-01-12T11:40:02.305" v="3" actId="729"/>
        <pc:sldMkLst>
          <pc:docMk/>
          <pc:sldMk cId="0" sldId="373"/>
        </pc:sldMkLst>
      </pc:sldChg>
      <pc:sldChg chg="mod modShow">
        <pc:chgData name="Froduald Kabanza" userId="edf393d0-642b-4b9e-8c75-f62133241689" providerId="ADAL" clId="{E8A7B0C5-FE0A-48AE-9321-6D7B8185155C}" dt="2023-01-12T11:40:02.305" v="3" actId="729"/>
        <pc:sldMkLst>
          <pc:docMk/>
          <pc:sldMk cId="0" sldId="375"/>
        </pc:sldMkLst>
      </pc:sldChg>
      <pc:sldChg chg="mod modShow">
        <pc:chgData name="Froduald Kabanza" userId="edf393d0-642b-4b9e-8c75-f62133241689" providerId="ADAL" clId="{E8A7B0C5-FE0A-48AE-9321-6D7B8185155C}" dt="2023-01-12T11:40:02.305" v="3" actId="729"/>
        <pc:sldMkLst>
          <pc:docMk/>
          <pc:sldMk cId="0" sldId="376"/>
        </pc:sldMkLst>
      </pc:sldChg>
      <pc:sldChg chg="mod modShow">
        <pc:chgData name="Froduald Kabanza" userId="edf393d0-642b-4b9e-8c75-f62133241689" providerId="ADAL" clId="{E8A7B0C5-FE0A-48AE-9321-6D7B8185155C}" dt="2023-01-12T11:40:02.305" v="3" actId="729"/>
        <pc:sldMkLst>
          <pc:docMk/>
          <pc:sldMk cId="0" sldId="377"/>
        </pc:sldMkLst>
      </pc:sldChg>
      <pc:sldChg chg="mod modShow">
        <pc:chgData name="Froduald Kabanza" userId="edf393d0-642b-4b9e-8c75-f62133241689" providerId="ADAL" clId="{E8A7B0C5-FE0A-48AE-9321-6D7B8185155C}" dt="2023-01-12T11:40:02.305" v="3" actId="729"/>
        <pc:sldMkLst>
          <pc:docMk/>
          <pc:sldMk cId="0" sldId="378"/>
        </pc:sldMkLst>
      </pc:sldChg>
      <pc:sldChg chg="mod modShow">
        <pc:chgData name="Froduald Kabanza" userId="edf393d0-642b-4b9e-8c75-f62133241689" providerId="ADAL" clId="{E8A7B0C5-FE0A-48AE-9321-6D7B8185155C}" dt="2023-01-12T11:40:02.305" v="3" actId="729"/>
        <pc:sldMkLst>
          <pc:docMk/>
          <pc:sldMk cId="0" sldId="379"/>
        </pc:sldMkLst>
      </pc:sldChg>
      <pc:sldChg chg="mod modShow">
        <pc:chgData name="Froduald Kabanza" userId="edf393d0-642b-4b9e-8c75-f62133241689" providerId="ADAL" clId="{E8A7B0C5-FE0A-48AE-9321-6D7B8185155C}" dt="2023-01-12T11:40:02.305" v="3" actId="729"/>
        <pc:sldMkLst>
          <pc:docMk/>
          <pc:sldMk cId="0" sldId="380"/>
        </pc:sldMkLst>
      </pc:sldChg>
      <pc:sldChg chg="mod modShow">
        <pc:chgData name="Froduald Kabanza" userId="edf393d0-642b-4b9e-8c75-f62133241689" providerId="ADAL" clId="{E8A7B0C5-FE0A-48AE-9321-6D7B8185155C}" dt="2023-01-12T11:40:02.305" v="3" actId="729"/>
        <pc:sldMkLst>
          <pc:docMk/>
          <pc:sldMk cId="0" sldId="381"/>
        </pc:sldMkLst>
      </pc:sldChg>
      <pc:sldChg chg="mod modShow">
        <pc:chgData name="Froduald Kabanza" userId="edf393d0-642b-4b9e-8c75-f62133241689" providerId="ADAL" clId="{E8A7B0C5-FE0A-48AE-9321-6D7B8185155C}" dt="2023-01-12T11:40:02.305" v="3" actId="729"/>
        <pc:sldMkLst>
          <pc:docMk/>
          <pc:sldMk cId="0" sldId="382"/>
        </pc:sldMkLst>
      </pc:sldChg>
      <pc:sldChg chg="mod modShow">
        <pc:chgData name="Froduald Kabanza" userId="edf393d0-642b-4b9e-8c75-f62133241689" providerId="ADAL" clId="{E8A7B0C5-FE0A-48AE-9321-6D7B8185155C}" dt="2023-01-12T11:40:02.305" v="3" actId="729"/>
        <pc:sldMkLst>
          <pc:docMk/>
          <pc:sldMk cId="0" sldId="383"/>
        </pc:sldMkLst>
      </pc:sldChg>
      <pc:sldChg chg="mod modShow">
        <pc:chgData name="Froduald Kabanza" userId="edf393d0-642b-4b9e-8c75-f62133241689" providerId="ADAL" clId="{E8A7B0C5-FE0A-48AE-9321-6D7B8185155C}" dt="2023-01-12T11:40:02.305" v="3" actId="729"/>
        <pc:sldMkLst>
          <pc:docMk/>
          <pc:sldMk cId="0" sldId="384"/>
        </pc:sldMkLst>
      </pc:sldChg>
      <pc:sldChg chg="mod modShow">
        <pc:chgData name="Froduald Kabanza" userId="edf393d0-642b-4b9e-8c75-f62133241689" providerId="ADAL" clId="{E8A7B0C5-FE0A-48AE-9321-6D7B8185155C}" dt="2023-01-12T11:40:02.305" v="3" actId="729"/>
        <pc:sldMkLst>
          <pc:docMk/>
          <pc:sldMk cId="0" sldId="385"/>
        </pc:sldMkLst>
      </pc:sldChg>
      <pc:sldChg chg="mod modShow">
        <pc:chgData name="Froduald Kabanza" userId="edf393d0-642b-4b9e-8c75-f62133241689" providerId="ADAL" clId="{E8A7B0C5-FE0A-48AE-9321-6D7B8185155C}" dt="2023-01-12T11:40:02.305" v="3" actId="729"/>
        <pc:sldMkLst>
          <pc:docMk/>
          <pc:sldMk cId="0" sldId="391"/>
        </pc:sldMkLst>
      </pc:sldChg>
      <pc:sldChg chg="mod modShow">
        <pc:chgData name="Froduald Kabanza" userId="edf393d0-642b-4b9e-8c75-f62133241689" providerId="ADAL" clId="{E8A7B0C5-FE0A-48AE-9321-6D7B8185155C}" dt="2023-01-12T11:40:02.305" v="3" actId="729"/>
        <pc:sldMkLst>
          <pc:docMk/>
          <pc:sldMk cId="0" sldId="393"/>
        </pc:sldMkLst>
      </pc:sldChg>
      <pc:sldChg chg="modSp mod modShow">
        <pc:chgData name="Froduald Kabanza" userId="edf393d0-642b-4b9e-8c75-f62133241689" providerId="ADAL" clId="{E8A7B0C5-FE0A-48AE-9321-6D7B8185155C}" dt="2023-01-13T11:30:16.346" v="423" actId="20577"/>
        <pc:sldMkLst>
          <pc:docMk/>
          <pc:sldMk cId="0" sldId="403"/>
        </pc:sldMkLst>
        <pc:spChg chg="mod">
          <ac:chgData name="Froduald Kabanza" userId="edf393d0-642b-4b9e-8c75-f62133241689" providerId="ADAL" clId="{E8A7B0C5-FE0A-48AE-9321-6D7B8185155C}" dt="2023-01-13T11:30:16.346" v="423" actId="20577"/>
          <ac:spMkLst>
            <pc:docMk/>
            <pc:sldMk cId="0" sldId="403"/>
            <ac:spMk id="101378" creationId="{00000000-0000-0000-0000-000000000000}"/>
          </ac:spMkLst>
        </pc:spChg>
      </pc:sldChg>
      <pc:sldChg chg="del mod modShow">
        <pc:chgData name="Froduald Kabanza" userId="edf393d0-642b-4b9e-8c75-f62133241689" providerId="ADAL" clId="{E8A7B0C5-FE0A-48AE-9321-6D7B8185155C}" dt="2023-01-12T11:54:56.821" v="109" actId="2696"/>
        <pc:sldMkLst>
          <pc:docMk/>
          <pc:sldMk cId="0" sldId="405"/>
        </pc:sldMkLst>
      </pc:sldChg>
      <pc:sldChg chg="del mod modShow">
        <pc:chgData name="Froduald Kabanza" userId="edf393d0-642b-4b9e-8c75-f62133241689" providerId="ADAL" clId="{E8A7B0C5-FE0A-48AE-9321-6D7B8185155C}" dt="2023-01-12T11:56:53.277" v="166" actId="2696"/>
        <pc:sldMkLst>
          <pc:docMk/>
          <pc:sldMk cId="0" sldId="406"/>
        </pc:sldMkLst>
      </pc:sldChg>
      <pc:sldChg chg="modSp mod modShow">
        <pc:chgData name="Froduald Kabanza" userId="edf393d0-642b-4b9e-8c75-f62133241689" providerId="ADAL" clId="{E8A7B0C5-FE0A-48AE-9321-6D7B8185155C}" dt="2023-01-13T11:17:11.363" v="286" actId="207"/>
        <pc:sldMkLst>
          <pc:docMk/>
          <pc:sldMk cId="0" sldId="407"/>
        </pc:sldMkLst>
        <pc:spChg chg="mod">
          <ac:chgData name="Froduald Kabanza" userId="edf393d0-642b-4b9e-8c75-f62133241689" providerId="ADAL" clId="{E8A7B0C5-FE0A-48AE-9321-6D7B8185155C}" dt="2023-01-13T11:17:11.363" v="286" actId="207"/>
          <ac:spMkLst>
            <pc:docMk/>
            <pc:sldMk cId="0" sldId="407"/>
            <ac:spMk id="34818" creationId="{00000000-0000-0000-0000-000000000000}"/>
          </ac:spMkLst>
        </pc:spChg>
      </pc:sldChg>
      <pc:sldChg chg="addSp delSp modSp mod modShow">
        <pc:chgData name="Froduald Kabanza" userId="edf393d0-642b-4b9e-8c75-f62133241689" providerId="ADAL" clId="{E8A7B0C5-FE0A-48AE-9321-6D7B8185155C}" dt="2023-01-13T11:16:27.467" v="279"/>
        <pc:sldMkLst>
          <pc:docMk/>
          <pc:sldMk cId="0" sldId="408"/>
        </pc:sldMkLst>
        <pc:spChg chg="add mod">
          <ac:chgData name="Froduald Kabanza" userId="edf393d0-642b-4b9e-8c75-f62133241689" providerId="ADAL" clId="{E8A7B0C5-FE0A-48AE-9321-6D7B8185155C}" dt="2023-01-13T11:16:09.141" v="277" actId="207"/>
          <ac:spMkLst>
            <pc:docMk/>
            <pc:sldMk cId="0" sldId="408"/>
            <ac:spMk id="3" creationId="{E1EAA468-48D2-3C60-E6C9-06D0161AB7DF}"/>
          </ac:spMkLst>
        </pc:spChg>
        <pc:spChg chg="add del mod">
          <ac:chgData name="Froduald Kabanza" userId="edf393d0-642b-4b9e-8c75-f62133241689" providerId="ADAL" clId="{E8A7B0C5-FE0A-48AE-9321-6D7B8185155C}" dt="2023-01-13T11:16:27.467" v="279"/>
          <ac:spMkLst>
            <pc:docMk/>
            <pc:sldMk cId="0" sldId="408"/>
            <ac:spMk id="4" creationId="{CA8A0F31-BEF0-9487-093D-F291FB12FBA6}"/>
          </ac:spMkLst>
        </pc:spChg>
      </pc:sldChg>
      <pc:sldChg chg="addSp modSp mod modShow">
        <pc:chgData name="Froduald Kabanza" userId="edf393d0-642b-4b9e-8c75-f62133241689" providerId="ADAL" clId="{E8A7B0C5-FE0A-48AE-9321-6D7B8185155C}" dt="2023-01-13T11:16:36.337" v="284" actId="20577"/>
        <pc:sldMkLst>
          <pc:docMk/>
          <pc:sldMk cId="0" sldId="409"/>
        </pc:sldMkLst>
        <pc:spChg chg="add mod">
          <ac:chgData name="Froduald Kabanza" userId="edf393d0-642b-4b9e-8c75-f62133241689" providerId="ADAL" clId="{E8A7B0C5-FE0A-48AE-9321-6D7B8185155C}" dt="2023-01-13T11:16:36.337" v="284" actId="20577"/>
          <ac:spMkLst>
            <pc:docMk/>
            <pc:sldMk cId="0" sldId="409"/>
            <ac:spMk id="2" creationId="{A210918D-5672-C886-21DF-B9B21E76FF5D}"/>
          </ac:spMkLst>
        </pc:spChg>
      </pc:sldChg>
      <pc:sldChg chg="addSp modSp mod modShow">
        <pc:chgData name="Froduald Kabanza" userId="edf393d0-642b-4b9e-8c75-f62133241689" providerId="ADAL" clId="{E8A7B0C5-FE0A-48AE-9321-6D7B8185155C}" dt="2023-01-13T11:17:37.804" v="295" actId="20577"/>
        <pc:sldMkLst>
          <pc:docMk/>
          <pc:sldMk cId="0" sldId="410"/>
        </pc:sldMkLst>
        <pc:spChg chg="add mod">
          <ac:chgData name="Froduald Kabanza" userId="edf393d0-642b-4b9e-8c75-f62133241689" providerId="ADAL" clId="{E8A7B0C5-FE0A-48AE-9321-6D7B8185155C}" dt="2023-01-13T11:17:37.804" v="295" actId="20577"/>
          <ac:spMkLst>
            <pc:docMk/>
            <pc:sldMk cId="0" sldId="410"/>
            <ac:spMk id="2" creationId="{281C5070-356C-27ED-A7BE-494159E4A82C}"/>
          </ac:spMkLst>
        </pc:spChg>
        <pc:spChg chg="mod">
          <ac:chgData name="Froduald Kabanza" userId="edf393d0-642b-4b9e-8c75-f62133241689" providerId="ADAL" clId="{E8A7B0C5-FE0A-48AE-9321-6D7B8185155C}" dt="2023-01-13T11:14:55.403" v="258" actId="20577"/>
          <ac:spMkLst>
            <pc:docMk/>
            <pc:sldMk cId="0" sldId="410"/>
            <ac:spMk id="34818" creationId="{00000000-0000-0000-0000-000000000000}"/>
          </ac:spMkLst>
        </pc:spChg>
      </pc:sldChg>
      <pc:sldChg chg="addSp delSp modSp mod modShow">
        <pc:chgData name="Froduald Kabanza" userId="edf393d0-642b-4b9e-8c75-f62133241689" providerId="ADAL" clId="{E8A7B0C5-FE0A-48AE-9321-6D7B8185155C}" dt="2023-01-13T11:18:30.433" v="306" actId="1076"/>
        <pc:sldMkLst>
          <pc:docMk/>
          <pc:sldMk cId="0" sldId="411"/>
        </pc:sldMkLst>
        <pc:spChg chg="add del mod">
          <ac:chgData name="Froduald Kabanza" userId="edf393d0-642b-4b9e-8c75-f62133241689" providerId="ADAL" clId="{E8A7B0C5-FE0A-48AE-9321-6D7B8185155C}" dt="2023-01-13T11:18:02.424" v="297"/>
          <ac:spMkLst>
            <pc:docMk/>
            <pc:sldMk cId="0" sldId="411"/>
            <ac:spMk id="2" creationId="{7F6344E4-98A0-BD0B-1C9C-D40883F0FDE5}"/>
          </ac:spMkLst>
        </pc:spChg>
        <pc:spChg chg="add mod">
          <ac:chgData name="Froduald Kabanza" userId="edf393d0-642b-4b9e-8c75-f62133241689" providerId="ADAL" clId="{E8A7B0C5-FE0A-48AE-9321-6D7B8185155C}" dt="2023-01-13T11:18:30.433" v="306" actId="1076"/>
          <ac:spMkLst>
            <pc:docMk/>
            <pc:sldMk cId="0" sldId="411"/>
            <ac:spMk id="3" creationId="{18F06DE6-3B57-FAB1-2F9C-4901FF5FA507}"/>
          </ac:spMkLst>
        </pc:spChg>
      </pc:sldChg>
      <pc:sldChg chg="addSp modSp mod modShow">
        <pc:chgData name="Froduald Kabanza" userId="edf393d0-642b-4b9e-8c75-f62133241689" providerId="ADAL" clId="{E8A7B0C5-FE0A-48AE-9321-6D7B8185155C}" dt="2023-01-13T11:19:08.132" v="308" actId="20577"/>
        <pc:sldMkLst>
          <pc:docMk/>
          <pc:sldMk cId="0" sldId="413"/>
        </pc:sldMkLst>
        <pc:spChg chg="add mod">
          <ac:chgData name="Froduald Kabanza" userId="edf393d0-642b-4b9e-8c75-f62133241689" providerId="ADAL" clId="{E8A7B0C5-FE0A-48AE-9321-6D7B8185155C}" dt="2023-01-13T11:19:08.132" v="308" actId="20577"/>
          <ac:spMkLst>
            <pc:docMk/>
            <pc:sldMk cId="0" sldId="413"/>
            <ac:spMk id="2" creationId="{58474B04-EA3C-D90D-58CB-7160771B5F75}"/>
          </ac:spMkLst>
        </pc:spChg>
      </pc:sldChg>
      <pc:sldChg chg="addSp modSp mod modShow">
        <pc:chgData name="Froduald Kabanza" userId="edf393d0-642b-4b9e-8c75-f62133241689" providerId="ADAL" clId="{E8A7B0C5-FE0A-48AE-9321-6D7B8185155C}" dt="2023-01-13T11:19:51.913" v="313" actId="20577"/>
        <pc:sldMkLst>
          <pc:docMk/>
          <pc:sldMk cId="0" sldId="414"/>
        </pc:sldMkLst>
        <pc:spChg chg="add mod">
          <ac:chgData name="Froduald Kabanza" userId="edf393d0-642b-4b9e-8c75-f62133241689" providerId="ADAL" clId="{E8A7B0C5-FE0A-48AE-9321-6D7B8185155C}" dt="2023-01-13T11:19:51.913" v="313" actId="20577"/>
          <ac:spMkLst>
            <pc:docMk/>
            <pc:sldMk cId="0" sldId="414"/>
            <ac:spMk id="2" creationId="{5F72C57A-C2F1-1EAD-B964-49A8E1D1BC4C}"/>
          </ac:spMkLst>
        </pc:spChg>
      </pc:sldChg>
      <pc:sldChg chg="del mod modShow">
        <pc:chgData name="Froduald Kabanza" userId="edf393d0-642b-4b9e-8c75-f62133241689" providerId="ADAL" clId="{E8A7B0C5-FE0A-48AE-9321-6D7B8185155C}" dt="2023-01-12T11:57:12.959" v="169" actId="2696"/>
        <pc:sldMkLst>
          <pc:docMk/>
          <pc:sldMk cId="2759960907" sldId="418"/>
        </pc:sldMkLst>
      </pc:sldChg>
      <pc:sldChg chg="delSp modSp del mod modShow">
        <pc:chgData name="Froduald Kabanza" userId="edf393d0-642b-4b9e-8c75-f62133241689" providerId="ADAL" clId="{E8A7B0C5-FE0A-48AE-9321-6D7B8185155C}" dt="2023-01-12T11:57:54.619" v="172" actId="2696"/>
        <pc:sldMkLst>
          <pc:docMk/>
          <pc:sldMk cId="3930947936" sldId="419"/>
        </pc:sldMkLst>
        <pc:spChg chg="mod">
          <ac:chgData name="Froduald Kabanza" userId="edf393d0-642b-4b9e-8c75-f62133241689" providerId="ADAL" clId="{E8A7B0C5-FE0A-48AE-9321-6D7B8185155C}" dt="2023-01-12T11:57:30.126" v="170" actId="1076"/>
          <ac:spMkLst>
            <pc:docMk/>
            <pc:sldMk cId="3930947936" sldId="419"/>
            <ac:spMk id="2" creationId="{00000000-0000-0000-0000-000000000000}"/>
          </ac:spMkLst>
        </pc:spChg>
        <pc:spChg chg="del">
          <ac:chgData name="Froduald Kabanza" userId="edf393d0-642b-4b9e-8c75-f62133241689" providerId="ADAL" clId="{E8A7B0C5-FE0A-48AE-9321-6D7B8185155C}" dt="2023-01-12T11:57:48.939" v="171" actId="478"/>
          <ac:spMkLst>
            <pc:docMk/>
            <pc:sldMk cId="3930947936" sldId="419"/>
            <ac:spMk id="13" creationId="{00000000-0000-0000-0000-000000000000}"/>
          </ac:spMkLst>
        </pc:spChg>
      </pc:sldChg>
      <pc:sldChg chg="mod modShow">
        <pc:chgData name="Froduald Kabanza" userId="edf393d0-642b-4b9e-8c75-f62133241689" providerId="ADAL" clId="{E8A7B0C5-FE0A-48AE-9321-6D7B8185155C}" dt="2023-01-12T11:40:02.305" v="3" actId="729"/>
        <pc:sldMkLst>
          <pc:docMk/>
          <pc:sldMk cId="4105740898" sldId="421"/>
        </pc:sldMkLst>
      </pc:sldChg>
      <pc:sldChg chg="modSp mod modShow">
        <pc:chgData name="Froduald Kabanza" userId="edf393d0-642b-4b9e-8c75-f62133241689" providerId="ADAL" clId="{E8A7B0C5-FE0A-48AE-9321-6D7B8185155C}" dt="2023-01-12T11:50:27.993" v="105" actId="20577"/>
        <pc:sldMkLst>
          <pc:docMk/>
          <pc:sldMk cId="309868488" sldId="433"/>
        </pc:sldMkLst>
        <pc:spChg chg="mod">
          <ac:chgData name="Froduald Kabanza" userId="edf393d0-642b-4b9e-8c75-f62133241689" providerId="ADAL" clId="{E8A7B0C5-FE0A-48AE-9321-6D7B8185155C}" dt="2023-01-12T11:50:27.993" v="105" actId="20577"/>
          <ac:spMkLst>
            <pc:docMk/>
            <pc:sldMk cId="309868488" sldId="433"/>
            <ac:spMk id="13315" creationId="{00000000-0000-0000-0000-000000000000}"/>
          </ac:spMkLst>
        </pc:spChg>
        <pc:spChg chg="mod">
          <ac:chgData name="Froduald Kabanza" userId="edf393d0-642b-4b9e-8c75-f62133241689" providerId="ADAL" clId="{E8A7B0C5-FE0A-48AE-9321-6D7B8185155C}" dt="2023-01-12T11:50:08.156" v="92" actId="20577"/>
          <ac:spMkLst>
            <pc:docMk/>
            <pc:sldMk cId="309868488" sldId="433"/>
            <ac:spMk id="13316" creationId="{00000000-0000-0000-0000-000000000000}"/>
          </ac:spMkLst>
        </pc:spChg>
      </pc:sldChg>
      <pc:sldChg chg="modSp mod modShow">
        <pc:chgData name="Froduald Kabanza" userId="edf393d0-642b-4b9e-8c75-f62133241689" providerId="ADAL" clId="{E8A7B0C5-FE0A-48AE-9321-6D7B8185155C}" dt="2023-01-12T11:49:43.336" v="77" actId="20577"/>
        <pc:sldMkLst>
          <pc:docMk/>
          <pc:sldMk cId="2019333012" sldId="436"/>
        </pc:sldMkLst>
        <pc:spChg chg="mod">
          <ac:chgData name="Froduald Kabanza" userId="edf393d0-642b-4b9e-8c75-f62133241689" providerId="ADAL" clId="{E8A7B0C5-FE0A-48AE-9321-6D7B8185155C}" dt="2023-01-12T11:49:43.336" v="77" actId="20577"/>
          <ac:spMkLst>
            <pc:docMk/>
            <pc:sldMk cId="2019333012" sldId="436"/>
            <ac:spMk id="13316" creationId="{00000000-0000-0000-0000-000000000000}"/>
          </ac:spMkLst>
        </pc:spChg>
      </pc:sldChg>
      <pc:sldChg chg="mod modShow">
        <pc:chgData name="Froduald Kabanza" userId="edf393d0-642b-4b9e-8c75-f62133241689" providerId="ADAL" clId="{E8A7B0C5-FE0A-48AE-9321-6D7B8185155C}" dt="2023-01-12T11:40:02.305" v="3" actId="729"/>
        <pc:sldMkLst>
          <pc:docMk/>
          <pc:sldMk cId="726322513" sldId="441"/>
        </pc:sldMkLst>
      </pc:sldChg>
      <pc:sldChg chg="mod modShow">
        <pc:chgData name="Froduald Kabanza" userId="edf393d0-642b-4b9e-8c75-f62133241689" providerId="ADAL" clId="{E8A7B0C5-FE0A-48AE-9321-6D7B8185155C}" dt="2023-01-12T11:40:02.305" v="3" actId="729"/>
        <pc:sldMkLst>
          <pc:docMk/>
          <pc:sldMk cId="2435079766" sldId="443"/>
        </pc:sldMkLst>
      </pc:sldChg>
      <pc:sldChg chg="mod modShow">
        <pc:chgData name="Froduald Kabanza" userId="edf393d0-642b-4b9e-8c75-f62133241689" providerId="ADAL" clId="{E8A7B0C5-FE0A-48AE-9321-6D7B8185155C}" dt="2023-01-12T11:40:02.305" v="3" actId="729"/>
        <pc:sldMkLst>
          <pc:docMk/>
          <pc:sldMk cId="191240811" sldId="444"/>
        </pc:sldMkLst>
      </pc:sldChg>
      <pc:sldChg chg="mod modShow">
        <pc:chgData name="Froduald Kabanza" userId="edf393d0-642b-4b9e-8c75-f62133241689" providerId="ADAL" clId="{E8A7B0C5-FE0A-48AE-9321-6D7B8185155C}" dt="2023-01-12T11:40:02.305" v="3" actId="729"/>
        <pc:sldMkLst>
          <pc:docMk/>
          <pc:sldMk cId="1553684057" sldId="445"/>
        </pc:sldMkLst>
      </pc:sldChg>
      <pc:sldChg chg="del mod modShow">
        <pc:chgData name="Froduald Kabanza" userId="edf393d0-642b-4b9e-8c75-f62133241689" providerId="ADAL" clId="{E8A7B0C5-FE0A-48AE-9321-6D7B8185155C}" dt="2023-01-12T11:56:53.277" v="166" actId="2696"/>
        <pc:sldMkLst>
          <pc:docMk/>
          <pc:sldMk cId="2342762621" sldId="447"/>
        </pc:sldMkLst>
      </pc:sldChg>
      <pc:sldChg chg="mod modShow">
        <pc:chgData name="Froduald Kabanza" userId="edf393d0-642b-4b9e-8c75-f62133241689" providerId="ADAL" clId="{E8A7B0C5-FE0A-48AE-9321-6D7B8185155C}" dt="2023-01-12T11:40:02.305" v="3" actId="729"/>
        <pc:sldMkLst>
          <pc:docMk/>
          <pc:sldMk cId="961016453" sldId="448"/>
        </pc:sldMkLst>
      </pc:sldChg>
      <pc:sldChg chg="del mod modShow">
        <pc:chgData name="Froduald Kabanza" userId="edf393d0-642b-4b9e-8c75-f62133241689" providerId="ADAL" clId="{E8A7B0C5-FE0A-48AE-9321-6D7B8185155C}" dt="2023-01-12T11:49:04.975" v="62" actId="2696"/>
        <pc:sldMkLst>
          <pc:docMk/>
          <pc:sldMk cId="4179318434" sldId="449"/>
        </pc:sldMkLst>
      </pc:sldChg>
      <pc:sldChg chg="del mod modShow">
        <pc:chgData name="Froduald Kabanza" userId="edf393d0-642b-4b9e-8c75-f62133241689" providerId="ADAL" clId="{E8A7B0C5-FE0A-48AE-9321-6D7B8185155C}" dt="2023-01-12T11:49:04.975" v="62" actId="2696"/>
        <pc:sldMkLst>
          <pc:docMk/>
          <pc:sldMk cId="1600003056" sldId="450"/>
        </pc:sldMkLst>
      </pc:sldChg>
      <pc:sldChg chg="del mod modShow">
        <pc:chgData name="Froduald Kabanza" userId="edf393d0-642b-4b9e-8c75-f62133241689" providerId="ADAL" clId="{E8A7B0C5-FE0A-48AE-9321-6D7B8185155C}" dt="2023-01-12T11:49:04.975" v="62" actId="2696"/>
        <pc:sldMkLst>
          <pc:docMk/>
          <pc:sldMk cId="1660794060" sldId="451"/>
        </pc:sldMkLst>
      </pc:sldChg>
      <pc:sldChg chg="del mod modShow">
        <pc:chgData name="Froduald Kabanza" userId="edf393d0-642b-4b9e-8c75-f62133241689" providerId="ADAL" clId="{E8A7B0C5-FE0A-48AE-9321-6D7B8185155C}" dt="2023-01-12T11:49:04.975" v="62" actId="2696"/>
        <pc:sldMkLst>
          <pc:docMk/>
          <pc:sldMk cId="226306335" sldId="452"/>
        </pc:sldMkLst>
      </pc:sldChg>
      <pc:sldChg chg="del mod modShow">
        <pc:chgData name="Froduald Kabanza" userId="edf393d0-642b-4b9e-8c75-f62133241689" providerId="ADAL" clId="{E8A7B0C5-FE0A-48AE-9321-6D7B8185155C}" dt="2023-01-12T11:49:04.975" v="62" actId="2696"/>
        <pc:sldMkLst>
          <pc:docMk/>
          <pc:sldMk cId="782855034" sldId="453"/>
        </pc:sldMkLst>
      </pc:sldChg>
      <pc:sldChg chg="del mod modShow">
        <pc:chgData name="Froduald Kabanza" userId="edf393d0-642b-4b9e-8c75-f62133241689" providerId="ADAL" clId="{E8A7B0C5-FE0A-48AE-9321-6D7B8185155C}" dt="2023-01-12T11:49:04.975" v="62" actId="2696"/>
        <pc:sldMkLst>
          <pc:docMk/>
          <pc:sldMk cId="235666333" sldId="454"/>
        </pc:sldMkLst>
      </pc:sldChg>
      <pc:sldChg chg="del mod modShow">
        <pc:chgData name="Froduald Kabanza" userId="edf393d0-642b-4b9e-8c75-f62133241689" providerId="ADAL" clId="{E8A7B0C5-FE0A-48AE-9321-6D7B8185155C}" dt="2023-01-12T11:49:04.975" v="62" actId="2696"/>
        <pc:sldMkLst>
          <pc:docMk/>
          <pc:sldMk cId="444471392" sldId="455"/>
        </pc:sldMkLst>
      </pc:sldChg>
      <pc:sldChg chg="del mod modShow">
        <pc:chgData name="Froduald Kabanza" userId="edf393d0-642b-4b9e-8c75-f62133241689" providerId="ADAL" clId="{E8A7B0C5-FE0A-48AE-9321-6D7B8185155C}" dt="2023-01-12T11:54:56.821" v="109" actId="2696"/>
        <pc:sldMkLst>
          <pc:docMk/>
          <pc:sldMk cId="0" sldId="697"/>
        </pc:sldMkLst>
      </pc:sldChg>
      <pc:sldChg chg="del">
        <pc:chgData name="Froduald Kabanza" userId="edf393d0-642b-4b9e-8c75-f62133241689" providerId="ADAL" clId="{E8A7B0C5-FE0A-48AE-9321-6D7B8185155C}" dt="2023-01-12T11:39:49.853" v="1" actId="2696"/>
        <pc:sldMkLst>
          <pc:docMk/>
          <pc:sldMk cId="1239697434" sldId="698"/>
        </pc:sldMkLst>
      </pc:sldChg>
      <pc:sldChg chg="delSp modSp mod modShow">
        <pc:chgData name="Froduald Kabanza" userId="edf393d0-642b-4b9e-8c75-f62133241689" providerId="ADAL" clId="{E8A7B0C5-FE0A-48AE-9321-6D7B8185155C}" dt="2023-01-12T11:47:08.505" v="51" actId="478"/>
        <pc:sldMkLst>
          <pc:docMk/>
          <pc:sldMk cId="4107358723" sldId="699"/>
        </pc:sldMkLst>
        <pc:spChg chg="mod">
          <ac:chgData name="Froduald Kabanza" userId="edf393d0-642b-4b9e-8c75-f62133241689" providerId="ADAL" clId="{E8A7B0C5-FE0A-48AE-9321-6D7B8185155C}" dt="2023-01-12T11:46:14.786" v="47" actId="20577"/>
          <ac:spMkLst>
            <pc:docMk/>
            <pc:sldMk cId="4107358723" sldId="699"/>
            <ac:spMk id="37" creationId="{C767006E-4D0A-4A21-8183-30B30E640784}"/>
          </ac:spMkLst>
        </pc:spChg>
        <pc:spChg chg="del mod">
          <ac:chgData name="Froduald Kabanza" userId="edf393d0-642b-4b9e-8c75-f62133241689" providerId="ADAL" clId="{E8A7B0C5-FE0A-48AE-9321-6D7B8185155C}" dt="2023-01-12T11:47:08.505" v="51" actId="478"/>
          <ac:spMkLst>
            <pc:docMk/>
            <pc:sldMk cId="4107358723" sldId="699"/>
            <ac:spMk id="84" creationId="{1E88E761-5C80-416E-8D74-F8A0F8FE6DC0}"/>
          </ac:spMkLst>
        </pc:spChg>
      </pc:sldChg>
      <pc:sldChg chg="mod modShow">
        <pc:chgData name="Froduald Kabanza" userId="edf393d0-642b-4b9e-8c75-f62133241689" providerId="ADAL" clId="{E8A7B0C5-FE0A-48AE-9321-6D7B8185155C}" dt="2023-01-12T11:40:02.305" v="3" actId="729"/>
        <pc:sldMkLst>
          <pc:docMk/>
          <pc:sldMk cId="2559512675" sldId="701"/>
        </pc:sldMkLst>
      </pc:sldChg>
      <pc:sldChg chg="addSp delSp modSp mod modAnim modShow modNotes modNotesTx">
        <pc:chgData name="Froduald Kabanza" userId="edf393d0-642b-4b9e-8c75-f62133241689" providerId="ADAL" clId="{E8A7B0C5-FE0A-48AE-9321-6D7B8185155C}" dt="2023-01-12T11:45:27.702" v="41" actId="27636"/>
        <pc:sldMkLst>
          <pc:docMk/>
          <pc:sldMk cId="2001098730" sldId="702"/>
        </pc:sldMkLst>
        <pc:spChg chg="mod">
          <ac:chgData name="Froduald Kabanza" userId="edf393d0-642b-4b9e-8c75-f62133241689" providerId="ADAL" clId="{E8A7B0C5-FE0A-48AE-9321-6D7B8185155C}" dt="2023-01-12T11:41:31.129" v="11"/>
          <ac:spMkLst>
            <pc:docMk/>
            <pc:sldMk cId="2001098730" sldId="702"/>
            <ac:spMk id="3" creationId="{D58BCE0D-5838-5791-48FC-9B9C21F775B9}"/>
          </ac:spMkLst>
        </pc:spChg>
        <pc:spChg chg="del">
          <ac:chgData name="Froduald Kabanza" userId="edf393d0-642b-4b9e-8c75-f62133241689" providerId="ADAL" clId="{E8A7B0C5-FE0A-48AE-9321-6D7B8185155C}" dt="2023-01-12T11:41:13.091" v="9" actId="478"/>
          <ac:spMkLst>
            <pc:docMk/>
            <pc:sldMk cId="2001098730" sldId="702"/>
            <ac:spMk id="5" creationId="{F4F25149-D434-48F0-8BCD-6328F2A70B8A}"/>
          </ac:spMkLst>
        </pc:spChg>
        <pc:spChg chg="mod">
          <ac:chgData name="Froduald Kabanza" userId="edf393d0-642b-4b9e-8c75-f62133241689" providerId="ADAL" clId="{E8A7B0C5-FE0A-48AE-9321-6D7B8185155C}" dt="2023-01-12T11:41:31.129" v="11"/>
          <ac:spMkLst>
            <pc:docMk/>
            <pc:sldMk cId="2001098730" sldId="702"/>
            <ac:spMk id="8" creationId="{4E510B7F-00B1-0718-E83B-12BCFB66F384}"/>
          </ac:spMkLst>
        </pc:spChg>
        <pc:spChg chg="mod">
          <ac:chgData name="Froduald Kabanza" userId="edf393d0-642b-4b9e-8c75-f62133241689" providerId="ADAL" clId="{E8A7B0C5-FE0A-48AE-9321-6D7B8185155C}" dt="2023-01-12T11:41:31.129" v="11"/>
          <ac:spMkLst>
            <pc:docMk/>
            <pc:sldMk cId="2001098730" sldId="702"/>
            <ac:spMk id="9" creationId="{B17DA1E2-B50E-4C84-4AA4-E61A53EADDDD}"/>
          </ac:spMkLst>
        </pc:spChg>
        <pc:spChg chg="del">
          <ac:chgData name="Froduald Kabanza" userId="edf393d0-642b-4b9e-8c75-f62133241689" providerId="ADAL" clId="{E8A7B0C5-FE0A-48AE-9321-6D7B8185155C}" dt="2023-01-12T11:41:30.255" v="10" actId="478"/>
          <ac:spMkLst>
            <pc:docMk/>
            <pc:sldMk cId="2001098730" sldId="702"/>
            <ac:spMk id="10" creationId="{AE8EB150-7855-449F-8F64-EDF05CA8A73B}"/>
          </ac:spMkLst>
        </pc:spChg>
        <pc:spChg chg="mod">
          <ac:chgData name="Froduald Kabanza" userId="edf393d0-642b-4b9e-8c75-f62133241689" providerId="ADAL" clId="{E8A7B0C5-FE0A-48AE-9321-6D7B8185155C}" dt="2023-01-12T11:41:31.129" v="11"/>
          <ac:spMkLst>
            <pc:docMk/>
            <pc:sldMk cId="2001098730" sldId="702"/>
            <ac:spMk id="11" creationId="{F5786D3A-F0BB-89F4-3D45-850EB4D4F56D}"/>
          </ac:spMkLst>
        </pc:spChg>
        <pc:spChg chg="mod">
          <ac:chgData name="Froduald Kabanza" userId="edf393d0-642b-4b9e-8c75-f62133241689" providerId="ADAL" clId="{E8A7B0C5-FE0A-48AE-9321-6D7B8185155C}" dt="2023-01-12T11:41:31.129" v="11"/>
          <ac:spMkLst>
            <pc:docMk/>
            <pc:sldMk cId="2001098730" sldId="702"/>
            <ac:spMk id="13" creationId="{00566808-FB1B-0E48-9DCB-CABC7C244D0C}"/>
          </ac:spMkLst>
        </pc:spChg>
        <pc:spChg chg="mod">
          <ac:chgData name="Froduald Kabanza" userId="edf393d0-642b-4b9e-8c75-f62133241689" providerId="ADAL" clId="{E8A7B0C5-FE0A-48AE-9321-6D7B8185155C}" dt="2023-01-12T11:41:31.129" v="11"/>
          <ac:spMkLst>
            <pc:docMk/>
            <pc:sldMk cId="2001098730" sldId="702"/>
            <ac:spMk id="14" creationId="{0EB71AB5-A46A-694F-8629-DC1D3075EB2B}"/>
          </ac:spMkLst>
        </pc:spChg>
        <pc:spChg chg="mod">
          <ac:chgData name="Froduald Kabanza" userId="edf393d0-642b-4b9e-8c75-f62133241689" providerId="ADAL" clId="{E8A7B0C5-FE0A-48AE-9321-6D7B8185155C}" dt="2023-01-12T11:41:31.129" v="11"/>
          <ac:spMkLst>
            <pc:docMk/>
            <pc:sldMk cId="2001098730" sldId="702"/>
            <ac:spMk id="16" creationId="{F8870CA4-79B8-FC8E-5560-96AB05C35E18}"/>
          </ac:spMkLst>
        </pc:spChg>
        <pc:spChg chg="mod">
          <ac:chgData name="Froduald Kabanza" userId="edf393d0-642b-4b9e-8c75-f62133241689" providerId="ADAL" clId="{E8A7B0C5-FE0A-48AE-9321-6D7B8185155C}" dt="2023-01-12T11:41:31.129" v="11"/>
          <ac:spMkLst>
            <pc:docMk/>
            <pc:sldMk cId="2001098730" sldId="702"/>
            <ac:spMk id="17" creationId="{050C515A-00F4-6AC2-34A8-5808AB1FA157}"/>
          </ac:spMkLst>
        </pc:spChg>
        <pc:spChg chg="mod">
          <ac:chgData name="Froduald Kabanza" userId="edf393d0-642b-4b9e-8c75-f62133241689" providerId="ADAL" clId="{E8A7B0C5-FE0A-48AE-9321-6D7B8185155C}" dt="2023-01-12T11:41:31.129" v="11"/>
          <ac:spMkLst>
            <pc:docMk/>
            <pc:sldMk cId="2001098730" sldId="702"/>
            <ac:spMk id="18" creationId="{A99193F7-D611-5EA4-C152-3B9792A1F53F}"/>
          </ac:spMkLst>
        </pc:spChg>
        <pc:spChg chg="del mod">
          <ac:chgData name="Froduald Kabanza" userId="edf393d0-642b-4b9e-8c75-f62133241689" providerId="ADAL" clId="{E8A7B0C5-FE0A-48AE-9321-6D7B8185155C}" dt="2023-01-12T11:42:21.265" v="16" actId="478"/>
          <ac:spMkLst>
            <pc:docMk/>
            <pc:sldMk cId="2001098730" sldId="702"/>
            <ac:spMk id="21" creationId="{E2668775-5E05-6893-21CB-B36FDA514A8B}"/>
          </ac:spMkLst>
        </pc:spChg>
        <pc:spChg chg="add mod">
          <ac:chgData name="Froduald Kabanza" userId="edf393d0-642b-4b9e-8c75-f62133241689" providerId="ADAL" clId="{E8A7B0C5-FE0A-48AE-9321-6D7B8185155C}" dt="2023-01-12T11:42:47.270" v="23" actId="14100"/>
          <ac:spMkLst>
            <pc:docMk/>
            <pc:sldMk cId="2001098730" sldId="702"/>
            <ac:spMk id="23" creationId="{8B83335E-75D8-2E4B-DF7C-9DD80F97F993}"/>
          </ac:spMkLst>
        </pc:spChg>
        <pc:spChg chg="mod">
          <ac:chgData name="Froduald Kabanza" userId="edf393d0-642b-4b9e-8c75-f62133241689" providerId="ADAL" clId="{E8A7B0C5-FE0A-48AE-9321-6D7B8185155C}" dt="2023-01-12T11:41:10.853" v="8" actId="1076"/>
          <ac:spMkLst>
            <pc:docMk/>
            <pc:sldMk cId="2001098730" sldId="702"/>
            <ac:spMk id="24" creationId="{1C79B42A-93D2-43FF-9166-DDC77FD9724E}"/>
          </ac:spMkLst>
        </pc:spChg>
        <pc:spChg chg="del">
          <ac:chgData name="Froduald Kabanza" userId="edf393d0-642b-4b9e-8c75-f62133241689" providerId="ADAL" clId="{E8A7B0C5-FE0A-48AE-9321-6D7B8185155C}" dt="2023-01-12T11:41:07.039" v="6" actId="478"/>
          <ac:spMkLst>
            <pc:docMk/>
            <pc:sldMk cId="2001098730" sldId="702"/>
            <ac:spMk id="26" creationId="{2DAD1E48-5E06-4023-ADA7-2328A7897029}"/>
          </ac:spMkLst>
        </pc:spChg>
        <pc:spChg chg="del">
          <ac:chgData name="Froduald Kabanza" userId="edf393d0-642b-4b9e-8c75-f62133241689" providerId="ADAL" clId="{E8A7B0C5-FE0A-48AE-9321-6D7B8185155C}" dt="2023-01-12T11:41:07.039" v="6" actId="478"/>
          <ac:spMkLst>
            <pc:docMk/>
            <pc:sldMk cId="2001098730" sldId="702"/>
            <ac:spMk id="33" creationId="{8C4033CA-7573-4C05-9651-555F1474528B}"/>
          </ac:spMkLst>
        </pc:spChg>
        <pc:spChg chg="del">
          <ac:chgData name="Froduald Kabanza" userId="edf393d0-642b-4b9e-8c75-f62133241689" providerId="ADAL" clId="{E8A7B0C5-FE0A-48AE-9321-6D7B8185155C}" dt="2023-01-12T11:41:07.039" v="6" actId="478"/>
          <ac:spMkLst>
            <pc:docMk/>
            <pc:sldMk cId="2001098730" sldId="702"/>
            <ac:spMk id="34" creationId="{D5D3146D-C87B-4F8C-AFB7-21CAE1B3554E}"/>
          </ac:spMkLst>
        </pc:spChg>
        <pc:spChg chg="del">
          <ac:chgData name="Froduald Kabanza" userId="edf393d0-642b-4b9e-8c75-f62133241689" providerId="ADAL" clId="{E8A7B0C5-FE0A-48AE-9321-6D7B8185155C}" dt="2023-01-12T11:41:07.039" v="6" actId="478"/>
          <ac:spMkLst>
            <pc:docMk/>
            <pc:sldMk cId="2001098730" sldId="702"/>
            <ac:spMk id="54" creationId="{ED499DD2-612C-4340-AFAB-7737AAD6E3B0}"/>
          </ac:spMkLst>
        </pc:spChg>
        <pc:spChg chg="del">
          <ac:chgData name="Froduald Kabanza" userId="edf393d0-642b-4b9e-8c75-f62133241689" providerId="ADAL" clId="{E8A7B0C5-FE0A-48AE-9321-6D7B8185155C}" dt="2023-01-12T11:41:07.039" v="6" actId="478"/>
          <ac:spMkLst>
            <pc:docMk/>
            <pc:sldMk cId="2001098730" sldId="702"/>
            <ac:spMk id="59" creationId="{FC3F30DC-E3AE-4069-994E-A65D3F1DCFF7}"/>
          </ac:spMkLst>
        </pc:spChg>
        <pc:spChg chg="del">
          <ac:chgData name="Froduald Kabanza" userId="edf393d0-642b-4b9e-8c75-f62133241689" providerId="ADAL" clId="{E8A7B0C5-FE0A-48AE-9321-6D7B8185155C}" dt="2023-01-12T11:41:07.039" v="6" actId="478"/>
          <ac:spMkLst>
            <pc:docMk/>
            <pc:sldMk cId="2001098730" sldId="702"/>
            <ac:spMk id="60" creationId="{7DDBF56E-CD55-4B58-BE52-0F170E982182}"/>
          </ac:spMkLst>
        </pc:spChg>
        <pc:spChg chg="del">
          <ac:chgData name="Froduald Kabanza" userId="edf393d0-642b-4b9e-8c75-f62133241689" providerId="ADAL" clId="{E8A7B0C5-FE0A-48AE-9321-6D7B8185155C}" dt="2023-01-12T11:41:07.039" v="6" actId="478"/>
          <ac:spMkLst>
            <pc:docMk/>
            <pc:sldMk cId="2001098730" sldId="702"/>
            <ac:spMk id="64" creationId="{497B91E7-335E-4BC7-B498-9B05D24293A5}"/>
          </ac:spMkLst>
        </pc:spChg>
        <pc:spChg chg="del">
          <ac:chgData name="Froduald Kabanza" userId="edf393d0-642b-4b9e-8c75-f62133241689" providerId="ADAL" clId="{E8A7B0C5-FE0A-48AE-9321-6D7B8185155C}" dt="2023-01-12T11:42:03.654" v="13" actId="478"/>
          <ac:spMkLst>
            <pc:docMk/>
            <pc:sldMk cId="2001098730" sldId="702"/>
            <ac:spMk id="65" creationId="{DC06D0B9-D8E3-41A0-923E-B0B7B138A1B1}"/>
          </ac:spMkLst>
        </pc:spChg>
        <pc:spChg chg="del">
          <ac:chgData name="Froduald Kabanza" userId="edf393d0-642b-4b9e-8c75-f62133241689" providerId="ADAL" clId="{E8A7B0C5-FE0A-48AE-9321-6D7B8185155C}" dt="2023-01-12T11:41:07.039" v="6" actId="478"/>
          <ac:spMkLst>
            <pc:docMk/>
            <pc:sldMk cId="2001098730" sldId="702"/>
            <ac:spMk id="84" creationId="{1E88E761-5C80-416E-8D74-F8A0F8FE6DC0}"/>
          </ac:spMkLst>
        </pc:spChg>
        <pc:grpChg chg="add mod">
          <ac:chgData name="Froduald Kabanza" userId="edf393d0-642b-4b9e-8c75-f62133241689" providerId="ADAL" clId="{E8A7B0C5-FE0A-48AE-9321-6D7B8185155C}" dt="2023-01-12T11:42:32.659" v="19" actId="1076"/>
          <ac:grpSpMkLst>
            <pc:docMk/>
            <pc:sldMk cId="2001098730" sldId="702"/>
            <ac:grpSpMk id="2" creationId="{F4EBCC3A-23CA-CFE8-25E7-CDBF67A0DD10}"/>
          </ac:grpSpMkLst>
        </pc:grpChg>
        <pc:grpChg chg="mod">
          <ac:chgData name="Froduald Kabanza" userId="edf393d0-642b-4b9e-8c75-f62133241689" providerId="ADAL" clId="{E8A7B0C5-FE0A-48AE-9321-6D7B8185155C}" dt="2023-01-12T11:41:31.129" v="11"/>
          <ac:grpSpMkLst>
            <pc:docMk/>
            <pc:sldMk cId="2001098730" sldId="702"/>
            <ac:grpSpMk id="4" creationId="{EAEA45BC-39FC-0AE5-8A6B-AB0CE1AE9D00}"/>
          </ac:grpSpMkLst>
        </pc:grpChg>
        <pc:graphicFrameChg chg="mod">
          <ac:chgData name="Froduald Kabanza" userId="edf393d0-642b-4b9e-8c75-f62133241689" providerId="ADAL" clId="{E8A7B0C5-FE0A-48AE-9321-6D7B8185155C}" dt="2023-01-12T11:41:31.129" v="11"/>
          <ac:graphicFrameMkLst>
            <pc:docMk/>
            <pc:sldMk cId="2001098730" sldId="702"/>
            <ac:graphicFrameMk id="6" creationId="{9C914BAF-C7C9-86EE-2FE4-1A5DA4004C0E}"/>
          </ac:graphicFrameMkLst>
        </pc:graphicFrameChg>
        <pc:graphicFrameChg chg="del mod">
          <ac:chgData name="Froduald Kabanza" userId="edf393d0-642b-4b9e-8c75-f62133241689" providerId="ADAL" clId="{E8A7B0C5-FE0A-48AE-9321-6D7B8185155C}" dt="2023-01-12T11:42:21.265" v="16" actId="478"/>
          <ac:graphicFrameMkLst>
            <pc:docMk/>
            <pc:sldMk cId="2001098730" sldId="702"/>
            <ac:graphicFrameMk id="20" creationId="{10EEF6B6-2363-7F6D-AC6F-6082D3DEC510}"/>
          </ac:graphicFrameMkLst>
        </pc:graphicFrameChg>
        <pc:graphicFrameChg chg="del">
          <ac:chgData name="Froduald Kabanza" userId="edf393d0-642b-4b9e-8c75-f62133241689" providerId="ADAL" clId="{E8A7B0C5-FE0A-48AE-9321-6D7B8185155C}" dt="2023-01-12T11:41:07.039" v="6" actId="478"/>
          <ac:graphicFrameMkLst>
            <pc:docMk/>
            <pc:sldMk cId="2001098730" sldId="702"/>
            <ac:graphicFrameMk id="31" creationId="{C538E383-9F83-4D77-BA4B-B9CBCB7ABA25}"/>
          </ac:graphicFrameMkLst>
        </pc:graphicFrameChg>
        <pc:picChg chg="mod">
          <ac:chgData name="Froduald Kabanza" userId="edf393d0-642b-4b9e-8c75-f62133241689" providerId="ADAL" clId="{E8A7B0C5-FE0A-48AE-9321-6D7B8185155C}" dt="2023-01-12T11:41:31.129" v="11"/>
          <ac:picMkLst>
            <pc:docMk/>
            <pc:sldMk cId="2001098730" sldId="702"/>
            <ac:picMk id="7" creationId="{94E746F6-A967-93A0-49D1-0CF10C97A139}"/>
          </ac:picMkLst>
        </pc:picChg>
        <pc:picChg chg="del">
          <ac:chgData name="Froduald Kabanza" userId="edf393d0-642b-4b9e-8c75-f62133241689" providerId="ADAL" clId="{E8A7B0C5-FE0A-48AE-9321-6D7B8185155C}" dt="2023-01-12T11:41:07.039" v="6" actId="478"/>
          <ac:picMkLst>
            <pc:docMk/>
            <pc:sldMk cId="2001098730" sldId="702"/>
            <ac:picMk id="32" creationId="{C0574A25-73F4-4638-BB77-05D266B61EC0}"/>
          </ac:picMkLst>
        </pc:picChg>
        <pc:cxnChg chg="mod">
          <ac:chgData name="Froduald Kabanza" userId="edf393d0-642b-4b9e-8c75-f62133241689" providerId="ADAL" clId="{E8A7B0C5-FE0A-48AE-9321-6D7B8185155C}" dt="2023-01-12T11:41:31.129" v="11"/>
          <ac:cxnSpMkLst>
            <pc:docMk/>
            <pc:sldMk cId="2001098730" sldId="702"/>
            <ac:cxnSpMk id="12" creationId="{CF8E54F7-0272-5C7C-B3E2-423E4D88D89F}"/>
          </ac:cxnSpMkLst>
        </pc:cxnChg>
        <pc:cxnChg chg="del mod">
          <ac:chgData name="Froduald Kabanza" userId="edf393d0-642b-4b9e-8c75-f62133241689" providerId="ADAL" clId="{E8A7B0C5-FE0A-48AE-9321-6D7B8185155C}" dt="2023-01-12T11:41:07.039" v="6" actId="478"/>
          <ac:cxnSpMkLst>
            <pc:docMk/>
            <pc:sldMk cId="2001098730" sldId="702"/>
            <ac:cxnSpMk id="15" creationId="{38E65F93-0D20-4ADB-BC04-B8E381E8C298}"/>
          </ac:cxnSpMkLst>
        </pc:cxnChg>
        <pc:cxnChg chg="mod">
          <ac:chgData name="Froduald Kabanza" userId="edf393d0-642b-4b9e-8c75-f62133241689" providerId="ADAL" clId="{E8A7B0C5-FE0A-48AE-9321-6D7B8185155C}" dt="2023-01-12T11:41:31.129" v="11"/>
          <ac:cxnSpMkLst>
            <pc:docMk/>
            <pc:sldMk cId="2001098730" sldId="702"/>
            <ac:cxnSpMk id="19" creationId="{27B6DDB7-2568-7666-F1ED-0A42130EB9A7}"/>
          </ac:cxnSpMkLst>
        </pc:cxnChg>
        <pc:cxnChg chg="mod">
          <ac:chgData name="Froduald Kabanza" userId="edf393d0-642b-4b9e-8c75-f62133241689" providerId="ADAL" clId="{E8A7B0C5-FE0A-48AE-9321-6D7B8185155C}" dt="2023-01-12T11:41:31.129" v="11"/>
          <ac:cxnSpMkLst>
            <pc:docMk/>
            <pc:sldMk cId="2001098730" sldId="702"/>
            <ac:cxnSpMk id="22" creationId="{7C37E1BE-9774-E967-7C8A-1C2C0457F60C}"/>
          </ac:cxnSpMkLst>
        </pc:cxnChg>
        <pc:cxnChg chg="del">
          <ac:chgData name="Froduald Kabanza" userId="edf393d0-642b-4b9e-8c75-f62133241689" providerId="ADAL" clId="{E8A7B0C5-FE0A-48AE-9321-6D7B8185155C}" dt="2023-01-12T11:41:07.039" v="6" actId="478"/>
          <ac:cxnSpMkLst>
            <pc:docMk/>
            <pc:sldMk cId="2001098730" sldId="702"/>
            <ac:cxnSpMk id="47" creationId="{7D56D6DB-6F81-47D2-82C4-F7ABBD897454}"/>
          </ac:cxnSpMkLst>
        </pc:cxnChg>
        <pc:cxnChg chg="del">
          <ac:chgData name="Froduald Kabanza" userId="edf393d0-642b-4b9e-8c75-f62133241689" providerId="ADAL" clId="{E8A7B0C5-FE0A-48AE-9321-6D7B8185155C}" dt="2023-01-12T11:41:07.039" v="6" actId="478"/>
          <ac:cxnSpMkLst>
            <pc:docMk/>
            <pc:sldMk cId="2001098730" sldId="702"/>
            <ac:cxnSpMk id="67" creationId="{7FF4568F-96FD-4B73-AA5C-0EDA8F9FBB66}"/>
          </ac:cxnSpMkLst>
        </pc:cxnChg>
      </pc:sldChg>
      <pc:sldChg chg="addSp delSp modSp mod modAnim modShow modNotes modNotesTx">
        <pc:chgData name="Froduald Kabanza" userId="edf393d0-642b-4b9e-8c75-f62133241689" providerId="ADAL" clId="{E8A7B0C5-FE0A-48AE-9321-6D7B8185155C}" dt="2023-01-12T11:46:36.679" v="49" actId="478"/>
        <pc:sldMkLst>
          <pc:docMk/>
          <pc:sldMk cId="726443381" sldId="703"/>
        </pc:sldMkLst>
        <pc:spChg chg="mod">
          <ac:chgData name="Froduald Kabanza" userId="edf393d0-642b-4b9e-8c75-f62133241689" providerId="ADAL" clId="{E8A7B0C5-FE0A-48AE-9321-6D7B8185155C}" dt="2023-01-12T11:43:01.677" v="24"/>
          <ac:spMkLst>
            <pc:docMk/>
            <pc:sldMk cId="726443381" sldId="703"/>
            <ac:spMk id="3" creationId="{AC41E02C-E865-A360-0881-87234B14FF4B}"/>
          </ac:spMkLst>
        </pc:spChg>
        <pc:spChg chg="del">
          <ac:chgData name="Froduald Kabanza" userId="edf393d0-642b-4b9e-8c75-f62133241689" providerId="ADAL" clId="{E8A7B0C5-FE0A-48AE-9321-6D7B8185155C}" dt="2023-01-12T11:40:55.501" v="5" actId="478"/>
          <ac:spMkLst>
            <pc:docMk/>
            <pc:sldMk cId="726443381" sldId="703"/>
            <ac:spMk id="5" creationId="{F4F25149-D434-48F0-8BCD-6328F2A70B8A}"/>
          </ac:spMkLst>
        </pc:spChg>
        <pc:spChg chg="mod">
          <ac:chgData name="Froduald Kabanza" userId="edf393d0-642b-4b9e-8c75-f62133241689" providerId="ADAL" clId="{E8A7B0C5-FE0A-48AE-9321-6D7B8185155C}" dt="2023-01-12T11:43:01.677" v="24"/>
          <ac:spMkLst>
            <pc:docMk/>
            <pc:sldMk cId="726443381" sldId="703"/>
            <ac:spMk id="8" creationId="{FB56BDEA-259F-3C2E-BA8D-1DF1D2223BB1}"/>
          </ac:spMkLst>
        </pc:spChg>
        <pc:spChg chg="mod">
          <ac:chgData name="Froduald Kabanza" userId="edf393d0-642b-4b9e-8c75-f62133241689" providerId="ADAL" clId="{E8A7B0C5-FE0A-48AE-9321-6D7B8185155C}" dt="2023-01-12T11:43:01.677" v="24"/>
          <ac:spMkLst>
            <pc:docMk/>
            <pc:sldMk cId="726443381" sldId="703"/>
            <ac:spMk id="9" creationId="{C3EC39D3-AEC3-C0E1-CFAB-37DACE8A6782}"/>
          </ac:spMkLst>
        </pc:spChg>
        <pc:spChg chg="del">
          <ac:chgData name="Froduald Kabanza" userId="edf393d0-642b-4b9e-8c75-f62133241689" providerId="ADAL" clId="{E8A7B0C5-FE0A-48AE-9321-6D7B8185155C}" dt="2023-01-12T11:40:55.501" v="5" actId="478"/>
          <ac:spMkLst>
            <pc:docMk/>
            <pc:sldMk cId="726443381" sldId="703"/>
            <ac:spMk id="10" creationId="{AE8EB150-7855-449F-8F64-EDF05CA8A73B}"/>
          </ac:spMkLst>
        </pc:spChg>
        <pc:spChg chg="mod">
          <ac:chgData name="Froduald Kabanza" userId="edf393d0-642b-4b9e-8c75-f62133241689" providerId="ADAL" clId="{E8A7B0C5-FE0A-48AE-9321-6D7B8185155C}" dt="2023-01-12T11:43:01.677" v="24"/>
          <ac:spMkLst>
            <pc:docMk/>
            <pc:sldMk cId="726443381" sldId="703"/>
            <ac:spMk id="11" creationId="{C84AD8A4-D7FD-158F-A31E-885BB1134270}"/>
          </ac:spMkLst>
        </pc:spChg>
        <pc:spChg chg="mod">
          <ac:chgData name="Froduald Kabanza" userId="edf393d0-642b-4b9e-8c75-f62133241689" providerId="ADAL" clId="{E8A7B0C5-FE0A-48AE-9321-6D7B8185155C}" dt="2023-01-12T11:43:01.677" v="24"/>
          <ac:spMkLst>
            <pc:docMk/>
            <pc:sldMk cId="726443381" sldId="703"/>
            <ac:spMk id="13" creationId="{AD8DDCE1-8020-0CD0-A443-F2C60F670083}"/>
          </ac:spMkLst>
        </pc:spChg>
        <pc:spChg chg="mod">
          <ac:chgData name="Froduald Kabanza" userId="edf393d0-642b-4b9e-8c75-f62133241689" providerId="ADAL" clId="{E8A7B0C5-FE0A-48AE-9321-6D7B8185155C}" dt="2023-01-12T11:43:01.677" v="24"/>
          <ac:spMkLst>
            <pc:docMk/>
            <pc:sldMk cId="726443381" sldId="703"/>
            <ac:spMk id="14" creationId="{6885006D-1AAE-9970-18C7-978DF4C6F3B8}"/>
          </ac:spMkLst>
        </pc:spChg>
        <pc:spChg chg="mod">
          <ac:chgData name="Froduald Kabanza" userId="edf393d0-642b-4b9e-8c75-f62133241689" providerId="ADAL" clId="{E8A7B0C5-FE0A-48AE-9321-6D7B8185155C}" dt="2023-01-12T11:43:01.677" v="24"/>
          <ac:spMkLst>
            <pc:docMk/>
            <pc:sldMk cId="726443381" sldId="703"/>
            <ac:spMk id="16" creationId="{5E1FF1DD-475B-7909-8AAD-7A33F1CECA81}"/>
          </ac:spMkLst>
        </pc:spChg>
        <pc:spChg chg="mod">
          <ac:chgData name="Froduald Kabanza" userId="edf393d0-642b-4b9e-8c75-f62133241689" providerId="ADAL" clId="{E8A7B0C5-FE0A-48AE-9321-6D7B8185155C}" dt="2023-01-12T11:43:01.677" v="24"/>
          <ac:spMkLst>
            <pc:docMk/>
            <pc:sldMk cId="726443381" sldId="703"/>
            <ac:spMk id="17" creationId="{77F408DD-C769-7FA0-3F56-F69C4DB4B5E1}"/>
          </ac:spMkLst>
        </pc:spChg>
        <pc:spChg chg="mod">
          <ac:chgData name="Froduald Kabanza" userId="edf393d0-642b-4b9e-8c75-f62133241689" providerId="ADAL" clId="{E8A7B0C5-FE0A-48AE-9321-6D7B8185155C}" dt="2023-01-12T11:43:01.677" v="24"/>
          <ac:spMkLst>
            <pc:docMk/>
            <pc:sldMk cId="726443381" sldId="703"/>
            <ac:spMk id="18" creationId="{6A265B81-8DEC-9B2B-754D-819AAB60B67E}"/>
          </ac:spMkLst>
        </pc:spChg>
        <pc:spChg chg="mod">
          <ac:chgData name="Froduald Kabanza" userId="edf393d0-642b-4b9e-8c75-f62133241689" providerId="ADAL" clId="{E8A7B0C5-FE0A-48AE-9321-6D7B8185155C}" dt="2023-01-12T11:43:54.997" v="31" actId="1076"/>
          <ac:spMkLst>
            <pc:docMk/>
            <pc:sldMk cId="726443381" sldId="703"/>
            <ac:spMk id="23" creationId="{28A5C712-249C-1849-A2E8-FEB4404AAEC6}"/>
          </ac:spMkLst>
        </pc:spChg>
        <pc:spChg chg="mod">
          <ac:chgData name="Froduald Kabanza" userId="edf393d0-642b-4b9e-8c75-f62133241689" providerId="ADAL" clId="{E8A7B0C5-FE0A-48AE-9321-6D7B8185155C}" dt="2023-01-12T11:43:54.997" v="31" actId="1076"/>
          <ac:spMkLst>
            <pc:docMk/>
            <pc:sldMk cId="726443381" sldId="703"/>
            <ac:spMk id="24" creationId="{6FD8DBEC-7D87-291C-056B-CD8DB26E1573}"/>
          </ac:spMkLst>
        </pc:spChg>
        <pc:spChg chg="mod">
          <ac:chgData name="Froduald Kabanza" userId="edf393d0-642b-4b9e-8c75-f62133241689" providerId="ADAL" clId="{E8A7B0C5-FE0A-48AE-9321-6D7B8185155C}" dt="2023-01-12T11:44:09.775" v="35" actId="1076"/>
          <ac:spMkLst>
            <pc:docMk/>
            <pc:sldMk cId="726443381" sldId="703"/>
            <ac:spMk id="26" creationId="{63869CD4-E9AE-BCFD-556F-B12E96A75843}"/>
          </ac:spMkLst>
        </pc:spChg>
        <pc:spChg chg="mod">
          <ac:chgData name="Froduald Kabanza" userId="edf393d0-642b-4b9e-8c75-f62133241689" providerId="ADAL" clId="{E8A7B0C5-FE0A-48AE-9321-6D7B8185155C}" dt="2023-01-12T11:44:09.775" v="35" actId="1076"/>
          <ac:spMkLst>
            <pc:docMk/>
            <pc:sldMk cId="726443381" sldId="703"/>
            <ac:spMk id="27" creationId="{462E507B-6145-8072-B489-DC068B060C52}"/>
          </ac:spMkLst>
        </pc:spChg>
        <pc:spChg chg="mod">
          <ac:chgData name="Froduald Kabanza" userId="edf393d0-642b-4b9e-8c75-f62133241689" providerId="ADAL" clId="{E8A7B0C5-FE0A-48AE-9321-6D7B8185155C}" dt="2023-01-12T11:43:58.241" v="32" actId="1076"/>
          <ac:spMkLst>
            <pc:docMk/>
            <pc:sldMk cId="726443381" sldId="703"/>
            <ac:spMk id="29" creationId="{4BF53A2E-9C80-6D6C-ABB6-C00E7291A75A}"/>
          </ac:spMkLst>
        </pc:spChg>
        <pc:spChg chg="mod">
          <ac:chgData name="Froduald Kabanza" userId="edf393d0-642b-4b9e-8c75-f62133241689" providerId="ADAL" clId="{E8A7B0C5-FE0A-48AE-9321-6D7B8185155C}" dt="2023-01-12T11:43:58.241" v="32" actId="1076"/>
          <ac:spMkLst>
            <pc:docMk/>
            <pc:sldMk cId="726443381" sldId="703"/>
            <ac:spMk id="30" creationId="{792BE96A-A7A6-638B-B5C6-7C028EB683A8}"/>
          </ac:spMkLst>
        </pc:spChg>
        <pc:spChg chg="del">
          <ac:chgData name="Froduald Kabanza" userId="edf393d0-642b-4b9e-8c75-f62133241689" providerId="ADAL" clId="{E8A7B0C5-FE0A-48AE-9321-6D7B8185155C}" dt="2023-01-12T11:40:55.501" v="5" actId="478"/>
          <ac:spMkLst>
            <pc:docMk/>
            <pc:sldMk cId="726443381" sldId="703"/>
            <ac:spMk id="33" creationId="{8C4033CA-7573-4C05-9651-555F1474528B}"/>
          </ac:spMkLst>
        </pc:spChg>
        <pc:spChg chg="del">
          <ac:chgData name="Froduald Kabanza" userId="edf393d0-642b-4b9e-8c75-f62133241689" providerId="ADAL" clId="{E8A7B0C5-FE0A-48AE-9321-6D7B8185155C}" dt="2023-01-12T11:40:55.501" v="5" actId="478"/>
          <ac:spMkLst>
            <pc:docMk/>
            <pc:sldMk cId="726443381" sldId="703"/>
            <ac:spMk id="34" creationId="{D5D3146D-C87B-4F8C-AFB7-21CAE1B3554E}"/>
          </ac:spMkLst>
        </pc:spChg>
        <pc:spChg chg="mod">
          <ac:chgData name="Froduald Kabanza" userId="edf393d0-642b-4b9e-8c75-f62133241689" providerId="ADAL" clId="{E8A7B0C5-FE0A-48AE-9321-6D7B8185155C}" dt="2023-01-12T11:43:58.241" v="32" actId="1076"/>
          <ac:spMkLst>
            <pc:docMk/>
            <pc:sldMk cId="726443381" sldId="703"/>
            <ac:spMk id="35" creationId="{E263FBF3-E276-1C43-C1A8-39D511C898D3}"/>
          </ac:spMkLst>
        </pc:spChg>
        <pc:spChg chg="mod">
          <ac:chgData name="Froduald Kabanza" userId="edf393d0-642b-4b9e-8c75-f62133241689" providerId="ADAL" clId="{E8A7B0C5-FE0A-48AE-9321-6D7B8185155C}" dt="2023-01-12T11:43:58.241" v="32" actId="1076"/>
          <ac:spMkLst>
            <pc:docMk/>
            <pc:sldMk cId="726443381" sldId="703"/>
            <ac:spMk id="37" creationId="{67F566DF-272E-8EB6-C650-A38C3F3B2418}"/>
          </ac:spMkLst>
        </pc:spChg>
        <pc:spChg chg="mod">
          <ac:chgData name="Froduald Kabanza" userId="edf393d0-642b-4b9e-8c75-f62133241689" providerId="ADAL" clId="{E8A7B0C5-FE0A-48AE-9321-6D7B8185155C}" dt="2023-01-12T11:43:58.241" v="32" actId="1076"/>
          <ac:spMkLst>
            <pc:docMk/>
            <pc:sldMk cId="726443381" sldId="703"/>
            <ac:spMk id="38" creationId="{4F3EE915-CB99-FD94-F309-AFDAD7E4E1D4}"/>
          </ac:spMkLst>
        </pc:spChg>
        <pc:spChg chg="del">
          <ac:chgData name="Froduald Kabanza" userId="edf393d0-642b-4b9e-8c75-f62133241689" providerId="ADAL" clId="{E8A7B0C5-FE0A-48AE-9321-6D7B8185155C}" dt="2023-01-12T11:40:55.501" v="5" actId="478"/>
          <ac:spMkLst>
            <pc:docMk/>
            <pc:sldMk cId="726443381" sldId="703"/>
            <ac:spMk id="54" creationId="{ED499DD2-612C-4340-AFAB-7737AAD6E3B0}"/>
          </ac:spMkLst>
        </pc:spChg>
        <pc:spChg chg="del">
          <ac:chgData name="Froduald Kabanza" userId="edf393d0-642b-4b9e-8c75-f62133241689" providerId="ADAL" clId="{E8A7B0C5-FE0A-48AE-9321-6D7B8185155C}" dt="2023-01-12T11:40:55.501" v="5" actId="478"/>
          <ac:spMkLst>
            <pc:docMk/>
            <pc:sldMk cId="726443381" sldId="703"/>
            <ac:spMk id="59" creationId="{FC3F30DC-E3AE-4069-994E-A65D3F1DCFF7}"/>
          </ac:spMkLst>
        </pc:spChg>
        <pc:spChg chg="del">
          <ac:chgData name="Froduald Kabanza" userId="edf393d0-642b-4b9e-8c75-f62133241689" providerId="ADAL" clId="{E8A7B0C5-FE0A-48AE-9321-6D7B8185155C}" dt="2023-01-12T11:40:55.501" v="5" actId="478"/>
          <ac:spMkLst>
            <pc:docMk/>
            <pc:sldMk cId="726443381" sldId="703"/>
            <ac:spMk id="60" creationId="{7DDBF56E-CD55-4B58-BE52-0F170E982182}"/>
          </ac:spMkLst>
        </pc:spChg>
        <pc:spChg chg="del">
          <ac:chgData name="Froduald Kabanza" userId="edf393d0-642b-4b9e-8c75-f62133241689" providerId="ADAL" clId="{E8A7B0C5-FE0A-48AE-9321-6D7B8185155C}" dt="2023-01-12T11:40:55.501" v="5" actId="478"/>
          <ac:spMkLst>
            <pc:docMk/>
            <pc:sldMk cId="726443381" sldId="703"/>
            <ac:spMk id="64" creationId="{497B91E7-335E-4BC7-B498-9B05D24293A5}"/>
          </ac:spMkLst>
        </pc:spChg>
        <pc:spChg chg="del">
          <ac:chgData name="Froduald Kabanza" userId="edf393d0-642b-4b9e-8c75-f62133241689" providerId="ADAL" clId="{E8A7B0C5-FE0A-48AE-9321-6D7B8185155C}" dt="2023-01-12T11:40:55.501" v="5" actId="478"/>
          <ac:spMkLst>
            <pc:docMk/>
            <pc:sldMk cId="726443381" sldId="703"/>
            <ac:spMk id="65" creationId="{DC06D0B9-D8E3-41A0-923E-B0B7B138A1B1}"/>
          </ac:spMkLst>
        </pc:spChg>
        <pc:spChg chg="del">
          <ac:chgData name="Froduald Kabanza" userId="edf393d0-642b-4b9e-8c75-f62133241689" providerId="ADAL" clId="{E8A7B0C5-FE0A-48AE-9321-6D7B8185155C}" dt="2023-01-12T11:40:55.501" v="5" actId="478"/>
          <ac:spMkLst>
            <pc:docMk/>
            <pc:sldMk cId="726443381" sldId="703"/>
            <ac:spMk id="84" creationId="{1E88E761-5C80-416E-8D74-F8A0F8FE6DC0}"/>
          </ac:spMkLst>
        </pc:spChg>
        <pc:grpChg chg="add mod">
          <ac:chgData name="Froduald Kabanza" userId="edf393d0-642b-4b9e-8c75-f62133241689" providerId="ADAL" clId="{E8A7B0C5-FE0A-48AE-9321-6D7B8185155C}" dt="2023-01-12T11:43:01.677" v="24"/>
          <ac:grpSpMkLst>
            <pc:docMk/>
            <pc:sldMk cId="726443381" sldId="703"/>
            <ac:grpSpMk id="2" creationId="{4364A36E-37D1-1D5E-2DCE-4BDA8FDB277F}"/>
          </ac:grpSpMkLst>
        </pc:grpChg>
        <pc:grpChg chg="mod">
          <ac:chgData name="Froduald Kabanza" userId="edf393d0-642b-4b9e-8c75-f62133241689" providerId="ADAL" clId="{E8A7B0C5-FE0A-48AE-9321-6D7B8185155C}" dt="2023-01-12T11:43:01.677" v="24"/>
          <ac:grpSpMkLst>
            <pc:docMk/>
            <pc:sldMk cId="726443381" sldId="703"/>
            <ac:grpSpMk id="4" creationId="{38B94DCE-7B82-589A-3EC5-CB8351C638A5}"/>
          </ac:grpSpMkLst>
        </pc:grpChg>
        <pc:grpChg chg="add del mod">
          <ac:chgData name="Froduald Kabanza" userId="edf393d0-642b-4b9e-8c75-f62133241689" providerId="ADAL" clId="{E8A7B0C5-FE0A-48AE-9321-6D7B8185155C}" dt="2023-01-12T11:46:36.679" v="49" actId="478"/>
          <ac:grpSpMkLst>
            <pc:docMk/>
            <pc:sldMk cId="726443381" sldId="703"/>
            <ac:grpSpMk id="21" creationId="{979CBCF2-2E71-294F-5FB7-33EA424BCCEF}"/>
          </ac:grpSpMkLst>
        </pc:grpChg>
        <pc:grpChg chg="add del mod">
          <ac:chgData name="Froduald Kabanza" userId="edf393d0-642b-4b9e-8c75-f62133241689" providerId="ADAL" clId="{E8A7B0C5-FE0A-48AE-9321-6D7B8185155C}" dt="2023-01-12T11:46:36.679" v="49" actId="478"/>
          <ac:grpSpMkLst>
            <pc:docMk/>
            <pc:sldMk cId="726443381" sldId="703"/>
            <ac:grpSpMk id="25" creationId="{E2A1491A-1415-BD77-93C4-D6C501370FAD}"/>
          </ac:grpSpMkLst>
        </pc:grpChg>
        <pc:grpChg chg="add del mod">
          <ac:chgData name="Froduald Kabanza" userId="edf393d0-642b-4b9e-8c75-f62133241689" providerId="ADAL" clId="{E8A7B0C5-FE0A-48AE-9321-6D7B8185155C}" dt="2023-01-12T11:46:36.679" v="49" actId="478"/>
          <ac:grpSpMkLst>
            <pc:docMk/>
            <pc:sldMk cId="726443381" sldId="703"/>
            <ac:grpSpMk id="28" creationId="{67A40300-F01D-C178-614A-3B8D5D9ACFFC}"/>
          </ac:grpSpMkLst>
        </pc:grpChg>
        <pc:grpChg chg="add del mod">
          <ac:chgData name="Froduald Kabanza" userId="edf393d0-642b-4b9e-8c75-f62133241689" providerId="ADAL" clId="{E8A7B0C5-FE0A-48AE-9321-6D7B8185155C}" dt="2023-01-12T11:46:36.679" v="49" actId="478"/>
          <ac:grpSpMkLst>
            <pc:docMk/>
            <pc:sldMk cId="726443381" sldId="703"/>
            <ac:grpSpMk id="36" creationId="{55E7EDA5-7514-9847-7E70-0A16B62B9533}"/>
          </ac:grpSpMkLst>
        </pc:grpChg>
        <pc:graphicFrameChg chg="mod">
          <ac:chgData name="Froduald Kabanza" userId="edf393d0-642b-4b9e-8c75-f62133241689" providerId="ADAL" clId="{E8A7B0C5-FE0A-48AE-9321-6D7B8185155C}" dt="2023-01-12T11:43:01.677" v="24"/>
          <ac:graphicFrameMkLst>
            <pc:docMk/>
            <pc:sldMk cId="726443381" sldId="703"/>
            <ac:graphicFrameMk id="6" creationId="{6B3BBF11-C0B1-0BA2-3398-CDF949AA28A0}"/>
          </ac:graphicFrameMkLst>
        </pc:graphicFrameChg>
        <pc:graphicFrameChg chg="del">
          <ac:chgData name="Froduald Kabanza" userId="edf393d0-642b-4b9e-8c75-f62133241689" providerId="ADAL" clId="{E8A7B0C5-FE0A-48AE-9321-6D7B8185155C}" dt="2023-01-12T11:40:55.501" v="5" actId="478"/>
          <ac:graphicFrameMkLst>
            <pc:docMk/>
            <pc:sldMk cId="726443381" sldId="703"/>
            <ac:graphicFrameMk id="31" creationId="{C538E383-9F83-4D77-BA4B-B9CBCB7ABA25}"/>
          </ac:graphicFrameMkLst>
        </pc:graphicFrameChg>
        <pc:picChg chg="mod">
          <ac:chgData name="Froduald Kabanza" userId="edf393d0-642b-4b9e-8c75-f62133241689" providerId="ADAL" clId="{E8A7B0C5-FE0A-48AE-9321-6D7B8185155C}" dt="2023-01-12T11:43:01.677" v="24"/>
          <ac:picMkLst>
            <pc:docMk/>
            <pc:sldMk cId="726443381" sldId="703"/>
            <ac:picMk id="7" creationId="{E3BE258C-7A55-BD6D-E4EB-8F0F51D80FF4}"/>
          </ac:picMkLst>
        </pc:picChg>
        <pc:picChg chg="del">
          <ac:chgData name="Froduald Kabanza" userId="edf393d0-642b-4b9e-8c75-f62133241689" providerId="ADAL" clId="{E8A7B0C5-FE0A-48AE-9321-6D7B8185155C}" dt="2023-01-12T11:40:55.501" v="5" actId="478"/>
          <ac:picMkLst>
            <pc:docMk/>
            <pc:sldMk cId="726443381" sldId="703"/>
            <ac:picMk id="32" creationId="{C0574A25-73F4-4638-BB77-05D266B61EC0}"/>
          </ac:picMkLst>
        </pc:picChg>
        <pc:cxnChg chg="mod">
          <ac:chgData name="Froduald Kabanza" userId="edf393d0-642b-4b9e-8c75-f62133241689" providerId="ADAL" clId="{E8A7B0C5-FE0A-48AE-9321-6D7B8185155C}" dt="2023-01-12T11:43:01.677" v="24"/>
          <ac:cxnSpMkLst>
            <pc:docMk/>
            <pc:sldMk cId="726443381" sldId="703"/>
            <ac:cxnSpMk id="12" creationId="{8B8958D5-947D-3EEB-9074-481FD029EE3E}"/>
          </ac:cxnSpMkLst>
        </pc:cxnChg>
        <pc:cxnChg chg="del mod">
          <ac:chgData name="Froduald Kabanza" userId="edf393d0-642b-4b9e-8c75-f62133241689" providerId="ADAL" clId="{E8A7B0C5-FE0A-48AE-9321-6D7B8185155C}" dt="2023-01-12T11:40:55.501" v="5" actId="478"/>
          <ac:cxnSpMkLst>
            <pc:docMk/>
            <pc:sldMk cId="726443381" sldId="703"/>
            <ac:cxnSpMk id="15" creationId="{38E65F93-0D20-4ADB-BC04-B8E381E8C298}"/>
          </ac:cxnSpMkLst>
        </pc:cxnChg>
        <pc:cxnChg chg="mod">
          <ac:chgData name="Froduald Kabanza" userId="edf393d0-642b-4b9e-8c75-f62133241689" providerId="ADAL" clId="{E8A7B0C5-FE0A-48AE-9321-6D7B8185155C}" dt="2023-01-12T11:43:01.677" v="24"/>
          <ac:cxnSpMkLst>
            <pc:docMk/>
            <pc:sldMk cId="726443381" sldId="703"/>
            <ac:cxnSpMk id="19" creationId="{AAB00B3B-5C78-25A8-C903-64EBDC46278B}"/>
          </ac:cxnSpMkLst>
        </pc:cxnChg>
        <pc:cxnChg chg="mod">
          <ac:chgData name="Froduald Kabanza" userId="edf393d0-642b-4b9e-8c75-f62133241689" providerId="ADAL" clId="{E8A7B0C5-FE0A-48AE-9321-6D7B8185155C}" dt="2023-01-12T11:43:01.677" v="24"/>
          <ac:cxnSpMkLst>
            <pc:docMk/>
            <pc:sldMk cId="726443381" sldId="703"/>
            <ac:cxnSpMk id="20" creationId="{E0FE9F31-D7BC-6554-7C0C-445979B9EC1C}"/>
          </ac:cxnSpMkLst>
        </pc:cxnChg>
        <pc:cxnChg chg="del">
          <ac:chgData name="Froduald Kabanza" userId="edf393d0-642b-4b9e-8c75-f62133241689" providerId="ADAL" clId="{E8A7B0C5-FE0A-48AE-9321-6D7B8185155C}" dt="2023-01-12T11:40:55.501" v="5" actId="478"/>
          <ac:cxnSpMkLst>
            <pc:docMk/>
            <pc:sldMk cId="726443381" sldId="703"/>
            <ac:cxnSpMk id="47" creationId="{7D56D6DB-6F81-47D2-82C4-F7ABBD897454}"/>
          </ac:cxnSpMkLst>
        </pc:cxnChg>
        <pc:cxnChg chg="del">
          <ac:chgData name="Froduald Kabanza" userId="edf393d0-642b-4b9e-8c75-f62133241689" providerId="ADAL" clId="{E8A7B0C5-FE0A-48AE-9321-6D7B8185155C}" dt="2023-01-12T11:40:55.501" v="5" actId="478"/>
          <ac:cxnSpMkLst>
            <pc:docMk/>
            <pc:sldMk cId="726443381" sldId="703"/>
            <ac:cxnSpMk id="67" creationId="{7FF4568F-96FD-4B73-AA5C-0EDA8F9FBB66}"/>
          </ac:cxnSpMkLst>
        </pc:cxnChg>
      </pc:sldChg>
      <pc:sldChg chg="addSp delSp modSp mod modAnim modShow modNotes modNotesTx">
        <pc:chgData name="Froduald Kabanza" userId="edf393d0-642b-4b9e-8c75-f62133241689" providerId="ADAL" clId="{E8A7B0C5-FE0A-48AE-9321-6D7B8185155C}" dt="2023-01-12T11:48:14.631" v="61" actId="1076"/>
        <pc:sldMkLst>
          <pc:docMk/>
          <pc:sldMk cId="219775525" sldId="704"/>
        </pc:sldMkLst>
        <pc:spChg chg="mod">
          <ac:chgData name="Froduald Kabanza" userId="edf393d0-642b-4b9e-8c75-f62133241689" providerId="ADAL" clId="{E8A7B0C5-FE0A-48AE-9321-6D7B8185155C}" dt="2023-01-12T11:45:27.580" v="40"/>
          <ac:spMkLst>
            <pc:docMk/>
            <pc:sldMk cId="219775525" sldId="704"/>
            <ac:spMk id="3" creationId="{3BBADBE1-1AB6-6AAC-958D-2B94D702A046}"/>
          </ac:spMkLst>
        </pc:spChg>
        <pc:spChg chg="del">
          <ac:chgData name="Froduald Kabanza" userId="edf393d0-642b-4b9e-8c75-f62133241689" providerId="ADAL" clId="{E8A7B0C5-FE0A-48AE-9321-6D7B8185155C}" dt="2023-01-12T11:45:14.547" v="39" actId="478"/>
          <ac:spMkLst>
            <pc:docMk/>
            <pc:sldMk cId="219775525" sldId="704"/>
            <ac:spMk id="5" creationId="{F4F25149-D434-48F0-8BCD-6328F2A70B8A}"/>
          </ac:spMkLst>
        </pc:spChg>
        <pc:spChg chg="mod">
          <ac:chgData name="Froduald Kabanza" userId="edf393d0-642b-4b9e-8c75-f62133241689" providerId="ADAL" clId="{E8A7B0C5-FE0A-48AE-9321-6D7B8185155C}" dt="2023-01-12T11:45:27.580" v="40"/>
          <ac:spMkLst>
            <pc:docMk/>
            <pc:sldMk cId="219775525" sldId="704"/>
            <ac:spMk id="8" creationId="{3E3FE2B3-E40B-2EF2-8C80-8E9EC7D5C94F}"/>
          </ac:spMkLst>
        </pc:spChg>
        <pc:spChg chg="mod">
          <ac:chgData name="Froduald Kabanza" userId="edf393d0-642b-4b9e-8c75-f62133241689" providerId="ADAL" clId="{E8A7B0C5-FE0A-48AE-9321-6D7B8185155C}" dt="2023-01-12T11:45:27.580" v="40"/>
          <ac:spMkLst>
            <pc:docMk/>
            <pc:sldMk cId="219775525" sldId="704"/>
            <ac:spMk id="9" creationId="{B99629DF-1AE9-4123-D6AC-7074637A1DE7}"/>
          </ac:spMkLst>
        </pc:spChg>
        <pc:spChg chg="del">
          <ac:chgData name="Froduald Kabanza" userId="edf393d0-642b-4b9e-8c75-f62133241689" providerId="ADAL" clId="{E8A7B0C5-FE0A-48AE-9321-6D7B8185155C}" dt="2023-01-12T11:45:14.547" v="39" actId="478"/>
          <ac:spMkLst>
            <pc:docMk/>
            <pc:sldMk cId="219775525" sldId="704"/>
            <ac:spMk id="10" creationId="{AE8EB150-7855-449F-8F64-EDF05CA8A73B}"/>
          </ac:spMkLst>
        </pc:spChg>
        <pc:spChg chg="mod">
          <ac:chgData name="Froduald Kabanza" userId="edf393d0-642b-4b9e-8c75-f62133241689" providerId="ADAL" clId="{E8A7B0C5-FE0A-48AE-9321-6D7B8185155C}" dt="2023-01-12T11:45:27.580" v="40"/>
          <ac:spMkLst>
            <pc:docMk/>
            <pc:sldMk cId="219775525" sldId="704"/>
            <ac:spMk id="11" creationId="{E4D49E86-5BCF-D198-80C3-732CDF2F3E1B}"/>
          </ac:spMkLst>
        </pc:spChg>
        <pc:spChg chg="mod">
          <ac:chgData name="Froduald Kabanza" userId="edf393d0-642b-4b9e-8c75-f62133241689" providerId="ADAL" clId="{E8A7B0C5-FE0A-48AE-9321-6D7B8185155C}" dt="2023-01-12T11:45:27.580" v="40"/>
          <ac:spMkLst>
            <pc:docMk/>
            <pc:sldMk cId="219775525" sldId="704"/>
            <ac:spMk id="13" creationId="{2B3590E7-11AB-43F6-F9BF-269A82609676}"/>
          </ac:spMkLst>
        </pc:spChg>
        <pc:spChg chg="mod">
          <ac:chgData name="Froduald Kabanza" userId="edf393d0-642b-4b9e-8c75-f62133241689" providerId="ADAL" clId="{E8A7B0C5-FE0A-48AE-9321-6D7B8185155C}" dt="2023-01-12T11:45:27.580" v="40"/>
          <ac:spMkLst>
            <pc:docMk/>
            <pc:sldMk cId="219775525" sldId="704"/>
            <ac:spMk id="14" creationId="{5CE42472-BA4E-5572-6801-DD33361D5913}"/>
          </ac:spMkLst>
        </pc:spChg>
        <pc:spChg chg="mod">
          <ac:chgData name="Froduald Kabanza" userId="edf393d0-642b-4b9e-8c75-f62133241689" providerId="ADAL" clId="{E8A7B0C5-FE0A-48AE-9321-6D7B8185155C}" dt="2023-01-12T11:45:27.580" v="40"/>
          <ac:spMkLst>
            <pc:docMk/>
            <pc:sldMk cId="219775525" sldId="704"/>
            <ac:spMk id="16" creationId="{39776839-2221-30F8-6C27-8D50DCDB6516}"/>
          </ac:spMkLst>
        </pc:spChg>
        <pc:spChg chg="mod">
          <ac:chgData name="Froduald Kabanza" userId="edf393d0-642b-4b9e-8c75-f62133241689" providerId="ADAL" clId="{E8A7B0C5-FE0A-48AE-9321-6D7B8185155C}" dt="2023-01-12T11:45:27.580" v="40"/>
          <ac:spMkLst>
            <pc:docMk/>
            <pc:sldMk cId="219775525" sldId="704"/>
            <ac:spMk id="17" creationId="{0C6653F0-8449-6D4F-C0BE-62FF79C4C96A}"/>
          </ac:spMkLst>
        </pc:spChg>
        <pc:spChg chg="mod">
          <ac:chgData name="Froduald Kabanza" userId="edf393d0-642b-4b9e-8c75-f62133241689" providerId="ADAL" clId="{E8A7B0C5-FE0A-48AE-9321-6D7B8185155C}" dt="2023-01-12T11:45:27.580" v="40"/>
          <ac:spMkLst>
            <pc:docMk/>
            <pc:sldMk cId="219775525" sldId="704"/>
            <ac:spMk id="18" creationId="{82CD2274-986E-B558-E4A5-1BA325B2143F}"/>
          </ac:spMkLst>
        </pc:spChg>
        <pc:spChg chg="mod">
          <ac:chgData name="Froduald Kabanza" userId="edf393d0-642b-4b9e-8c75-f62133241689" providerId="ADAL" clId="{E8A7B0C5-FE0A-48AE-9321-6D7B8185155C}" dt="2023-01-12T11:45:51.788" v="45" actId="1076"/>
          <ac:spMkLst>
            <pc:docMk/>
            <pc:sldMk cId="219775525" sldId="704"/>
            <ac:spMk id="23" creationId="{90ED0052-DC28-0639-CC01-E1E314D05F02}"/>
          </ac:spMkLst>
        </pc:spChg>
        <pc:spChg chg="mod">
          <ac:chgData name="Froduald Kabanza" userId="edf393d0-642b-4b9e-8c75-f62133241689" providerId="ADAL" clId="{E8A7B0C5-FE0A-48AE-9321-6D7B8185155C}" dt="2023-01-12T11:45:51.788" v="45" actId="1076"/>
          <ac:spMkLst>
            <pc:docMk/>
            <pc:sldMk cId="219775525" sldId="704"/>
            <ac:spMk id="24" creationId="{BE2A565C-F729-2C42-A868-1E72ABF8C72A}"/>
          </ac:spMkLst>
        </pc:spChg>
        <pc:spChg chg="mod">
          <ac:chgData name="Froduald Kabanza" userId="edf393d0-642b-4b9e-8c75-f62133241689" providerId="ADAL" clId="{E8A7B0C5-FE0A-48AE-9321-6D7B8185155C}" dt="2023-01-12T11:45:51.788" v="45" actId="1076"/>
          <ac:spMkLst>
            <pc:docMk/>
            <pc:sldMk cId="219775525" sldId="704"/>
            <ac:spMk id="25" creationId="{835F1173-59F8-B3B7-A7A7-E6643B5FD1F5}"/>
          </ac:spMkLst>
        </pc:spChg>
        <pc:spChg chg="mod">
          <ac:chgData name="Froduald Kabanza" userId="edf393d0-642b-4b9e-8c75-f62133241689" providerId="ADAL" clId="{E8A7B0C5-FE0A-48AE-9321-6D7B8185155C}" dt="2023-01-12T11:45:51.788" v="45" actId="1076"/>
          <ac:spMkLst>
            <pc:docMk/>
            <pc:sldMk cId="219775525" sldId="704"/>
            <ac:spMk id="27" creationId="{12913A31-5832-F361-EF88-76D5A076BEF7}"/>
          </ac:spMkLst>
        </pc:spChg>
        <pc:spChg chg="mod">
          <ac:chgData name="Froduald Kabanza" userId="edf393d0-642b-4b9e-8c75-f62133241689" providerId="ADAL" clId="{E8A7B0C5-FE0A-48AE-9321-6D7B8185155C}" dt="2023-01-12T11:45:51.788" v="45" actId="1076"/>
          <ac:spMkLst>
            <pc:docMk/>
            <pc:sldMk cId="219775525" sldId="704"/>
            <ac:spMk id="28" creationId="{733322F9-A59E-ACE5-7C34-6C086FD827C4}"/>
          </ac:spMkLst>
        </pc:spChg>
        <pc:spChg chg="del">
          <ac:chgData name="Froduald Kabanza" userId="edf393d0-642b-4b9e-8c75-f62133241689" providerId="ADAL" clId="{E8A7B0C5-FE0A-48AE-9321-6D7B8185155C}" dt="2023-01-12T11:45:14.547" v="39" actId="478"/>
          <ac:spMkLst>
            <pc:docMk/>
            <pc:sldMk cId="219775525" sldId="704"/>
            <ac:spMk id="33" creationId="{8C4033CA-7573-4C05-9651-555F1474528B}"/>
          </ac:spMkLst>
        </pc:spChg>
        <pc:spChg chg="del">
          <ac:chgData name="Froduald Kabanza" userId="edf393d0-642b-4b9e-8c75-f62133241689" providerId="ADAL" clId="{E8A7B0C5-FE0A-48AE-9321-6D7B8185155C}" dt="2023-01-12T11:45:14.547" v="39" actId="478"/>
          <ac:spMkLst>
            <pc:docMk/>
            <pc:sldMk cId="219775525" sldId="704"/>
            <ac:spMk id="34" creationId="{D5D3146D-C87B-4F8C-AFB7-21CAE1B3554E}"/>
          </ac:spMkLst>
        </pc:spChg>
        <pc:spChg chg="mod">
          <ac:chgData name="Froduald Kabanza" userId="edf393d0-642b-4b9e-8c75-f62133241689" providerId="ADAL" clId="{E8A7B0C5-FE0A-48AE-9321-6D7B8185155C}" dt="2023-01-12T11:47:35.569" v="53"/>
          <ac:spMkLst>
            <pc:docMk/>
            <pc:sldMk cId="219775525" sldId="704"/>
            <ac:spMk id="35" creationId="{61E9A967-203E-E36D-B50C-9E1C7533B885}"/>
          </ac:spMkLst>
        </pc:spChg>
        <pc:spChg chg="mod">
          <ac:chgData name="Froduald Kabanza" userId="edf393d0-642b-4b9e-8c75-f62133241689" providerId="ADAL" clId="{E8A7B0C5-FE0A-48AE-9321-6D7B8185155C}" dt="2023-01-12T11:47:35.569" v="53"/>
          <ac:spMkLst>
            <pc:docMk/>
            <pc:sldMk cId="219775525" sldId="704"/>
            <ac:spMk id="36" creationId="{757D6DAB-C472-DAB1-3C52-07E5396F84F9}"/>
          </ac:spMkLst>
        </pc:spChg>
        <pc:spChg chg="mod">
          <ac:chgData name="Froduald Kabanza" userId="edf393d0-642b-4b9e-8c75-f62133241689" providerId="ADAL" clId="{E8A7B0C5-FE0A-48AE-9321-6D7B8185155C}" dt="2023-01-12T11:47:35.569" v="53"/>
          <ac:spMkLst>
            <pc:docMk/>
            <pc:sldMk cId="219775525" sldId="704"/>
            <ac:spMk id="39" creationId="{2DBCFFB1-2891-01A2-8D14-29F12F4C6791}"/>
          </ac:spMkLst>
        </pc:spChg>
        <pc:spChg chg="mod">
          <ac:chgData name="Froduald Kabanza" userId="edf393d0-642b-4b9e-8c75-f62133241689" providerId="ADAL" clId="{E8A7B0C5-FE0A-48AE-9321-6D7B8185155C}" dt="2023-01-12T11:47:35.569" v="53"/>
          <ac:spMkLst>
            <pc:docMk/>
            <pc:sldMk cId="219775525" sldId="704"/>
            <ac:spMk id="40" creationId="{7562C9FC-305A-5DE2-A96C-96083DB37268}"/>
          </ac:spMkLst>
        </pc:spChg>
        <pc:spChg chg="mod">
          <ac:chgData name="Froduald Kabanza" userId="edf393d0-642b-4b9e-8c75-f62133241689" providerId="ADAL" clId="{E8A7B0C5-FE0A-48AE-9321-6D7B8185155C}" dt="2023-01-12T11:47:35.569" v="53"/>
          <ac:spMkLst>
            <pc:docMk/>
            <pc:sldMk cId="219775525" sldId="704"/>
            <ac:spMk id="41" creationId="{3C37290D-C64E-37F6-CAE9-59A906B6F0BA}"/>
          </ac:spMkLst>
        </pc:spChg>
        <pc:spChg chg="mod">
          <ac:chgData name="Froduald Kabanza" userId="edf393d0-642b-4b9e-8c75-f62133241689" providerId="ADAL" clId="{E8A7B0C5-FE0A-48AE-9321-6D7B8185155C}" dt="2023-01-12T11:47:35.569" v="53"/>
          <ac:spMkLst>
            <pc:docMk/>
            <pc:sldMk cId="219775525" sldId="704"/>
            <ac:spMk id="42" creationId="{62D2DA61-9D32-086D-95E7-6E1C4E1757EF}"/>
          </ac:spMkLst>
        </pc:spChg>
        <pc:spChg chg="mod">
          <ac:chgData name="Froduald Kabanza" userId="edf393d0-642b-4b9e-8c75-f62133241689" providerId="ADAL" clId="{E8A7B0C5-FE0A-48AE-9321-6D7B8185155C}" dt="2023-01-12T11:48:14.631" v="61" actId="1076"/>
          <ac:spMkLst>
            <pc:docMk/>
            <pc:sldMk cId="219775525" sldId="704"/>
            <ac:spMk id="45" creationId="{D2627175-6483-CB1D-CF65-BBB86B67848A}"/>
          </ac:spMkLst>
        </pc:spChg>
        <pc:spChg chg="del mod">
          <ac:chgData name="Froduald Kabanza" userId="edf393d0-642b-4b9e-8c75-f62133241689" providerId="ADAL" clId="{E8A7B0C5-FE0A-48AE-9321-6D7B8185155C}" dt="2023-01-12T11:47:45.247" v="55" actId="478"/>
          <ac:spMkLst>
            <pc:docMk/>
            <pc:sldMk cId="219775525" sldId="704"/>
            <ac:spMk id="46" creationId="{D978046E-5494-D71F-7149-48D7896A6291}"/>
          </ac:spMkLst>
        </pc:spChg>
        <pc:spChg chg="mod">
          <ac:chgData name="Froduald Kabanza" userId="edf393d0-642b-4b9e-8c75-f62133241689" providerId="ADAL" clId="{E8A7B0C5-FE0A-48AE-9321-6D7B8185155C}" dt="2023-01-12T11:47:35.569" v="53"/>
          <ac:spMkLst>
            <pc:docMk/>
            <pc:sldMk cId="219775525" sldId="704"/>
            <ac:spMk id="48" creationId="{11F3DD77-96C9-E8A4-7B5A-904C5932E0ED}"/>
          </ac:spMkLst>
        </pc:spChg>
        <pc:spChg chg="mod">
          <ac:chgData name="Froduald Kabanza" userId="edf393d0-642b-4b9e-8c75-f62133241689" providerId="ADAL" clId="{E8A7B0C5-FE0A-48AE-9321-6D7B8185155C}" dt="2023-01-12T11:47:35.569" v="53"/>
          <ac:spMkLst>
            <pc:docMk/>
            <pc:sldMk cId="219775525" sldId="704"/>
            <ac:spMk id="50" creationId="{431EC085-E2CC-6F10-9270-CB19F03E3617}"/>
          </ac:spMkLst>
        </pc:spChg>
        <pc:spChg chg="del">
          <ac:chgData name="Froduald Kabanza" userId="edf393d0-642b-4b9e-8c75-f62133241689" providerId="ADAL" clId="{E8A7B0C5-FE0A-48AE-9321-6D7B8185155C}" dt="2023-01-12T11:45:14.547" v="39" actId="478"/>
          <ac:spMkLst>
            <pc:docMk/>
            <pc:sldMk cId="219775525" sldId="704"/>
            <ac:spMk id="54" creationId="{ED499DD2-612C-4340-AFAB-7737AAD6E3B0}"/>
          </ac:spMkLst>
        </pc:spChg>
        <pc:spChg chg="del">
          <ac:chgData name="Froduald Kabanza" userId="edf393d0-642b-4b9e-8c75-f62133241689" providerId="ADAL" clId="{E8A7B0C5-FE0A-48AE-9321-6D7B8185155C}" dt="2023-01-12T11:45:14.547" v="39" actId="478"/>
          <ac:spMkLst>
            <pc:docMk/>
            <pc:sldMk cId="219775525" sldId="704"/>
            <ac:spMk id="59" creationId="{FC3F30DC-E3AE-4069-994E-A65D3F1DCFF7}"/>
          </ac:spMkLst>
        </pc:spChg>
        <pc:spChg chg="del">
          <ac:chgData name="Froduald Kabanza" userId="edf393d0-642b-4b9e-8c75-f62133241689" providerId="ADAL" clId="{E8A7B0C5-FE0A-48AE-9321-6D7B8185155C}" dt="2023-01-12T11:45:14.547" v="39" actId="478"/>
          <ac:spMkLst>
            <pc:docMk/>
            <pc:sldMk cId="219775525" sldId="704"/>
            <ac:spMk id="60" creationId="{7DDBF56E-CD55-4B58-BE52-0F170E982182}"/>
          </ac:spMkLst>
        </pc:spChg>
        <pc:spChg chg="del">
          <ac:chgData name="Froduald Kabanza" userId="edf393d0-642b-4b9e-8c75-f62133241689" providerId="ADAL" clId="{E8A7B0C5-FE0A-48AE-9321-6D7B8185155C}" dt="2023-01-12T11:45:14.547" v="39" actId="478"/>
          <ac:spMkLst>
            <pc:docMk/>
            <pc:sldMk cId="219775525" sldId="704"/>
            <ac:spMk id="64" creationId="{497B91E7-335E-4BC7-B498-9B05D24293A5}"/>
          </ac:spMkLst>
        </pc:spChg>
        <pc:spChg chg="del">
          <ac:chgData name="Froduald Kabanza" userId="edf393d0-642b-4b9e-8c75-f62133241689" providerId="ADAL" clId="{E8A7B0C5-FE0A-48AE-9321-6D7B8185155C}" dt="2023-01-12T11:45:14.547" v="39" actId="478"/>
          <ac:spMkLst>
            <pc:docMk/>
            <pc:sldMk cId="219775525" sldId="704"/>
            <ac:spMk id="65" creationId="{DC06D0B9-D8E3-41A0-923E-B0B7B138A1B1}"/>
          </ac:spMkLst>
        </pc:spChg>
        <pc:spChg chg="del">
          <ac:chgData name="Froduald Kabanza" userId="edf393d0-642b-4b9e-8c75-f62133241689" providerId="ADAL" clId="{E8A7B0C5-FE0A-48AE-9321-6D7B8185155C}" dt="2023-01-12T11:45:14.547" v="39" actId="478"/>
          <ac:spMkLst>
            <pc:docMk/>
            <pc:sldMk cId="219775525" sldId="704"/>
            <ac:spMk id="84" creationId="{1E88E761-5C80-416E-8D74-F8A0F8FE6DC0}"/>
          </ac:spMkLst>
        </pc:spChg>
        <pc:grpChg chg="add del mod">
          <ac:chgData name="Froduald Kabanza" userId="edf393d0-642b-4b9e-8c75-f62133241689" providerId="ADAL" clId="{E8A7B0C5-FE0A-48AE-9321-6D7B8185155C}" dt="2023-01-12T11:47:28.263" v="52" actId="478"/>
          <ac:grpSpMkLst>
            <pc:docMk/>
            <pc:sldMk cId="219775525" sldId="704"/>
            <ac:grpSpMk id="2" creationId="{B043F1B4-BC2D-A81B-CE0E-10D4CCAB5930}"/>
          </ac:grpSpMkLst>
        </pc:grpChg>
        <pc:grpChg chg="mod">
          <ac:chgData name="Froduald Kabanza" userId="edf393d0-642b-4b9e-8c75-f62133241689" providerId="ADAL" clId="{E8A7B0C5-FE0A-48AE-9321-6D7B8185155C}" dt="2023-01-12T11:45:27.580" v="40"/>
          <ac:grpSpMkLst>
            <pc:docMk/>
            <pc:sldMk cId="219775525" sldId="704"/>
            <ac:grpSpMk id="4" creationId="{FE53D69F-7E09-D920-5B7C-3763107081C7}"/>
          </ac:grpSpMkLst>
        </pc:grpChg>
        <pc:grpChg chg="add del mod">
          <ac:chgData name="Froduald Kabanza" userId="edf393d0-642b-4b9e-8c75-f62133241689" providerId="ADAL" clId="{E8A7B0C5-FE0A-48AE-9321-6D7B8185155C}" dt="2023-01-12T11:46:40.854" v="50" actId="478"/>
          <ac:grpSpMkLst>
            <pc:docMk/>
            <pc:sldMk cId="219775525" sldId="704"/>
            <ac:grpSpMk id="21" creationId="{64C9A78C-E9FF-C362-EA24-D82824774E6D}"/>
          </ac:grpSpMkLst>
        </pc:grpChg>
        <pc:grpChg chg="add del mod">
          <ac:chgData name="Froduald Kabanza" userId="edf393d0-642b-4b9e-8c75-f62133241689" providerId="ADAL" clId="{E8A7B0C5-FE0A-48AE-9321-6D7B8185155C}" dt="2023-01-12T11:46:40.854" v="50" actId="478"/>
          <ac:grpSpMkLst>
            <pc:docMk/>
            <pc:sldMk cId="219775525" sldId="704"/>
            <ac:grpSpMk id="26" creationId="{BC0280AA-9C7D-46D9-AA39-D063765B2956}"/>
          </ac:grpSpMkLst>
        </pc:grpChg>
        <pc:grpChg chg="add mod">
          <ac:chgData name="Froduald Kabanza" userId="edf393d0-642b-4b9e-8c75-f62133241689" providerId="ADAL" clId="{E8A7B0C5-FE0A-48AE-9321-6D7B8185155C}" dt="2023-01-12T11:47:35.569" v="53"/>
          <ac:grpSpMkLst>
            <pc:docMk/>
            <pc:sldMk cId="219775525" sldId="704"/>
            <ac:grpSpMk id="29" creationId="{798E8B17-6618-EC26-A573-C53F65F06862}"/>
          </ac:grpSpMkLst>
        </pc:grpChg>
        <pc:graphicFrameChg chg="mod">
          <ac:chgData name="Froduald Kabanza" userId="edf393d0-642b-4b9e-8c75-f62133241689" providerId="ADAL" clId="{E8A7B0C5-FE0A-48AE-9321-6D7B8185155C}" dt="2023-01-12T11:45:27.580" v="40"/>
          <ac:graphicFrameMkLst>
            <pc:docMk/>
            <pc:sldMk cId="219775525" sldId="704"/>
            <ac:graphicFrameMk id="6" creationId="{9BC4D19F-3086-331B-C009-D52A1040D121}"/>
          </ac:graphicFrameMkLst>
        </pc:graphicFrameChg>
        <pc:graphicFrameChg chg="mod">
          <ac:chgData name="Froduald Kabanza" userId="edf393d0-642b-4b9e-8c75-f62133241689" providerId="ADAL" clId="{E8A7B0C5-FE0A-48AE-9321-6D7B8185155C}" dt="2023-01-12T11:47:35.569" v="53"/>
          <ac:graphicFrameMkLst>
            <pc:docMk/>
            <pc:sldMk cId="219775525" sldId="704"/>
            <ac:graphicFrameMk id="30" creationId="{AC416184-CC14-37E4-5193-787B15E0F3F6}"/>
          </ac:graphicFrameMkLst>
        </pc:graphicFrameChg>
        <pc:graphicFrameChg chg="del">
          <ac:chgData name="Froduald Kabanza" userId="edf393d0-642b-4b9e-8c75-f62133241689" providerId="ADAL" clId="{E8A7B0C5-FE0A-48AE-9321-6D7B8185155C}" dt="2023-01-12T11:45:14.547" v="39" actId="478"/>
          <ac:graphicFrameMkLst>
            <pc:docMk/>
            <pc:sldMk cId="219775525" sldId="704"/>
            <ac:graphicFrameMk id="31" creationId="{C538E383-9F83-4D77-BA4B-B9CBCB7ABA25}"/>
          </ac:graphicFrameMkLst>
        </pc:graphicFrameChg>
        <pc:picChg chg="mod">
          <ac:chgData name="Froduald Kabanza" userId="edf393d0-642b-4b9e-8c75-f62133241689" providerId="ADAL" clId="{E8A7B0C5-FE0A-48AE-9321-6D7B8185155C}" dt="2023-01-12T11:45:27.580" v="40"/>
          <ac:picMkLst>
            <pc:docMk/>
            <pc:sldMk cId="219775525" sldId="704"/>
            <ac:picMk id="7" creationId="{9061F973-3CDA-71B3-6BCC-D1138F7672CC}"/>
          </ac:picMkLst>
        </pc:picChg>
        <pc:picChg chg="del">
          <ac:chgData name="Froduald Kabanza" userId="edf393d0-642b-4b9e-8c75-f62133241689" providerId="ADAL" clId="{E8A7B0C5-FE0A-48AE-9321-6D7B8185155C}" dt="2023-01-12T11:45:14.547" v="39" actId="478"/>
          <ac:picMkLst>
            <pc:docMk/>
            <pc:sldMk cId="219775525" sldId="704"/>
            <ac:picMk id="32" creationId="{C0574A25-73F4-4638-BB77-05D266B61EC0}"/>
          </ac:picMkLst>
        </pc:picChg>
        <pc:picChg chg="del mod">
          <ac:chgData name="Froduald Kabanza" userId="edf393d0-642b-4b9e-8c75-f62133241689" providerId="ADAL" clId="{E8A7B0C5-FE0A-48AE-9321-6D7B8185155C}" dt="2023-01-12T11:47:39.105" v="54" actId="478"/>
          <ac:picMkLst>
            <pc:docMk/>
            <pc:sldMk cId="219775525" sldId="704"/>
            <ac:picMk id="44" creationId="{51BAB426-6457-A887-12CE-5091F96784B4}"/>
          </ac:picMkLst>
        </pc:picChg>
        <pc:picChg chg="mod">
          <ac:chgData name="Froduald Kabanza" userId="edf393d0-642b-4b9e-8c75-f62133241689" providerId="ADAL" clId="{E8A7B0C5-FE0A-48AE-9321-6D7B8185155C}" dt="2023-01-12T11:47:35.569" v="53"/>
          <ac:picMkLst>
            <pc:docMk/>
            <pc:sldMk cId="219775525" sldId="704"/>
            <ac:picMk id="49" creationId="{2934AA82-62F4-095A-D2BB-0B2F2FCBC25D}"/>
          </ac:picMkLst>
        </pc:picChg>
        <pc:cxnChg chg="mod">
          <ac:chgData name="Froduald Kabanza" userId="edf393d0-642b-4b9e-8c75-f62133241689" providerId="ADAL" clId="{E8A7B0C5-FE0A-48AE-9321-6D7B8185155C}" dt="2023-01-12T11:47:28.263" v="52" actId="478"/>
          <ac:cxnSpMkLst>
            <pc:docMk/>
            <pc:sldMk cId="219775525" sldId="704"/>
            <ac:cxnSpMk id="12" creationId="{71CCE4A8-F2BF-7A62-6AA8-A7330B3647A5}"/>
          </ac:cxnSpMkLst>
        </pc:cxnChg>
        <pc:cxnChg chg="del mod">
          <ac:chgData name="Froduald Kabanza" userId="edf393d0-642b-4b9e-8c75-f62133241689" providerId="ADAL" clId="{E8A7B0C5-FE0A-48AE-9321-6D7B8185155C}" dt="2023-01-12T11:45:14.547" v="39" actId="478"/>
          <ac:cxnSpMkLst>
            <pc:docMk/>
            <pc:sldMk cId="219775525" sldId="704"/>
            <ac:cxnSpMk id="15" creationId="{38E65F93-0D20-4ADB-BC04-B8E381E8C298}"/>
          </ac:cxnSpMkLst>
        </pc:cxnChg>
        <pc:cxnChg chg="mod">
          <ac:chgData name="Froduald Kabanza" userId="edf393d0-642b-4b9e-8c75-f62133241689" providerId="ADAL" clId="{E8A7B0C5-FE0A-48AE-9321-6D7B8185155C}" dt="2023-01-12T11:45:27.580" v="40"/>
          <ac:cxnSpMkLst>
            <pc:docMk/>
            <pc:sldMk cId="219775525" sldId="704"/>
            <ac:cxnSpMk id="19" creationId="{724D7119-684F-DFCF-ABE0-86AB17F547C6}"/>
          </ac:cxnSpMkLst>
        </pc:cxnChg>
        <pc:cxnChg chg="mod">
          <ac:chgData name="Froduald Kabanza" userId="edf393d0-642b-4b9e-8c75-f62133241689" providerId="ADAL" clId="{E8A7B0C5-FE0A-48AE-9321-6D7B8185155C}" dt="2023-01-12T11:45:27.580" v="40"/>
          <ac:cxnSpMkLst>
            <pc:docMk/>
            <pc:sldMk cId="219775525" sldId="704"/>
            <ac:cxnSpMk id="20" creationId="{A92D47AD-0C1D-F4A9-F568-A1655D8AE5CF}"/>
          </ac:cxnSpMkLst>
        </pc:cxnChg>
        <pc:cxnChg chg="mod">
          <ac:chgData name="Froduald Kabanza" userId="edf393d0-642b-4b9e-8c75-f62133241689" providerId="ADAL" clId="{E8A7B0C5-FE0A-48AE-9321-6D7B8185155C}" dt="2023-01-12T11:47:35.569" v="53"/>
          <ac:cxnSpMkLst>
            <pc:docMk/>
            <pc:sldMk cId="219775525" sldId="704"/>
            <ac:cxnSpMk id="37" creationId="{4452776B-CE91-DDF7-3572-117A3CF9133C}"/>
          </ac:cxnSpMkLst>
        </pc:cxnChg>
        <pc:cxnChg chg="mod">
          <ac:chgData name="Froduald Kabanza" userId="edf393d0-642b-4b9e-8c75-f62133241689" providerId="ADAL" clId="{E8A7B0C5-FE0A-48AE-9321-6D7B8185155C}" dt="2023-01-12T11:47:35.569" v="53"/>
          <ac:cxnSpMkLst>
            <pc:docMk/>
            <pc:sldMk cId="219775525" sldId="704"/>
            <ac:cxnSpMk id="38" creationId="{770E4FA8-5450-D67A-6450-986EE4D712F8}"/>
          </ac:cxnSpMkLst>
        </pc:cxnChg>
        <pc:cxnChg chg="mod">
          <ac:chgData name="Froduald Kabanza" userId="edf393d0-642b-4b9e-8c75-f62133241689" providerId="ADAL" clId="{E8A7B0C5-FE0A-48AE-9321-6D7B8185155C}" dt="2023-01-12T11:48:09.232" v="60" actId="1076"/>
          <ac:cxnSpMkLst>
            <pc:docMk/>
            <pc:sldMk cId="219775525" sldId="704"/>
            <ac:cxnSpMk id="43" creationId="{400A2DB9-CA34-1916-9545-E09DC6A16008}"/>
          </ac:cxnSpMkLst>
        </pc:cxnChg>
        <pc:cxnChg chg="del">
          <ac:chgData name="Froduald Kabanza" userId="edf393d0-642b-4b9e-8c75-f62133241689" providerId="ADAL" clId="{E8A7B0C5-FE0A-48AE-9321-6D7B8185155C}" dt="2023-01-12T11:45:14.547" v="39" actId="478"/>
          <ac:cxnSpMkLst>
            <pc:docMk/>
            <pc:sldMk cId="219775525" sldId="704"/>
            <ac:cxnSpMk id="47" creationId="{7D56D6DB-6F81-47D2-82C4-F7ABBD897454}"/>
          </ac:cxnSpMkLst>
        </pc:cxnChg>
        <pc:cxnChg chg="del">
          <ac:chgData name="Froduald Kabanza" userId="edf393d0-642b-4b9e-8c75-f62133241689" providerId="ADAL" clId="{E8A7B0C5-FE0A-48AE-9321-6D7B8185155C}" dt="2023-01-12T11:45:14.547" v="39" actId="478"/>
          <ac:cxnSpMkLst>
            <pc:docMk/>
            <pc:sldMk cId="219775525" sldId="704"/>
            <ac:cxnSpMk id="67" creationId="{7FF4568F-96FD-4B73-AA5C-0EDA8F9FBB66}"/>
          </ac:cxnSpMkLst>
        </pc:cxnChg>
      </pc:sldChg>
      <pc:sldChg chg="mod modShow">
        <pc:chgData name="Froduald Kabanza" userId="edf393d0-642b-4b9e-8c75-f62133241689" providerId="ADAL" clId="{E8A7B0C5-FE0A-48AE-9321-6D7B8185155C}" dt="2023-01-12T11:40:02.305" v="3" actId="729"/>
        <pc:sldMkLst>
          <pc:docMk/>
          <pc:sldMk cId="2475294925" sldId="705"/>
        </pc:sldMkLst>
      </pc:sldChg>
      <pc:sldChg chg="mod modShow">
        <pc:chgData name="Froduald Kabanza" userId="edf393d0-642b-4b9e-8c75-f62133241689" providerId="ADAL" clId="{E8A7B0C5-FE0A-48AE-9321-6D7B8185155C}" dt="2023-01-12T11:40:02.305" v="3" actId="729"/>
        <pc:sldMkLst>
          <pc:docMk/>
          <pc:sldMk cId="2629610865" sldId="706"/>
        </pc:sldMkLst>
      </pc:sldChg>
      <pc:sldChg chg="mod modShow">
        <pc:chgData name="Froduald Kabanza" userId="edf393d0-642b-4b9e-8c75-f62133241689" providerId="ADAL" clId="{E8A7B0C5-FE0A-48AE-9321-6D7B8185155C}" dt="2023-01-12T11:40:02.305" v="3" actId="729"/>
        <pc:sldMkLst>
          <pc:docMk/>
          <pc:sldMk cId="3042943427" sldId="707"/>
        </pc:sldMkLst>
      </pc:sldChg>
      <pc:sldChg chg="add mod modShow">
        <pc:chgData name="Froduald Kabanza" userId="edf393d0-642b-4b9e-8c75-f62133241689" providerId="ADAL" clId="{E8A7B0C5-FE0A-48AE-9321-6D7B8185155C}" dt="2023-01-12T11:40:02.305" v="3" actId="729"/>
        <pc:sldMkLst>
          <pc:docMk/>
          <pc:sldMk cId="3117767558" sldId="713"/>
        </pc:sldMkLst>
      </pc:sldChg>
      <pc:sldChg chg="mod modShow">
        <pc:chgData name="Froduald Kabanza" userId="edf393d0-642b-4b9e-8c75-f62133241689" providerId="ADAL" clId="{E8A7B0C5-FE0A-48AE-9321-6D7B8185155C}" dt="2023-01-12T11:40:02.305" v="3" actId="729"/>
        <pc:sldMkLst>
          <pc:docMk/>
          <pc:sldMk cId="0" sldId="714"/>
        </pc:sldMkLst>
      </pc:sldChg>
      <pc:sldChg chg="mod modShow">
        <pc:chgData name="Froduald Kabanza" userId="edf393d0-642b-4b9e-8c75-f62133241689" providerId="ADAL" clId="{E8A7B0C5-FE0A-48AE-9321-6D7B8185155C}" dt="2023-01-12T11:40:02.305" v="3" actId="729"/>
        <pc:sldMkLst>
          <pc:docMk/>
          <pc:sldMk cId="3144514788" sldId="715"/>
        </pc:sldMkLst>
      </pc:sldChg>
      <pc:sldChg chg="mod modShow">
        <pc:chgData name="Froduald Kabanza" userId="edf393d0-642b-4b9e-8c75-f62133241689" providerId="ADAL" clId="{E8A7B0C5-FE0A-48AE-9321-6D7B8185155C}" dt="2023-01-12T11:40:02.305" v="3" actId="729"/>
        <pc:sldMkLst>
          <pc:docMk/>
          <pc:sldMk cId="2694147734" sldId="716"/>
        </pc:sldMkLst>
      </pc:sldChg>
      <pc:sldChg chg="mod modShow">
        <pc:chgData name="Froduald Kabanza" userId="edf393d0-642b-4b9e-8c75-f62133241689" providerId="ADAL" clId="{E8A7B0C5-FE0A-48AE-9321-6D7B8185155C}" dt="2023-01-12T11:40:02.305" v="3" actId="729"/>
        <pc:sldMkLst>
          <pc:docMk/>
          <pc:sldMk cId="4221374010" sldId="717"/>
        </pc:sldMkLst>
      </pc:sldChg>
      <pc:sldChg chg="addSp modSp mod modShow">
        <pc:chgData name="Froduald Kabanza" userId="edf393d0-642b-4b9e-8c75-f62133241689" providerId="ADAL" clId="{E8A7B0C5-FE0A-48AE-9321-6D7B8185155C}" dt="2023-01-13T11:57:52.285" v="521" actId="20577"/>
        <pc:sldMkLst>
          <pc:docMk/>
          <pc:sldMk cId="2719927606" sldId="718"/>
        </pc:sldMkLst>
        <pc:spChg chg="mod">
          <ac:chgData name="Froduald Kabanza" userId="edf393d0-642b-4b9e-8c75-f62133241689" providerId="ADAL" clId="{E8A7B0C5-FE0A-48AE-9321-6D7B8185155C}" dt="2023-01-13T11:24:15.667" v="354" actId="1076"/>
          <ac:spMkLst>
            <pc:docMk/>
            <pc:sldMk cId="2719927606" sldId="718"/>
            <ac:spMk id="11" creationId="{77B7FDF5-AB8A-4CAF-826B-7F3F42BFF093}"/>
          </ac:spMkLst>
        </pc:spChg>
        <pc:spChg chg="mod">
          <ac:chgData name="Froduald Kabanza" userId="edf393d0-642b-4b9e-8c75-f62133241689" providerId="ADAL" clId="{E8A7B0C5-FE0A-48AE-9321-6D7B8185155C}" dt="2023-01-13T11:57:52.285" v="521" actId="20577"/>
          <ac:spMkLst>
            <pc:docMk/>
            <pc:sldMk cId="2719927606" sldId="718"/>
            <ac:spMk id="28675" creationId="{00000000-0000-0000-0000-000000000000}"/>
          </ac:spMkLst>
        </pc:spChg>
        <pc:grpChg chg="add mod">
          <ac:chgData name="Froduald Kabanza" userId="edf393d0-642b-4b9e-8c75-f62133241689" providerId="ADAL" clId="{E8A7B0C5-FE0A-48AE-9321-6D7B8185155C}" dt="2023-01-13T11:24:15.667" v="354" actId="1076"/>
          <ac:grpSpMkLst>
            <pc:docMk/>
            <pc:sldMk cId="2719927606" sldId="718"/>
            <ac:grpSpMk id="2" creationId="{C7A105FE-9D85-4717-1CE5-768243C77C7E}"/>
          </ac:grpSpMkLst>
        </pc:grpChg>
        <pc:grpChg chg="mod">
          <ac:chgData name="Froduald Kabanza" userId="edf393d0-642b-4b9e-8c75-f62133241689" providerId="ADAL" clId="{E8A7B0C5-FE0A-48AE-9321-6D7B8185155C}" dt="2023-01-13T11:24:15.667" v="354" actId="1076"/>
          <ac:grpSpMkLst>
            <pc:docMk/>
            <pc:sldMk cId="2719927606" sldId="718"/>
            <ac:grpSpMk id="8" creationId="{8483FEFA-6933-40A3-9C19-4BF12BBD2C87}"/>
          </ac:grpSpMkLst>
        </pc:grpChg>
        <pc:picChg chg="mod">
          <ac:chgData name="Froduald Kabanza" userId="edf393d0-642b-4b9e-8c75-f62133241689" providerId="ADAL" clId="{E8A7B0C5-FE0A-48AE-9321-6D7B8185155C}" dt="2023-01-13T11:24:15.667" v="354" actId="1076"/>
          <ac:picMkLst>
            <pc:docMk/>
            <pc:sldMk cId="2719927606" sldId="718"/>
            <ac:picMk id="7" creationId="{FBE928E5-748B-48EE-B0B7-F72576C07ABA}"/>
          </ac:picMkLst>
        </pc:picChg>
        <pc:picChg chg="mod">
          <ac:chgData name="Froduald Kabanza" userId="edf393d0-642b-4b9e-8c75-f62133241689" providerId="ADAL" clId="{E8A7B0C5-FE0A-48AE-9321-6D7B8185155C}" dt="2023-01-13T11:24:15.667" v="354" actId="1076"/>
          <ac:picMkLst>
            <pc:docMk/>
            <pc:sldMk cId="2719927606" sldId="718"/>
            <ac:picMk id="9" creationId="{50364807-81F6-4BB8-81BA-38628296F21B}"/>
          </ac:picMkLst>
        </pc:picChg>
        <pc:picChg chg="mod">
          <ac:chgData name="Froduald Kabanza" userId="edf393d0-642b-4b9e-8c75-f62133241689" providerId="ADAL" clId="{E8A7B0C5-FE0A-48AE-9321-6D7B8185155C}" dt="2023-01-13T11:24:15.667" v="354" actId="1076"/>
          <ac:picMkLst>
            <pc:docMk/>
            <pc:sldMk cId="2719927606" sldId="718"/>
            <ac:picMk id="10" creationId="{0CF914E2-3D6D-4989-B176-A5A414CEED44}"/>
          </ac:picMkLst>
        </pc:picChg>
      </pc:sldChg>
      <pc:sldChg chg="modSp mod modShow">
        <pc:chgData name="Froduald Kabanza" userId="edf393d0-642b-4b9e-8c75-f62133241689" providerId="ADAL" clId="{E8A7B0C5-FE0A-48AE-9321-6D7B8185155C}" dt="2023-01-13T11:21:38.134" v="317" actId="20577"/>
        <pc:sldMkLst>
          <pc:docMk/>
          <pc:sldMk cId="2830612699" sldId="719"/>
        </pc:sldMkLst>
        <pc:spChg chg="mod">
          <ac:chgData name="Froduald Kabanza" userId="edf393d0-642b-4b9e-8c75-f62133241689" providerId="ADAL" clId="{E8A7B0C5-FE0A-48AE-9321-6D7B8185155C}" dt="2023-01-13T11:21:38.134" v="317" actId="20577"/>
          <ac:spMkLst>
            <pc:docMk/>
            <pc:sldMk cId="2830612699" sldId="719"/>
            <ac:spMk id="18" creationId="{3EAD8589-017A-4C2A-88DC-3C1F9842C39E}"/>
          </ac:spMkLst>
        </pc:spChg>
      </pc:sldChg>
      <pc:sldChg chg="modSp mod modShow">
        <pc:chgData name="Froduald Kabanza" userId="edf393d0-642b-4b9e-8c75-f62133241689" providerId="ADAL" clId="{E8A7B0C5-FE0A-48AE-9321-6D7B8185155C}" dt="2023-01-13T12:02:09.740" v="669" actId="20577"/>
        <pc:sldMkLst>
          <pc:docMk/>
          <pc:sldMk cId="3058746788" sldId="720"/>
        </pc:sldMkLst>
        <pc:spChg chg="mod">
          <ac:chgData name="Froduald Kabanza" userId="edf393d0-642b-4b9e-8c75-f62133241689" providerId="ADAL" clId="{E8A7B0C5-FE0A-48AE-9321-6D7B8185155C}" dt="2023-01-13T12:02:09.740" v="669" actId="20577"/>
          <ac:spMkLst>
            <pc:docMk/>
            <pc:sldMk cId="3058746788" sldId="720"/>
            <ac:spMk id="15" creationId="{41AC4A71-73C9-4178-BA00-45C4E6E44116}"/>
          </ac:spMkLst>
        </pc:spChg>
        <pc:spChg chg="mod">
          <ac:chgData name="Froduald Kabanza" userId="edf393d0-642b-4b9e-8c75-f62133241689" providerId="ADAL" clId="{E8A7B0C5-FE0A-48AE-9321-6D7B8185155C}" dt="2023-01-13T11:56:49.050" v="497" actId="20577"/>
          <ac:spMkLst>
            <pc:docMk/>
            <pc:sldMk cId="3058746788" sldId="720"/>
            <ac:spMk id="28675" creationId="{00000000-0000-0000-0000-000000000000}"/>
          </ac:spMkLst>
        </pc:spChg>
      </pc:sldChg>
      <pc:sldChg chg="modSp mod modShow">
        <pc:chgData name="Froduald Kabanza" userId="edf393d0-642b-4b9e-8c75-f62133241689" providerId="ADAL" clId="{E8A7B0C5-FE0A-48AE-9321-6D7B8185155C}" dt="2023-01-13T12:03:47.688" v="727" actId="255"/>
        <pc:sldMkLst>
          <pc:docMk/>
          <pc:sldMk cId="31752003" sldId="722"/>
        </pc:sldMkLst>
        <pc:spChg chg="mod">
          <ac:chgData name="Froduald Kabanza" userId="edf393d0-642b-4b9e-8c75-f62133241689" providerId="ADAL" clId="{E8A7B0C5-FE0A-48AE-9321-6D7B8185155C}" dt="2023-01-13T11:59:20.795" v="531" actId="1076"/>
          <ac:spMkLst>
            <pc:docMk/>
            <pc:sldMk cId="31752003" sldId="722"/>
            <ac:spMk id="3" creationId="{EFB59603-EC18-48C8-8ED1-35EF297A4230}"/>
          </ac:spMkLst>
        </pc:spChg>
        <pc:spChg chg="mod">
          <ac:chgData name="Froduald Kabanza" userId="edf393d0-642b-4b9e-8c75-f62133241689" providerId="ADAL" clId="{E8A7B0C5-FE0A-48AE-9321-6D7B8185155C}" dt="2023-01-13T12:03:47.688" v="727" actId="255"/>
          <ac:spMkLst>
            <pc:docMk/>
            <pc:sldMk cId="31752003" sldId="722"/>
            <ac:spMk id="28675" creationId="{00000000-0000-0000-0000-000000000000}"/>
          </ac:spMkLst>
        </pc:spChg>
      </pc:sldChg>
      <pc:sldChg chg="delSp mod modShow">
        <pc:chgData name="Froduald Kabanza" userId="edf393d0-642b-4b9e-8c75-f62133241689" providerId="ADAL" clId="{E8A7B0C5-FE0A-48AE-9321-6D7B8185155C}" dt="2023-01-13T11:29:32.451" v="357" actId="478"/>
        <pc:sldMkLst>
          <pc:docMk/>
          <pc:sldMk cId="4133021435" sldId="723"/>
        </pc:sldMkLst>
        <pc:spChg chg="del">
          <ac:chgData name="Froduald Kabanza" userId="edf393d0-642b-4b9e-8c75-f62133241689" providerId="ADAL" clId="{E8A7B0C5-FE0A-48AE-9321-6D7B8185155C}" dt="2023-01-13T11:29:28.720" v="355" actId="478"/>
          <ac:spMkLst>
            <pc:docMk/>
            <pc:sldMk cId="4133021435" sldId="723"/>
            <ac:spMk id="6" creationId="{E96C50CE-E5CF-4BCA-A165-74981B58379A}"/>
          </ac:spMkLst>
        </pc:spChg>
        <pc:graphicFrameChg chg="del">
          <ac:chgData name="Froduald Kabanza" userId="edf393d0-642b-4b9e-8c75-f62133241689" providerId="ADAL" clId="{E8A7B0C5-FE0A-48AE-9321-6D7B8185155C}" dt="2023-01-13T11:29:32.451" v="357" actId="478"/>
          <ac:graphicFrameMkLst>
            <pc:docMk/>
            <pc:sldMk cId="4133021435" sldId="723"/>
            <ac:graphicFrameMk id="4" creationId="{334E4651-48D3-415A-B8A3-C0C45835C3D0}"/>
          </ac:graphicFrameMkLst>
        </pc:graphicFrameChg>
        <pc:graphicFrameChg chg="del">
          <ac:chgData name="Froduald Kabanza" userId="edf393d0-642b-4b9e-8c75-f62133241689" providerId="ADAL" clId="{E8A7B0C5-FE0A-48AE-9321-6D7B8185155C}" dt="2023-01-13T11:29:30.839" v="356" actId="478"/>
          <ac:graphicFrameMkLst>
            <pc:docMk/>
            <pc:sldMk cId="4133021435" sldId="723"/>
            <ac:graphicFrameMk id="11" creationId="{BFE7E753-1E6C-44E3-ACDA-E7FDF2073619}"/>
          </ac:graphicFrameMkLst>
        </pc:graphicFrameChg>
      </pc:sldChg>
      <pc:sldChg chg="del mod modShow">
        <pc:chgData name="Froduald Kabanza" userId="edf393d0-642b-4b9e-8c75-f62133241689" providerId="ADAL" clId="{E8A7B0C5-FE0A-48AE-9321-6D7B8185155C}" dt="2023-01-12T11:54:20.743" v="106" actId="2696"/>
        <pc:sldMkLst>
          <pc:docMk/>
          <pc:sldMk cId="2185969596" sldId="724"/>
        </pc:sldMkLst>
      </pc:sldChg>
      <pc:sldChg chg="del mod modShow">
        <pc:chgData name="Froduald Kabanza" userId="edf393d0-642b-4b9e-8c75-f62133241689" providerId="ADAL" clId="{E8A7B0C5-FE0A-48AE-9321-6D7B8185155C}" dt="2023-01-12T11:54:20.743" v="106" actId="2696"/>
        <pc:sldMkLst>
          <pc:docMk/>
          <pc:sldMk cId="589913822" sldId="725"/>
        </pc:sldMkLst>
      </pc:sldChg>
      <pc:sldChg chg="mod modShow">
        <pc:chgData name="Froduald Kabanza" userId="edf393d0-642b-4b9e-8c75-f62133241689" providerId="ADAL" clId="{E8A7B0C5-FE0A-48AE-9321-6D7B8185155C}" dt="2023-01-12T11:40:02.305" v="3" actId="729"/>
        <pc:sldMkLst>
          <pc:docMk/>
          <pc:sldMk cId="3296642083" sldId="726"/>
        </pc:sldMkLst>
      </pc:sldChg>
      <pc:sldChg chg="del mod modShow">
        <pc:chgData name="Froduald Kabanza" userId="edf393d0-642b-4b9e-8c75-f62133241689" providerId="ADAL" clId="{E8A7B0C5-FE0A-48AE-9321-6D7B8185155C}" dt="2023-01-12T11:54:42.237" v="108" actId="2696"/>
        <pc:sldMkLst>
          <pc:docMk/>
          <pc:sldMk cId="2180760956" sldId="727"/>
        </pc:sldMkLst>
      </pc:sldChg>
      <pc:sldChg chg="add del">
        <pc:chgData name="Froduald Kabanza" userId="edf393d0-642b-4b9e-8c75-f62133241689" providerId="ADAL" clId="{E8A7B0C5-FE0A-48AE-9321-6D7B8185155C}" dt="2023-01-12T11:57:05.115" v="168" actId="2890"/>
        <pc:sldMkLst>
          <pc:docMk/>
          <pc:sldMk cId="3095255673" sldId="727"/>
        </pc:sldMkLst>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2023-02-01</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2023-02-01</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References/Minte-Carlo%20Tree-Search/Browne-etal-IEEE-Trans-AIGames-2012-A%20Survey%20of%20Monte%20Carlo%20Tree%20Search%20Methods.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NsID1iM8gR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Références</a:t>
            </a:r>
            <a:r>
              <a:rPr lang="en-CA" dirty="0"/>
              <a:t>:</a:t>
            </a:r>
          </a:p>
          <a:p>
            <a:endParaRPr lang="en-CA"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Browne </a:t>
            </a:r>
            <a:r>
              <a:rPr lang="en-CA" i="1" dirty="0"/>
              <a:t>et al. </a:t>
            </a:r>
            <a:r>
              <a:rPr lang="en-CA" dirty="0">
                <a:hlinkClick r:id="rId3" action="ppaction://hlinkfile"/>
              </a:rPr>
              <a:t>A Survey of Monte Carlo Tree Search Methods</a:t>
            </a:r>
            <a:r>
              <a:rPr lang="en-CA" i="1" dirty="0"/>
              <a:t>. IEEE Transactions on Computational Intelligence and AI in Games, VOL. 4, NO. 1, March 2012</a:t>
            </a:r>
            <a:endParaRPr lang="en-CA" b="1"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 Russel &amp; Norvig, </a:t>
            </a:r>
            <a:r>
              <a:rPr lang="en-CA" dirty="0" err="1"/>
              <a:t>Artifical</a:t>
            </a:r>
            <a:r>
              <a:rPr lang="en-CA" dirty="0"/>
              <a:t> Intelligence – A Modern Approach, Section 5.4</a:t>
            </a:r>
          </a:p>
          <a:p>
            <a:pPr marL="171450" indent="-171450">
              <a:buFontTx/>
              <a:buChar char="-"/>
            </a:pPr>
            <a:endParaRPr lang="en-CA" dirty="0"/>
          </a:p>
          <a:p>
            <a:pPr marL="171450" indent="-171450">
              <a:buFontTx/>
              <a:buChar char="-"/>
            </a:pPr>
            <a:endParaRPr lang="en-CA" dirty="0"/>
          </a:p>
          <a:p>
            <a:pPr marL="0" indent="0">
              <a:buFontTx/>
              <a:buNone/>
            </a:pPr>
            <a:r>
              <a:rPr lang="en-CA" dirty="0" err="1"/>
              <a:t>Parcourrir</a:t>
            </a:r>
            <a:r>
              <a:rPr lang="en-CA" dirty="0"/>
              <a:t> </a:t>
            </a:r>
            <a:r>
              <a:rPr lang="en-CA" dirty="0" err="1"/>
              <a:t>l’arbre</a:t>
            </a:r>
            <a:r>
              <a:rPr lang="en-CA" dirty="0"/>
              <a:t> de jeu de </a:t>
            </a:r>
            <a:r>
              <a:rPr lang="en-CA" dirty="0" err="1"/>
              <a:t>façon</a:t>
            </a:r>
            <a:r>
              <a:rPr lang="en-CA" dirty="0"/>
              <a:t> </a:t>
            </a:r>
            <a:r>
              <a:rPr lang="en-CA" dirty="0" err="1"/>
              <a:t>aléatoire</a:t>
            </a:r>
            <a:r>
              <a:rPr lang="en-CA" dirty="0"/>
              <a:t> </a:t>
            </a:r>
            <a:r>
              <a:rPr lang="en-CA" dirty="0" err="1"/>
              <a:t>est</a:t>
            </a:r>
            <a:r>
              <a:rPr lang="en-CA" dirty="0"/>
              <a:t> </a:t>
            </a:r>
            <a:r>
              <a:rPr lang="en-CA" dirty="0" err="1"/>
              <a:t>une</a:t>
            </a:r>
            <a:r>
              <a:rPr lang="en-CA" dirty="0"/>
              <a:t> </a:t>
            </a:r>
            <a:r>
              <a:rPr lang="en-CA" dirty="0" err="1"/>
              <a:t>façon</a:t>
            </a:r>
            <a:r>
              <a:rPr lang="en-CA" dirty="0"/>
              <a:t> de </a:t>
            </a:r>
            <a:r>
              <a:rPr lang="en-CA" dirty="0" err="1"/>
              <a:t>réduire</a:t>
            </a:r>
            <a:r>
              <a:rPr lang="en-CA" dirty="0"/>
              <a:t> la </a:t>
            </a:r>
            <a:r>
              <a:rPr lang="en-CA" dirty="0" err="1"/>
              <a:t>largeur</a:t>
            </a:r>
            <a:r>
              <a:rPr lang="en-CA" dirty="0"/>
              <a:t> de </a:t>
            </a:r>
            <a:r>
              <a:rPr lang="en-CA" dirty="0" err="1"/>
              <a:t>l’arbre</a:t>
            </a:r>
            <a:r>
              <a:rPr lang="en-CA" dirty="0"/>
              <a:t> de jeu.</a:t>
            </a:r>
          </a:p>
          <a:p>
            <a:pPr marL="0" indent="0">
              <a:buFontTx/>
              <a:buNone/>
            </a:pPr>
            <a:endParaRPr lang="en-CA" dirty="0"/>
          </a:p>
          <a:p>
            <a:pPr marL="0" indent="0">
              <a:buFontTx/>
              <a:buNone/>
            </a:pPr>
            <a:r>
              <a:rPr lang="en-CA" dirty="0" err="1"/>
              <a:t>Simuler</a:t>
            </a:r>
            <a:r>
              <a:rPr lang="en-CA" dirty="0"/>
              <a:t> le jeu </a:t>
            </a:r>
            <a:r>
              <a:rPr lang="en-CA" dirty="0" err="1"/>
              <a:t>est</a:t>
            </a:r>
            <a:r>
              <a:rPr lang="en-CA" dirty="0"/>
              <a:t> </a:t>
            </a:r>
            <a:r>
              <a:rPr lang="en-CA" dirty="0" err="1"/>
              <a:t>une</a:t>
            </a:r>
            <a:r>
              <a:rPr lang="en-CA" dirty="0"/>
              <a:t> </a:t>
            </a:r>
            <a:r>
              <a:rPr lang="en-CA" dirty="0" err="1"/>
              <a:t>façon</a:t>
            </a:r>
            <a:r>
              <a:rPr lang="en-CA" dirty="0"/>
              <a:t> de </a:t>
            </a:r>
            <a:r>
              <a:rPr lang="en-CA" dirty="0" err="1"/>
              <a:t>palier</a:t>
            </a:r>
            <a:r>
              <a:rPr lang="en-CA" dirty="0"/>
              <a:t> à la </a:t>
            </a:r>
            <a:r>
              <a:rPr lang="en-CA" dirty="0" err="1"/>
              <a:t>difficulté</a:t>
            </a:r>
            <a:r>
              <a:rPr lang="en-CA" dirty="0"/>
              <a:t> </a:t>
            </a:r>
            <a:r>
              <a:rPr lang="en-CA" dirty="0" err="1"/>
              <a:t>d’avoir</a:t>
            </a:r>
            <a:r>
              <a:rPr lang="en-CA" dirty="0"/>
              <a:t> la function </a:t>
            </a:r>
            <a:r>
              <a:rPr lang="en-CA" dirty="0" err="1"/>
              <a:t>d’évaluation</a:t>
            </a:r>
            <a:r>
              <a:rPr lang="en-CA" dirty="0"/>
              <a:t>.</a:t>
            </a:r>
          </a:p>
          <a:p>
            <a:pPr marL="0" indent="0">
              <a:buFontTx/>
              <a:buNone/>
            </a:pPr>
            <a:endParaRPr lang="en-CA" dirty="0"/>
          </a:p>
          <a:p>
            <a:pPr marL="0" indent="0">
              <a:buFontTx/>
              <a:buNone/>
            </a:pPr>
            <a:r>
              <a:rPr lang="en-CA" dirty="0" err="1"/>
              <a:t>En</a:t>
            </a:r>
            <a:r>
              <a:rPr lang="en-CA" dirty="0"/>
              <a:t> pratique, on </a:t>
            </a:r>
            <a:r>
              <a:rPr lang="en-CA" dirty="0" err="1"/>
              <a:t>peut</a:t>
            </a:r>
            <a:r>
              <a:rPr lang="en-CA" dirty="0"/>
              <a:t> </a:t>
            </a:r>
            <a:r>
              <a:rPr lang="en-CA" dirty="0" err="1"/>
              <a:t>quand</a:t>
            </a:r>
            <a:r>
              <a:rPr lang="en-CA" dirty="0"/>
              <a:t> </a:t>
            </a:r>
            <a:r>
              <a:rPr lang="en-CA" dirty="0" err="1"/>
              <a:t>même</a:t>
            </a:r>
            <a:r>
              <a:rPr lang="en-CA" dirty="0"/>
              <a:t> combiner simulation et </a:t>
            </a:r>
            <a:r>
              <a:rPr lang="en-CA" dirty="0" err="1"/>
              <a:t>fonction</a:t>
            </a:r>
            <a:r>
              <a:rPr lang="en-CA" dirty="0"/>
              <a:t> </a:t>
            </a:r>
            <a:r>
              <a:rPr lang="en-CA" dirty="0" err="1"/>
              <a:t>d’évaluation</a:t>
            </a:r>
            <a:r>
              <a:rPr lang="en-CA" dirty="0"/>
              <a:t>.</a:t>
            </a:r>
          </a:p>
          <a:p>
            <a:pPr marL="0" indent="0">
              <a:buFontTx/>
              <a:buNone/>
            </a:pPr>
            <a:endParaRPr lang="en-CA" dirty="0"/>
          </a:p>
          <a:p>
            <a:r>
              <a:rPr lang="fr-CA" altLang="en-US" dirty="0"/>
              <a:t>À chaque itération:</a:t>
            </a:r>
          </a:p>
          <a:p>
            <a:pPr lvl="1"/>
            <a:r>
              <a:rPr lang="fr-CA" altLang="en-US" dirty="0"/>
              <a:t>Une politique de </a:t>
            </a:r>
            <a:r>
              <a:rPr lang="fr-CA" altLang="en-US" b="1" dirty="0"/>
              <a:t>sélection </a:t>
            </a:r>
            <a:r>
              <a:rPr lang="fr-CA" altLang="en-US" dirty="0"/>
              <a:t>du prochain état à expanser est utilisée pour choisir le nœud le plus « urgent » (« approprié »). La politique de sélection essaie de faire un équilibre entre l’</a:t>
            </a:r>
            <a:r>
              <a:rPr lang="fr-CA" altLang="en-US" b="1" dirty="0"/>
              <a:t>exploration</a:t>
            </a:r>
            <a:r>
              <a:rPr lang="fr-CA" altLang="en-US" dirty="0"/>
              <a:t> des régions de l’arbre non encore échantillonnées et l’</a:t>
            </a:r>
            <a:r>
              <a:rPr lang="fr-CA" altLang="en-US" b="1" dirty="0"/>
              <a:t>exploitation</a:t>
            </a:r>
            <a:r>
              <a:rPr lang="fr-CA" altLang="en-US" dirty="0"/>
              <a:t> des régions paraissant les plus prometteurs à date.</a:t>
            </a:r>
          </a:p>
          <a:p>
            <a:pPr lvl="1">
              <a:spcBef>
                <a:spcPts val="300"/>
              </a:spcBef>
            </a:pPr>
            <a:r>
              <a:rPr lang="fr-CA" altLang="en-US" dirty="0"/>
              <a:t>Une </a:t>
            </a:r>
            <a:r>
              <a:rPr lang="fr-CA" altLang="en-US" b="1" dirty="0"/>
              <a:t>simulation </a:t>
            </a:r>
            <a:r>
              <a:rPr lang="fr-CA" altLang="en-US" dirty="0"/>
              <a:t>complète du jeu (</a:t>
            </a:r>
            <a:r>
              <a:rPr lang="fr-CA" altLang="en-US" b="1" dirty="0" err="1"/>
              <a:t>playout</a:t>
            </a:r>
            <a:r>
              <a:rPr lang="fr-CA" altLang="en-US" b="1" dirty="0"/>
              <a:t> </a:t>
            </a:r>
            <a:r>
              <a:rPr lang="fr-CA" altLang="en-US" dirty="0"/>
              <a:t>ou</a:t>
            </a:r>
            <a:r>
              <a:rPr lang="fr-CA" altLang="en-US" b="1" dirty="0"/>
              <a:t> </a:t>
            </a:r>
            <a:r>
              <a:rPr lang="fr-CA" altLang="en-US" b="1" dirty="0" err="1"/>
              <a:t>rollout</a:t>
            </a:r>
            <a:r>
              <a:rPr lang="fr-CA" altLang="en-US" dirty="0"/>
              <a:t>) est alors effectuée à partir du nœud sélectionné. Cela implique l’ajout d’un successeur selon l’action exécutée à partir du nœud sélectionné pour démarrer la simulation.</a:t>
            </a:r>
          </a:p>
          <a:p>
            <a:pPr marL="0" indent="0">
              <a:buFontTx/>
              <a:buNone/>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91490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00"/>
              </a:spcAft>
            </a:pPr>
            <a:r>
              <a:rPr lang="en-CA" sz="1200" dirty="0" err="1"/>
              <a:t>Chaque</a:t>
            </a:r>
            <a:r>
              <a:rPr lang="en-CA" sz="1200" dirty="0"/>
              <a:t> </a:t>
            </a:r>
            <a:r>
              <a:rPr lang="en-CA" sz="1200" dirty="0" err="1"/>
              <a:t>est</a:t>
            </a:r>
            <a:r>
              <a:rPr lang="en-CA" sz="1200" dirty="0"/>
              <a:t> </a:t>
            </a:r>
            <a:r>
              <a:rPr lang="en-CA" sz="1200" dirty="0" err="1"/>
              <a:t>étiquetté</a:t>
            </a:r>
            <a:r>
              <a:rPr lang="en-CA" sz="1200" dirty="0"/>
              <a:t> par son </a:t>
            </a:r>
            <a:r>
              <a:rPr lang="en-CA" sz="1200" b="1" dirty="0" err="1"/>
              <a:t>utilit</a:t>
            </a:r>
            <a:r>
              <a:rPr lang="en-CA" sz="1200" dirty="0" err="1"/>
              <a:t>é</a:t>
            </a:r>
            <a:r>
              <a:rPr lang="en-CA" sz="1200" dirty="0"/>
              <a:t>: </a:t>
            </a:r>
            <a:r>
              <a:rPr lang="en-CA" sz="1200" i="1" dirty="0" err="1"/>
              <a:t>nombre</a:t>
            </a:r>
            <a:r>
              <a:rPr lang="en-CA" sz="1200" i="1" dirty="0"/>
              <a:t> de simulations </a:t>
            </a:r>
            <a:r>
              <a:rPr lang="en-CA" sz="1200" i="1" dirty="0" err="1"/>
              <a:t>gagnées</a:t>
            </a:r>
            <a:r>
              <a:rPr lang="en-CA" sz="1200" i="1" dirty="0"/>
              <a:t> par les noirs (MAX) / </a:t>
            </a:r>
            <a:r>
              <a:rPr lang="en-CA" sz="1200" i="1" dirty="0" err="1"/>
              <a:t>nombre</a:t>
            </a:r>
            <a:r>
              <a:rPr lang="en-CA" sz="1200" i="1" dirty="0"/>
              <a:t> total de simulations</a:t>
            </a:r>
          </a:p>
          <a:p>
            <a:pPr>
              <a:spcAft>
                <a:spcPts val="800"/>
              </a:spcAft>
            </a:pPr>
            <a:endParaRPr lang="fr-CA" altLang="en-US" sz="1200" b="1" i="1" dirty="0"/>
          </a:p>
          <a:p>
            <a:pPr>
              <a:spcBef>
                <a:spcPts val="300"/>
              </a:spcBef>
            </a:pPr>
            <a:r>
              <a:rPr lang="fr-CA" altLang="en-US" sz="1400" b="1" dirty="0"/>
              <a:t>Sélection</a:t>
            </a:r>
            <a:r>
              <a:rPr lang="fr-CA" altLang="en-US" sz="1200" dirty="0"/>
              <a:t>: Commençant par la racine de l’arbre, en suivant une politique (</a:t>
            </a:r>
            <a:r>
              <a:rPr lang="fr-CA" altLang="en-US" sz="1200" i="1" dirty="0" err="1"/>
              <a:t>tree</a:t>
            </a:r>
            <a:r>
              <a:rPr lang="fr-CA" altLang="en-US" sz="1200" i="1" dirty="0"/>
              <a:t> </a:t>
            </a:r>
            <a:r>
              <a:rPr lang="fr-CA" altLang="en-US" sz="1200" i="1" dirty="0" err="1"/>
              <a:t>policy</a:t>
            </a:r>
            <a:r>
              <a:rPr lang="fr-CA" altLang="en-US" sz="1200" dirty="0"/>
              <a:t>) qui balance exploration vs exploitation, descendre à un nœud non encore complétement expansé (il existe un action (move) non encore choisie)</a:t>
            </a:r>
          </a:p>
          <a:p>
            <a:pPr>
              <a:spcBef>
                <a:spcPts val="300"/>
              </a:spcBef>
            </a:pPr>
            <a:endParaRPr lang="fr-CA" altLang="en-US" sz="1200" dirty="0"/>
          </a:p>
          <a:p>
            <a:pPr>
              <a:spcBef>
                <a:spcPts val="300"/>
              </a:spcBef>
            </a:pPr>
            <a:r>
              <a:rPr lang="fr-CA" altLang="en-US" sz="1400" b="1" dirty="0"/>
              <a:t>Expansion</a:t>
            </a:r>
            <a:r>
              <a:rPr lang="fr-CA" altLang="en-US" sz="1200" dirty="0"/>
              <a:t>: Agrandir l’arbre au nœud sélectionnée, en choisissant une action non encore choisie en construisant un successeur correspondant.</a:t>
            </a:r>
          </a:p>
          <a:p>
            <a:pPr>
              <a:spcBef>
                <a:spcPts val="300"/>
              </a:spcBef>
            </a:pPr>
            <a:endParaRPr lang="fr-CA" altLang="en-US" sz="1200" dirty="0"/>
          </a:p>
          <a:p>
            <a:pPr>
              <a:spcBef>
                <a:spcPts val="300"/>
              </a:spcBef>
            </a:pPr>
            <a:r>
              <a:rPr lang="fr-CA" altLang="en-US" sz="1400" b="1" dirty="0"/>
              <a:t>Simulation</a:t>
            </a:r>
            <a:r>
              <a:rPr lang="fr-CA" altLang="en-US" sz="1200" dirty="0"/>
              <a:t>: Simuler une partie complète à partir de l’enfant.</a:t>
            </a:r>
          </a:p>
          <a:p>
            <a:pPr>
              <a:spcBef>
                <a:spcPts val="300"/>
              </a:spcBef>
            </a:pPr>
            <a:endParaRPr lang="fr-CA" altLang="en-US" sz="1200" dirty="0"/>
          </a:p>
          <a:p>
            <a:pPr>
              <a:spcBef>
                <a:spcPts val="300"/>
              </a:spcBef>
            </a:pPr>
            <a:r>
              <a:rPr lang="fr-CA" altLang="en-US" sz="1400" b="1" dirty="0"/>
              <a:t>Rétropropagation</a:t>
            </a:r>
            <a:r>
              <a:rPr lang="fr-CA" altLang="en-US" sz="1200" dirty="0"/>
              <a:t>: Mettre à jour l’utilité des nœuds</a:t>
            </a:r>
          </a:p>
          <a:p>
            <a:pPr>
              <a:spcBef>
                <a:spcPts val="300"/>
              </a:spcBef>
            </a:pPr>
            <a:endParaRPr lang="fr-CA" altLang="en-US" sz="1200" dirty="0"/>
          </a:p>
          <a:p>
            <a:pPr>
              <a:spcBef>
                <a:spcPts val="300"/>
              </a:spcBef>
            </a:pPr>
            <a:r>
              <a:rPr lang="fr-CA" altLang="en-US" sz="1200" b="1" dirty="0">
                <a:solidFill>
                  <a:schemeClr val="tx2"/>
                </a:solidFill>
              </a:rPr>
              <a:t>À la fin, choisit l’action avec le plus grand nombre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80769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état</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a:t>
            </a:r>
            <a:r>
              <a:rPr lang="en-CA" dirty="0" err="1"/>
              <a:t>En</a:t>
            </a:r>
            <a:r>
              <a:rPr lang="en-CA" dirty="0"/>
              <a:t> </a:t>
            </a:r>
            <a:r>
              <a:rPr lang="en-CA" dirty="0" err="1"/>
              <a:t>effet</a:t>
            </a:r>
            <a:r>
              <a:rPr lang="en-CA" dirty="0"/>
              <a:t>, le log des </a:t>
            </a:r>
            <a:r>
              <a:rPr lang="en-CA" dirty="0" err="1"/>
              <a:t>visite</a:t>
            </a:r>
            <a:r>
              <a:rPr lang="en-CA" dirty="0"/>
              <a:t> du parents </a:t>
            </a:r>
            <a:r>
              <a:rPr lang="en-CA" dirty="0" err="1"/>
              <a:t>est</a:t>
            </a:r>
            <a:r>
              <a:rPr lang="en-CA" dirty="0"/>
              <a:t> </a:t>
            </a:r>
            <a:r>
              <a:rPr lang="en-CA" dirty="0" err="1"/>
              <a:t>divisé</a:t>
            </a:r>
            <a:r>
              <a:rPr lang="en-CA" dirty="0"/>
              <a:t> par N(s). Plus le parent sera </a:t>
            </a:r>
            <a:r>
              <a:rPr lang="en-CA" dirty="0" err="1"/>
              <a:t>visité</a:t>
            </a:r>
            <a:r>
              <a:rPr lang="en-CA" dirty="0"/>
              <a:t>,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dirty="0"/>
              <a:t>Sur </a:t>
            </a:r>
            <a:r>
              <a:rPr lang="en-CA" sz="1400" dirty="0" err="1"/>
              <a:t>cette</a:t>
            </a:r>
            <a:r>
              <a:rPr lang="en-CA" sz="1400" dirty="0"/>
              <a:t> slide, la description </a:t>
            </a:r>
            <a:r>
              <a:rPr lang="en-CA" sz="1400" dirty="0" err="1"/>
              <a:t>est</a:t>
            </a:r>
            <a:r>
              <a:rPr lang="en-CA" sz="1400" dirty="0"/>
              <a:t> </a:t>
            </a:r>
            <a:r>
              <a:rPr lang="en-CA" sz="1400" dirty="0" err="1"/>
              <a:t>celle</a:t>
            </a:r>
            <a:r>
              <a:rPr lang="en-CA" sz="1400" dirty="0"/>
              <a:t> de AlphaGo Zero de </a:t>
            </a:r>
            <a:r>
              <a:rPr lang="en-CA" sz="1400" dirty="0" err="1"/>
              <a:t>façon</a:t>
            </a:r>
            <a:r>
              <a:rPr lang="en-CA" sz="1400" dirty="0"/>
              <a:t> approximative. </a:t>
            </a:r>
            <a:r>
              <a:rPr lang="en-CA" sz="1400" dirty="0" err="1"/>
              <a:t>J’expliquerai</a:t>
            </a:r>
            <a:r>
              <a:rPr lang="en-CA" sz="1400" dirty="0"/>
              <a:t> les differences avec AlphaGo et </a:t>
            </a:r>
            <a:r>
              <a:rPr lang="en-CA" sz="1400" dirty="0" err="1"/>
              <a:t>AlphaZero</a:t>
            </a:r>
            <a:r>
              <a:rPr lang="en-CA" sz="1400" dirty="0"/>
              <a:t> au fur et à </a:t>
            </a:r>
            <a:r>
              <a:rPr lang="en-CA" sz="1400" dirty="0" err="1"/>
              <a:t>mesure</a:t>
            </a:r>
            <a:r>
              <a:rPr lang="en-CA" sz="1400" dirty="0"/>
              <a:t> </a:t>
            </a:r>
            <a:r>
              <a:rPr lang="en-CA" sz="1400" dirty="0" err="1"/>
              <a:t>verbalement</a:t>
            </a:r>
            <a:r>
              <a:rPr lang="en-CA" sz="1400" dirty="0"/>
              <a:t> (dans les notes ci-après).</a:t>
            </a:r>
          </a:p>
          <a:p>
            <a:endParaRPr lang="en-CA" sz="1400" dirty="0"/>
          </a:p>
          <a:p>
            <a:r>
              <a:rPr lang="en-CA" sz="1400" dirty="0" err="1"/>
              <a:t>AlphoGo</a:t>
            </a:r>
            <a:r>
              <a:rPr lang="en-CA" sz="1400" dirty="0"/>
              <a:t> </a:t>
            </a:r>
          </a:p>
          <a:p>
            <a:pPr marL="285750" indent="-285750">
              <a:buFontTx/>
              <a:buChar char="-"/>
            </a:pPr>
            <a:r>
              <a:rPr lang="en-CA" sz="1400" dirty="0"/>
              <a:t>utilise </a:t>
            </a:r>
            <a:r>
              <a:rPr lang="en-CA" sz="1400" dirty="0" err="1"/>
              <a:t>l’apprentissage</a:t>
            </a:r>
            <a:r>
              <a:rPr lang="en-CA" sz="1400" dirty="0"/>
              <a:t> </a:t>
            </a:r>
            <a:r>
              <a:rPr lang="en-CA" sz="1400" dirty="0" err="1"/>
              <a:t>supervisé</a:t>
            </a:r>
            <a:r>
              <a:rPr lang="en-CA" sz="1400" dirty="0"/>
              <a:t> pour </a:t>
            </a:r>
            <a:r>
              <a:rPr lang="en-CA" sz="1400" dirty="0" err="1"/>
              <a:t>apprendre</a:t>
            </a:r>
            <a:r>
              <a:rPr lang="en-CA" sz="1400" dirty="0"/>
              <a:t> à </a:t>
            </a:r>
            <a:r>
              <a:rPr lang="en-CA" sz="1400" dirty="0" err="1"/>
              <a:t>évaluer</a:t>
            </a:r>
            <a:r>
              <a:rPr lang="en-CA" sz="1400" dirty="0"/>
              <a:t> les positions, à </a:t>
            </a:r>
            <a:r>
              <a:rPr lang="en-CA" sz="1400" dirty="0" err="1"/>
              <a:t>partir</a:t>
            </a:r>
            <a:r>
              <a:rPr lang="en-CA" sz="1400" dirty="0"/>
              <a:t> d’un data set des jeux (replays) </a:t>
            </a:r>
            <a:r>
              <a:rPr lang="en-CA" sz="1400" dirty="0" err="1"/>
              <a:t>d’experts</a:t>
            </a:r>
            <a:r>
              <a:rPr lang="en-CA" sz="1400" dirty="0"/>
              <a:t> </a:t>
            </a:r>
            <a:r>
              <a:rPr lang="en-CA" sz="1400" dirty="0" err="1"/>
              <a:t>humain</a:t>
            </a:r>
            <a:r>
              <a:rPr lang="en-CA" sz="1400" dirty="0"/>
              <a:t>.</a:t>
            </a:r>
          </a:p>
          <a:p>
            <a:pPr marL="285750" indent="-285750">
              <a:buFontTx/>
              <a:buChar char="-"/>
            </a:pPr>
            <a:r>
              <a:rPr lang="en-CA" sz="1400" dirty="0"/>
              <a:t>Utilise deux reseau </a:t>
            </a:r>
            <a:r>
              <a:rPr lang="en-CA" sz="1400" dirty="0" err="1"/>
              <a:t>séparés</a:t>
            </a:r>
            <a:r>
              <a:rPr lang="en-CA" sz="1400" dirty="0"/>
              <a:t>, </a:t>
            </a:r>
            <a:r>
              <a:rPr lang="en-CA" sz="1400" dirty="0" err="1"/>
              <a:t>respectivement</a:t>
            </a:r>
            <a:r>
              <a:rPr lang="en-CA" sz="1400" dirty="0"/>
              <a:t> pour p et v</a:t>
            </a:r>
          </a:p>
          <a:p>
            <a:endParaRPr lang="en-CA" sz="1400" dirty="0"/>
          </a:p>
          <a:p>
            <a:r>
              <a:rPr lang="en-CA" sz="1400" dirty="0"/>
              <a:t>AlphaGo zero </a:t>
            </a:r>
          </a:p>
          <a:p>
            <a:pPr marL="285750" indent="-285750">
              <a:buFontTx/>
              <a:buChar char="-"/>
            </a:pPr>
            <a:r>
              <a:rPr lang="en-CA" sz="1400" dirty="0"/>
              <a:t>Lui part tabula rasa. Pas </a:t>
            </a:r>
            <a:r>
              <a:rPr lang="en-CA" sz="1400" dirty="0" err="1"/>
              <a:t>besoin</a:t>
            </a:r>
            <a:r>
              <a:rPr lang="en-CA" sz="1400" dirty="0"/>
              <a:t> </a:t>
            </a:r>
            <a:r>
              <a:rPr lang="en-CA" sz="1400" dirty="0" err="1"/>
              <a:t>d’expertise</a:t>
            </a:r>
            <a:r>
              <a:rPr lang="en-CA" sz="1400" dirty="0"/>
              <a:t> </a:t>
            </a:r>
            <a:r>
              <a:rPr lang="en-CA" sz="1400" dirty="0" err="1"/>
              <a:t>humaine</a:t>
            </a:r>
            <a:r>
              <a:rPr lang="en-CA" sz="1400" dirty="0"/>
              <a:t> </a:t>
            </a:r>
            <a:r>
              <a:rPr lang="en-CA" sz="1400" dirty="0" err="1"/>
              <a:t>autre</a:t>
            </a:r>
            <a:r>
              <a:rPr lang="en-CA" sz="1400" dirty="0"/>
              <a:t> que les </a:t>
            </a:r>
            <a:r>
              <a:rPr lang="en-CA" sz="1400" dirty="0" err="1"/>
              <a:t>règles</a:t>
            </a:r>
            <a:r>
              <a:rPr lang="en-CA" sz="1400" dirty="0"/>
              <a:t> du jeu. Il </a:t>
            </a:r>
            <a:r>
              <a:rPr lang="en-CA" sz="1400" dirty="0" err="1"/>
              <a:t>n’utilise</a:t>
            </a:r>
            <a:r>
              <a:rPr lang="en-CA" sz="1400" dirty="0"/>
              <a:t> pas </a:t>
            </a:r>
            <a:r>
              <a:rPr lang="en-CA" sz="1400" dirty="0" err="1"/>
              <a:t>l’apprentissage</a:t>
            </a:r>
            <a:r>
              <a:rPr lang="en-CA" sz="1400" dirty="0"/>
              <a:t> </a:t>
            </a:r>
            <a:r>
              <a:rPr lang="en-CA" sz="1400" dirty="0" err="1"/>
              <a:t>supervisé</a:t>
            </a:r>
            <a:r>
              <a:rPr lang="en-CA" sz="1400" dirty="0"/>
              <a:t>. Il utilise </a:t>
            </a:r>
            <a:r>
              <a:rPr lang="en-CA" sz="1400" dirty="0" err="1"/>
              <a:t>l’apprentissage</a:t>
            </a:r>
            <a:r>
              <a:rPr lang="en-CA" sz="1400" dirty="0"/>
              <a:t> par </a:t>
            </a:r>
            <a:r>
              <a:rPr lang="en-CA" sz="1400" dirty="0" err="1"/>
              <a:t>renforcement</a:t>
            </a:r>
            <a:r>
              <a:rPr lang="en-CA" sz="1400" dirty="0"/>
              <a:t>. Son </a:t>
            </a:r>
            <a:r>
              <a:rPr lang="en-CA" sz="1400" dirty="0" err="1"/>
              <a:t>réseau</a:t>
            </a:r>
            <a:r>
              <a:rPr lang="en-CA" sz="1400" dirty="0"/>
              <a:t> </a:t>
            </a:r>
            <a:r>
              <a:rPr lang="en-CA" sz="1400" dirty="0" err="1"/>
              <a:t>est</a:t>
            </a:r>
            <a:r>
              <a:rPr lang="en-CA" sz="1400" dirty="0"/>
              <a:t> </a:t>
            </a:r>
            <a:r>
              <a:rPr lang="en-CA" sz="1400" dirty="0" err="1"/>
              <a:t>entrainé</a:t>
            </a:r>
            <a:r>
              <a:rPr lang="en-CA" sz="1400" dirty="0"/>
              <a:t> </a:t>
            </a:r>
            <a:r>
              <a:rPr lang="en-CA" sz="1400" dirty="0" err="1"/>
              <a:t>en</a:t>
            </a:r>
            <a:r>
              <a:rPr lang="en-CA" sz="1400" dirty="0"/>
              <a:t> </a:t>
            </a:r>
            <a:r>
              <a:rPr lang="en-CA" sz="1400" dirty="0" err="1"/>
              <a:t>jouant</a:t>
            </a:r>
            <a:r>
              <a:rPr lang="en-CA" sz="1400" dirty="0"/>
              <a:t> </a:t>
            </a:r>
            <a:r>
              <a:rPr lang="en-CA" sz="1400" dirty="0" err="1"/>
              <a:t>contre</a:t>
            </a:r>
            <a:r>
              <a:rPr lang="en-CA" sz="1400" dirty="0"/>
              <a:t> </a:t>
            </a:r>
            <a:r>
              <a:rPr lang="en-CA" sz="1400" dirty="0" err="1"/>
              <a:t>lui</a:t>
            </a:r>
            <a:r>
              <a:rPr lang="en-CA" sz="1400" dirty="0"/>
              <a:t> </a:t>
            </a:r>
            <a:r>
              <a:rPr lang="en-CA" sz="1400" dirty="0" err="1"/>
              <a:t>même</a:t>
            </a:r>
            <a:r>
              <a:rPr lang="en-CA" sz="1400" dirty="0"/>
              <a:t>. Il </a:t>
            </a:r>
            <a:r>
              <a:rPr lang="en-CA" sz="1400" dirty="0" err="1"/>
              <a:t>est</a:t>
            </a:r>
            <a:r>
              <a:rPr lang="en-CA" sz="1400" dirty="0"/>
              <a:t> capable de </a:t>
            </a:r>
            <a:r>
              <a:rPr lang="en-CA" sz="1400" dirty="0" err="1"/>
              <a:t>prédire</a:t>
            </a:r>
            <a:r>
              <a:rPr lang="en-CA" sz="1400" dirty="0"/>
              <a:t> </a:t>
            </a:r>
            <a:r>
              <a:rPr lang="en-CA" sz="1400" dirty="0" err="1"/>
              <a:t>d’une</a:t>
            </a:r>
            <a:r>
              <a:rPr lang="en-CA" sz="1400" dirty="0"/>
              <a:t> part </a:t>
            </a:r>
            <a:r>
              <a:rPr lang="en-CA" sz="1400" dirty="0" err="1"/>
              <a:t>ses</a:t>
            </a:r>
            <a:r>
              <a:rPr lang="en-CA" sz="1400" dirty="0"/>
              <a:t> </a:t>
            </a:r>
            <a:r>
              <a:rPr lang="en-CA" sz="1400" dirty="0" err="1"/>
              <a:t>prochaines</a:t>
            </a:r>
            <a:r>
              <a:rPr lang="en-CA" sz="1400" dirty="0"/>
              <a:t> actions (move selections) et </a:t>
            </a:r>
            <a:r>
              <a:rPr lang="en-CA" sz="1400" dirty="0" err="1"/>
              <a:t>d’autre</a:t>
            </a:r>
            <a:r>
              <a:rPr lang="en-CA" sz="1400" dirty="0"/>
              <a:t> part le </a:t>
            </a:r>
            <a:r>
              <a:rPr lang="en-CA" sz="1400" dirty="0" err="1"/>
              <a:t>gagnant</a:t>
            </a:r>
            <a:r>
              <a:rPr lang="en-CA" sz="1400" dirty="0"/>
              <a:t> de la </a:t>
            </a:r>
            <a:r>
              <a:rPr lang="en-CA" sz="1400" dirty="0" err="1"/>
              <a:t>partie</a:t>
            </a:r>
            <a:r>
              <a:rPr lang="en-CA" sz="1400" dirty="0"/>
              <a:t>. Ce reseau </a:t>
            </a:r>
            <a:r>
              <a:rPr lang="en-CA" sz="1400" dirty="0" err="1"/>
              <a:t>permet</a:t>
            </a:r>
            <a:r>
              <a:rPr lang="en-CA" sz="1400" dirty="0"/>
              <a:t> </a:t>
            </a:r>
            <a:r>
              <a:rPr lang="en-CA" sz="1400" dirty="0" err="1"/>
              <a:t>ainsi</a:t>
            </a:r>
            <a:r>
              <a:rPr lang="en-CA" sz="1400" dirty="0"/>
              <a:t> </a:t>
            </a:r>
            <a:r>
              <a:rPr lang="en-CA" sz="1400" dirty="0" err="1"/>
              <a:t>d’améliorer</a:t>
            </a:r>
            <a:r>
              <a:rPr lang="en-CA" sz="1400" dirty="0"/>
              <a:t> le MCT dans </a:t>
            </a:r>
            <a:r>
              <a:rPr lang="en-CA" sz="1400" dirty="0" err="1"/>
              <a:t>l’exploration</a:t>
            </a:r>
            <a:r>
              <a:rPr lang="en-CA" sz="1400" dirty="0"/>
              <a:t> de </a:t>
            </a:r>
            <a:r>
              <a:rPr lang="en-CA" sz="1400" dirty="0" err="1"/>
              <a:t>l’arbre</a:t>
            </a:r>
            <a:r>
              <a:rPr lang="en-CA" sz="1400" dirty="0"/>
              <a:t> de jeu. </a:t>
            </a:r>
          </a:p>
          <a:p>
            <a:pPr marL="285750" indent="-285750">
              <a:buFontTx/>
              <a:buChar char="-"/>
            </a:pPr>
            <a:r>
              <a:rPr lang="en-CA" sz="1400" dirty="0"/>
              <a:t>Utilise un </a:t>
            </a:r>
            <a:r>
              <a:rPr lang="en-CA" sz="1400" dirty="0" err="1"/>
              <a:t>même</a:t>
            </a:r>
            <a:r>
              <a:rPr lang="en-CA" sz="1400" dirty="0"/>
              <a:t> reseau pour p et v</a:t>
            </a:r>
          </a:p>
          <a:p>
            <a:endParaRPr lang="en-CA"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dirty="0"/>
              <a:t>c ‖</a:t>
            </a:r>
            <a:r>
              <a:rPr lang="fr-CA" altLang="en-US" sz="1400" i="1" dirty="0"/>
              <a:t>ϴ</a:t>
            </a:r>
            <a:r>
              <a:rPr lang="fr-CA" altLang="en-US" sz="1400" i="1" baseline="-25000" dirty="0"/>
              <a:t> </a:t>
            </a:r>
            <a:r>
              <a:rPr lang="fr-CA" altLang="en-US" sz="1400" dirty="0"/>
              <a:t>‖</a:t>
            </a:r>
            <a:r>
              <a:rPr lang="fr-CA" altLang="en-US" sz="1400" baseline="30000" dirty="0"/>
              <a:t>2 </a:t>
            </a:r>
            <a:r>
              <a:rPr lang="fr-CA" altLang="en-US" sz="1400" baseline="0" dirty="0"/>
              <a:t> est une </a:t>
            </a:r>
            <a:r>
              <a:rPr lang="fr-CA" altLang="en-US" sz="1400" baseline="0" dirty="0" err="1"/>
              <a:t>regularization</a:t>
            </a:r>
            <a:r>
              <a:rPr lang="fr-CA" altLang="en-US" sz="1400" baseline="0" dirty="0"/>
              <a:t> L2 pour éviter du over-</a:t>
            </a:r>
            <a:r>
              <a:rPr lang="fr-CA" altLang="en-US" sz="1400" baseline="0" dirty="0" err="1"/>
              <a:t>fitting</a:t>
            </a:r>
            <a:endParaRPr lang="fr-CA" altLang="en-US" sz="1400" baseline="30000" dirty="0"/>
          </a:p>
          <a:p>
            <a:endParaRPr lang="en-CA" sz="1400" dirty="0"/>
          </a:p>
          <a:p>
            <a:endParaRPr lang="en-CA" sz="1400" dirty="0"/>
          </a:p>
          <a:p>
            <a:r>
              <a:rPr lang="en-CA" sz="1400" dirty="0"/>
              <a:t>Alpha zero </a:t>
            </a:r>
            <a:r>
              <a:rPr lang="en-CA" sz="1400" dirty="0" err="1"/>
              <a:t>est</a:t>
            </a:r>
            <a:r>
              <a:rPr lang="en-CA" sz="1400" dirty="0"/>
              <a:t> </a:t>
            </a:r>
            <a:r>
              <a:rPr lang="en-CA" sz="1400" dirty="0" err="1"/>
              <a:t>une</a:t>
            </a:r>
            <a:r>
              <a:rPr lang="en-CA" sz="1400" dirty="0"/>
              <a:t> version </a:t>
            </a:r>
            <a:r>
              <a:rPr lang="en-CA" sz="1400" dirty="0" err="1"/>
              <a:t>générique</a:t>
            </a:r>
            <a:r>
              <a:rPr lang="en-CA" sz="1400" dirty="0"/>
              <a:t> et </a:t>
            </a:r>
            <a:r>
              <a:rPr lang="en-CA" sz="1400" dirty="0" err="1"/>
              <a:t>optimisée</a:t>
            </a:r>
            <a:r>
              <a:rPr lang="en-CA" sz="1400" dirty="0"/>
              <a:t> de AlphaGo zero. Entre </a:t>
            </a:r>
            <a:r>
              <a:rPr lang="en-CA" sz="1400" dirty="0" err="1"/>
              <a:t>autres</a:t>
            </a:r>
            <a:r>
              <a:rPr lang="en-CA" sz="1400" dirty="0"/>
              <a:t>:</a:t>
            </a:r>
          </a:p>
          <a:p>
            <a:pPr lvl="1" algn="l"/>
            <a:r>
              <a:rPr lang="en-CA" sz="1400" dirty="0"/>
              <a:t>- </a:t>
            </a:r>
            <a:r>
              <a:rPr lang="en-CA" sz="1400" b="0" i="0" u="none" strike="noStrike" baseline="0" dirty="0">
                <a:latin typeface="NimbusRomNo9L-ReguItal"/>
              </a:rPr>
              <a:t>AlphaGo Zero </a:t>
            </a:r>
            <a:r>
              <a:rPr lang="en-CA" sz="1400" b="0" i="0" u="none" strike="noStrike" baseline="0" dirty="0">
                <a:latin typeface="NimbusRomNo9L-Regu"/>
              </a:rPr>
              <a:t>estimates and optimises the probability of winning, assuming binary win/loss outcomes.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instead estimates and optimises the expected outcome, taking account of draws or potentially other outcomes.</a:t>
            </a:r>
          </a:p>
          <a:p>
            <a:pPr lvl="1" algn="l"/>
            <a:r>
              <a:rPr lang="en-CA" sz="1400" b="0" i="0" u="none" strike="noStrike" baseline="0" dirty="0">
                <a:latin typeface="NimbusRomNo9L-Regu"/>
              </a:rPr>
              <a:t>-The rules of Go are invariant to rotation and reflection. This fact was exploited in </a:t>
            </a:r>
            <a:r>
              <a:rPr lang="en-CA" sz="1400" b="0" i="0" u="none" strike="noStrike" baseline="0" dirty="0">
                <a:latin typeface="NimbusRomNo9L-ReguItal"/>
              </a:rPr>
              <a:t>AlphaGo </a:t>
            </a:r>
            <a:r>
              <a:rPr lang="en-CA" sz="1400" b="0" i="0" u="none" strike="noStrike" baseline="0" dirty="0">
                <a:latin typeface="NimbusRomNo9L-Regu"/>
              </a:rPr>
              <a:t>and </a:t>
            </a:r>
            <a:r>
              <a:rPr lang="en-CA" sz="1400" b="0" i="0" u="none" strike="noStrike" baseline="0" dirty="0">
                <a:latin typeface="NimbusRomNo9L-ReguItal"/>
              </a:rPr>
              <a:t>AlphaGo Zero </a:t>
            </a:r>
            <a:r>
              <a:rPr lang="en-CA" sz="1400" b="0" i="0" u="none" strike="noStrike" baseline="0" dirty="0">
                <a:latin typeface="NimbusRomNo9L-Regu"/>
              </a:rPr>
              <a:t>in two ways. First, training data was augmented by generating 8 symmetries</a:t>
            </a:r>
          </a:p>
          <a:p>
            <a:pPr lvl="1" algn="l"/>
            <a:r>
              <a:rPr lang="en-CA" sz="1400" b="0" i="0" u="none" strike="noStrike" baseline="0" dirty="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dirty="0">
                <a:latin typeface="NimbusRomNo9L-Regu"/>
              </a:rPr>
              <a:t>Carlo evaluation is averaged over different biases. The rules of chess and shogi are asymmetric, and in general symmetries cannot be assumed.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does not augment the training data</a:t>
            </a:r>
          </a:p>
          <a:p>
            <a:pPr lvl="1" algn="l"/>
            <a:r>
              <a:rPr lang="en-CA" sz="1400" b="0" i="0" u="none" strike="noStrike" baseline="0" dirty="0">
                <a:latin typeface="NimbusRomNo9L-Regu"/>
              </a:rPr>
              <a:t>and does not transform the board position during MCTS.</a:t>
            </a:r>
            <a:endParaRPr lang="en-US" sz="1400" dirty="0"/>
          </a:p>
        </p:txBody>
      </p:sp>
      <p:sp>
        <p:nvSpPr>
          <p:cNvPr id="4" name="Slide Number Placeholder 3"/>
          <p:cNvSpPr>
            <a:spLocks noGrp="1"/>
          </p:cNvSpPr>
          <p:nvPr>
            <p:ph type="sldNum" sz="quarter" idx="5"/>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pPr algn="l"/>
            <a:r>
              <a:rPr lang="en-CA" sz="1800" b="1" i="0" u="none" strike="noStrike" baseline="0" dirty="0">
                <a:latin typeface="MinionPro-Bold"/>
              </a:rPr>
              <a:t>Self-play reinforcement learning in AlphaGo Zero. </a:t>
            </a:r>
          </a:p>
          <a:p>
            <a:pPr algn="l"/>
            <a:endParaRPr lang="en-CA" sz="1800" b="1" i="0" u="none" strike="noStrike" baseline="0" dirty="0">
              <a:latin typeface="MinionPro-Bold"/>
            </a:endParaRPr>
          </a:p>
          <a:p>
            <a:pPr algn="l"/>
            <a:r>
              <a:rPr lang="en-CA" sz="1800" b="1" i="0" u="none" strike="noStrike" baseline="0" dirty="0">
                <a:latin typeface="MinionPro-Bold"/>
              </a:rPr>
              <a:t>a</a:t>
            </a:r>
            <a:r>
              <a:rPr lang="en-CA" sz="1800" b="0" i="0" u="none" strike="noStrike" baseline="0" dirty="0">
                <a:latin typeface="MinionPro-Regular"/>
              </a:rPr>
              <a:t>. The program plays a game </a:t>
            </a:r>
            <a:r>
              <a:rPr lang="en-CA" sz="1800" b="0" i="1" u="none" strike="noStrike" baseline="0" dirty="0">
                <a:latin typeface="MinionPro-It"/>
              </a:rPr>
              <a:t>s</a:t>
            </a:r>
            <a:r>
              <a:rPr lang="en-CA" sz="1800" b="0" i="0" u="none" strike="noStrike" baseline="0" dirty="0">
                <a:latin typeface="MinionPro-Regular"/>
              </a:rPr>
              <a:t>1, ...,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against itself. In each position </a:t>
            </a:r>
            <a:r>
              <a:rPr lang="en-CA" sz="1800" b="0" i="1" u="none" strike="noStrike" baseline="0" dirty="0" err="1">
                <a:latin typeface="MinionPro-It"/>
              </a:rPr>
              <a:t>st</a:t>
            </a:r>
            <a:r>
              <a:rPr lang="en-CA" sz="1800" b="0" i="0" u="none" strike="noStrike" baseline="0" dirty="0">
                <a:latin typeface="MinionPro-Regular"/>
              </a:rPr>
              <a:t>, an MCTS</a:t>
            </a:r>
          </a:p>
          <a:p>
            <a:pPr algn="l"/>
            <a:r>
              <a:rPr lang="en-CA" sz="1800" b="0" i="1" u="none" strike="noStrike" baseline="0" dirty="0">
                <a:latin typeface="EuclidSymbol-Italic"/>
              </a:rPr>
              <a:t>αθ </a:t>
            </a:r>
            <a:r>
              <a:rPr lang="en-CA" sz="1800" b="0" i="0" u="none" strike="noStrike" baseline="0" dirty="0">
                <a:latin typeface="MinionPro-Regular"/>
              </a:rPr>
              <a:t>is executed (see Fig. 2) using the latest neural network </a:t>
            </a:r>
            <a:r>
              <a:rPr lang="en-CA" sz="1800" b="0" i="1" u="none" strike="noStrike" baseline="0" dirty="0" err="1">
                <a:latin typeface="MinionPro-It"/>
              </a:rPr>
              <a:t>f</a:t>
            </a:r>
            <a:r>
              <a:rPr lang="en-CA" sz="1800" b="0" i="1" u="none" strike="noStrike" baseline="0" dirty="0" err="1">
                <a:latin typeface="EuclidSymbol-Italic"/>
              </a:rPr>
              <a:t>θ</a:t>
            </a:r>
            <a:r>
              <a:rPr lang="en-CA" sz="1800" b="0" i="0" u="none" strike="noStrike" baseline="0" dirty="0">
                <a:latin typeface="MinionPro-Regular"/>
              </a:rPr>
              <a:t>. Moves are</a:t>
            </a:r>
          </a:p>
          <a:p>
            <a:pPr algn="l"/>
            <a:r>
              <a:rPr lang="en-CA" sz="1800" b="0" i="0" u="none" strike="noStrike" baseline="0" dirty="0">
                <a:latin typeface="MinionPro-Regular"/>
              </a:rPr>
              <a:t>selected according to the search probabilities computed by the MCTS,</a:t>
            </a:r>
          </a:p>
          <a:p>
            <a:pPr algn="l"/>
            <a:r>
              <a:rPr lang="en-CA" sz="1800" b="0" i="1" u="none" strike="noStrike" baseline="0" dirty="0">
                <a:latin typeface="MinionPro-It"/>
              </a:rPr>
              <a:t>at </a:t>
            </a:r>
            <a:r>
              <a:rPr lang="en-CA" sz="1800" b="0" i="0" u="none" strike="noStrike" baseline="0" dirty="0">
                <a:latin typeface="EuclidSymbol"/>
              </a:rPr>
              <a:t>∼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The terminal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is scored according to the rules of the</a:t>
            </a:r>
          </a:p>
          <a:p>
            <a:pPr algn="l"/>
            <a:r>
              <a:rPr lang="en-CA" sz="1800" b="0" i="0" u="none" strike="noStrike" baseline="0" dirty="0">
                <a:latin typeface="MinionPro-Regular"/>
              </a:rPr>
              <a:t>game to compute the game winner </a:t>
            </a:r>
            <a:r>
              <a:rPr lang="en-CA" sz="1800" b="0" i="1" u="none" strike="noStrike" baseline="0" dirty="0">
                <a:latin typeface="MinionPro-It"/>
              </a:rPr>
              <a:t>z</a:t>
            </a:r>
            <a:r>
              <a:rPr lang="en-CA" sz="1800" b="0" i="0" u="none" strike="noStrike" baseline="0" dirty="0">
                <a:latin typeface="MinionPro-Regular"/>
              </a:rPr>
              <a:t>. </a:t>
            </a:r>
          </a:p>
          <a:p>
            <a:pPr algn="l"/>
            <a:endParaRPr lang="en-CA" sz="1800" b="0" i="0" u="none" strike="noStrike" baseline="0" dirty="0">
              <a:latin typeface="MinionPro-Regular"/>
            </a:endParaRPr>
          </a:p>
          <a:p>
            <a:pPr algn="l"/>
            <a:r>
              <a:rPr lang="en-CA" sz="1800" b="1" i="0" u="none" strike="noStrike" baseline="0" dirty="0">
                <a:latin typeface="MinionPro-Bold"/>
              </a:rPr>
              <a:t>b</a:t>
            </a:r>
            <a:r>
              <a:rPr lang="en-CA" sz="1800" b="0" i="0" u="none" strike="noStrike" baseline="0" dirty="0">
                <a:latin typeface="MinionPro-Regular"/>
              </a:rPr>
              <a:t>. Neural network training in AlphaGo Zero. The neural network takes the raw board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as its input, passes it through many convolutional layers with parameters </a:t>
            </a:r>
            <a:r>
              <a:rPr lang="en-CA" sz="1800" b="0" i="1" u="none" strike="noStrike" baseline="0" dirty="0">
                <a:latin typeface="EuclidSymbol-Italic"/>
              </a:rPr>
              <a:t>θ</a:t>
            </a:r>
            <a:r>
              <a:rPr lang="en-CA" sz="1800" b="0" i="0" u="none" strike="noStrike" baseline="0" dirty="0">
                <a:latin typeface="MinionPro-Regular"/>
              </a:rPr>
              <a:t>, and outputs both a vector </a:t>
            </a:r>
            <a:r>
              <a:rPr lang="en-CA" sz="1800" b="1" i="1" u="none" strike="noStrike" baseline="0" dirty="0">
                <a:latin typeface="MinionPro-BoldIt"/>
              </a:rPr>
              <a:t>p</a:t>
            </a:r>
            <a:r>
              <a:rPr lang="en-CA" sz="1800" b="0" i="1" u="none" strike="noStrike" baseline="0" dirty="0">
                <a:latin typeface="MinionPro-It"/>
              </a:rPr>
              <a:t>t</a:t>
            </a:r>
            <a:r>
              <a:rPr lang="en-CA" sz="1800" b="0" i="0" u="none" strike="noStrike" baseline="0" dirty="0">
                <a:latin typeface="MinionPro-Regular"/>
              </a:rPr>
              <a:t>, representing a probability distribution over moves, and a scalar value </a:t>
            </a:r>
            <a:r>
              <a:rPr lang="en-CA" sz="1800" b="0" i="1" u="none" strike="noStrike" baseline="0" dirty="0" err="1">
                <a:latin typeface="MinionPro-It"/>
              </a:rPr>
              <a:t>vt</a:t>
            </a:r>
            <a:r>
              <a:rPr lang="en-CA" sz="1800" b="0" i="0" u="none" strike="noStrike" baseline="0" dirty="0">
                <a:latin typeface="MinionPro-Regular"/>
              </a:rPr>
              <a:t>, representing the probability of the current</a:t>
            </a:r>
          </a:p>
          <a:p>
            <a:pPr algn="l"/>
            <a:r>
              <a:rPr lang="en-CA" sz="1800" b="0" i="0" u="none" strike="noStrike" baseline="0" dirty="0">
                <a:latin typeface="MinionPro-Regular"/>
              </a:rPr>
              <a:t>player winning in position </a:t>
            </a:r>
            <a:r>
              <a:rPr lang="en-CA" sz="1800" b="0" i="1" u="none" strike="noStrike" baseline="0" dirty="0" err="1">
                <a:latin typeface="MinionPro-It"/>
              </a:rPr>
              <a:t>st</a:t>
            </a:r>
            <a:r>
              <a:rPr lang="en-CA" sz="1800" b="0" i="0" u="none" strike="noStrike" baseline="0" dirty="0" err="1">
                <a:latin typeface="MinionPro-Regular"/>
              </a:rPr>
              <a:t>.</a:t>
            </a:r>
            <a:r>
              <a:rPr lang="en-CA" sz="1800" b="0" i="0" u="none" strike="noStrike" baseline="0" dirty="0">
                <a:latin typeface="MinionPro-Regular"/>
              </a:rPr>
              <a:t> The neural network parameters </a:t>
            </a:r>
            <a:r>
              <a:rPr lang="en-CA" sz="1800" b="0" i="1" u="none" strike="noStrike" baseline="0" dirty="0">
                <a:latin typeface="EuclidSymbol-Italic"/>
              </a:rPr>
              <a:t>θ </a:t>
            </a:r>
            <a:r>
              <a:rPr lang="en-CA" sz="1800" b="0" i="0" u="none" strike="noStrike" baseline="0" dirty="0">
                <a:latin typeface="MinionPro-Regular"/>
              </a:rPr>
              <a:t>are</a:t>
            </a:r>
          </a:p>
          <a:p>
            <a:pPr algn="l"/>
            <a:r>
              <a:rPr lang="en-CA" sz="1800" b="0" i="0" u="none" strike="noStrike" baseline="0" dirty="0">
                <a:latin typeface="MinionPro-Regular"/>
              </a:rPr>
              <a:t>updated to maximize the similarity of the policy vector </a:t>
            </a:r>
            <a:r>
              <a:rPr lang="en-CA" sz="1800" b="1" i="1" u="none" strike="noStrike" baseline="0" dirty="0" err="1">
                <a:latin typeface="MinionPro-BoldIt"/>
              </a:rPr>
              <a:t>p</a:t>
            </a:r>
            <a:r>
              <a:rPr lang="en-CA" sz="1800" b="0" i="1" u="none" strike="noStrike" baseline="0" dirty="0" err="1">
                <a:latin typeface="MinionPro-It"/>
              </a:rPr>
              <a:t>t</a:t>
            </a:r>
            <a:r>
              <a:rPr lang="en-CA" sz="1800" b="0" i="1" u="none" strike="noStrike" baseline="0" dirty="0">
                <a:latin typeface="MinionPro-It"/>
              </a:rPr>
              <a:t> </a:t>
            </a:r>
            <a:r>
              <a:rPr lang="en-CA" sz="1800" b="0" i="0" u="none" strike="noStrike" baseline="0" dirty="0">
                <a:latin typeface="MinionPro-Regular"/>
              </a:rPr>
              <a:t>to the search</a:t>
            </a:r>
          </a:p>
          <a:p>
            <a:pPr algn="l"/>
            <a:r>
              <a:rPr lang="en-CA" sz="1800" b="0" i="0" u="none" strike="noStrike" baseline="0" dirty="0">
                <a:latin typeface="MinionPro-Regular"/>
              </a:rPr>
              <a:t>probabilities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and to minimize the error between the predicted winner </a:t>
            </a:r>
            <a:r>
              <a:rPr lang="en-CA" sz="1800" b="0" i="1" u="none" strike="noStrike" baseline="0" dirty="0" err="1">
                <a:latin typeface="MinionPro-It"/>
              </a:rPr>
              <a:t>vt</a:t>
            </a:r>
            <a:endParaRPr lang="en-CA" sz="1800" b="0" i="1" u="none" strike="noStrike" baseline="0" dirty="0">
              <a:latin typeface="MinionPro-It"/>
            </a:endParaRPr>
          </a:p>
          <a:p>
            <a:pPr algn="l"/>
            <a:r>
              <a:rPr lang="en-CA" sz="1800" b="0" i="0" u="none" strike="noStrike" baseline="0" dirty="0">
                <a:latin typeface="MinionPro-Regular"/>
              </a:rPr>
              <a:t>and the game winner </a:t>
            </a:r>
            <a:r>
              <a:rPr lang="en-CA" sz="1800" b="0" i="1" u="none" strike="noStrike" baseline="0" dirty="0">
                <a:latin typeface="MinionPro-It"/>
              </a:rPr>
              <a:t>z </a:t>
            </a:r>
            <a:r>
              <a:rPr lang="en-CA" sz="1800" b="0" i="0" u="none" strike="noStrike" baseline="0" dirty="0">
                <a:latin typeface="MinionPro-Regular"/>
              </a:rPr>
              <a:t>(see equation (1)). The new parameters are used in</a:t>
            </a:r>
          </a:p>
          <a:p>
            <a:pPr algn="l"/>
            <a:r>
              <a:rPr lang="en-CA" sz="1800" b="0" i="0" u="none" strike="noStrike" baseline="0" dirty="0">
                <a:latin typeface="MinionPro-Regular"/>
              </a:rPr>
              <a:t>the next iteration of self-play as in </a:t>
            </a:r>
            <a:r>
              <a:rPr lang="en-CA" sz="1800" b="1" i="0" u="none" strike="noStrike" baseline="0" dirty="0">
                <a:latin typeface="MinionPro-Bold"/>
              </a:rPr>
              <a:t>a</a:t>
            </a:r>
            <a:r>
              <a:rPr lang="en-CA" sz="1800" b="0" i="0" u="none" strike="noStrike" baseline="0" dirty="0">
                <a:latin typeface="MinionPro-Regular"/>
              </a:rPr>
              <a:t>.</a:t>
            </a:r>
            <a:endParaRPr lang="en-CA" altLang="en-US" dirty="0">
              <a:latin typeface="Arial" pitchFamily="34" charset="0"/>
            </a:endParaRPr>
          </a:p>
        </p:txBody>
      </p:sp>
    </p:spTree>
    <p:extLst>
      <p:ext uri="{BB962C8B-B14F-4D97-AF65-F5344CB8AC3E}">
        <p14:creationId xmlns:p14="http://schemas.microsoft.com/office/powerpoint/2010/main" val="160141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CA" sz="1200" b="1" i="0" u="none" strike="noStrike" baseline="0" dirty="0">
                <a:latin typeface="MinionPro-Bold"/>
              </a:rPr>
              <a:t>MCTS in AlphaGo Zero. a</a:t>
            </a:r>
            <a:r>
              <a:rPr lang="en-CA" sz="1200" b="0" i="0" u="none" strike="noStrike" baseline="0" dirty="0">
                <a:latin typeface="MinionPro-Regular"/>
              </a:rPr>
              <a:t>, Each simulation traverses the</a:t>
            </a:r>
          </a:p>
          <a:p>
            <a:pPr algn="l"/>
            <a:r>
              <a:rPr lang="en-CA" sz="1200" b="0" i="0" u="none" strike="noStrike" baseline="0" dirty="0">
                <a:latin typeface="MinionPro-Regular"/>
              </a:rPr>
              <a:t>tree by selecting the edge with maximum action value </a:t>
            </a:r>
            <a:r>
              <a:rPr lang="en-CA" sz="1200" b="0" i="1" u="none" strike="noStrike" baseline="0" dirty="0">
                <a:latin typeface="MinionPro-It"/>
              </a:rPr>
              <a:t>Q</a:t>
            </a:r>
            <a:r>
              <a:rPr lang="en-CA" sz="1200" b="0" i="0" u="none" strike="noStrike" baseline="0" dirty="0">
                <a:latin typeface="MinionPro-Regular"/>
              </a:rPr>
              <a:t>, plus an upper</a:t>
            </a:r>
          </a:p>
          <a:p>
            <a:pPr algn="l"/>
            <a:r>
              <a:rPr lang="en-CA" sz="1200" b="0" i="0" u="none" strike="noStrike" baseline="0" dirty="0">
                <a:latin typeface="MinionPro-Regular"/>
              </a:rPr>
              <a:t>confidence bound </a:t>
            </a:r>
            <a:r>
              <a:rPr lang="en-CA" sz="1200" b="0" i="1" u="none" strike="noStrike" baseline="0" dirty="0">
                <a:latin typeface="MinionPro-It"/>
              </a:rPr>
              <a:t>U </a:t>
            </a:r>
            <a:r>
              <a:rPr lang="en-CA" sz="1200" b="0" i="0" u="none" strike="noStrike" baseline="0" dirty="0">
                <a:latin typeface="MinionPro-Regular"/>
              </a:rPr>
              <a:t>that depends on a stored prior probability </a:t>
            </a:r>
            <a:r>
              <a:rPr lang="en-CA" sz="1200" b="0" i="1" u="none" strike="noStrike" baseline="0" dirty="0">
                <a:latin typeface="MinionPro-It"/>
              </a:rPr>
              <a:t>P </a:t>
            </a:r>
            <a:r>
              <a:rPr lang="en-CA" sz="1200" b="0" i="0" u="none" strike="noStrike" baseline="0" dirty="0">
                <a:latin typeface="MinionPro-Regular"/>
              </a:rPr>
              <a:t>and</a:t>
            </a:r>
          </a:p>
          <a:p>
            <a:pPr algn="l"/>
            <a:r>
              <a:rPr lang="en-CA" sz="1200" b="0" i="0" u="none" strike="noStrike" baseline="0" dirty="0">
                <a:latin typeface="MinionPro-Regular"/>
              </a:rPr>
              <a:t>visit count </a:t>
            </a:r>
            <a:r>
              <a:rPr lang="en-CA" sz="1200" b="0" i="1" u="none" strike="noStrike" baseline="0" dirty="0">
                <a:latin typeface="MinionPro-It"/>
              </a:rPr>
              <a:t>N </a:t>
            </a:r>
            <a:r>
              <a:rPr lang="en-CA" sz="1200" b="0" i="0" u="none" strike="noStrike" baseline="0" dirty="0">
                <a:latin typeface="MinionPro-Regular"/>
              </a:rPr>
              <a:t>for that edge (which is incremented once traversed). </a:t>
            </a:r>
            <a:r>
              <a:rPr lang="en-CA" sz="1200" b="1" i="0" u="none" strike="noStrike" baseline="0" dirty="0">
                <a:latin typeface="MinionPro-Bold"/>
              </a:rPr>
              <a:t>b</a:t>
            </a:r>
            <a:r>
              <a:rPr lang="en-CA" sz="1200" b="0" i="0" u="none" strike="noStrike" baseline="0" dirty="0">
                <a:latin typeface="MinionPro-Regular"/>
              </a:rPr>
              <a:t>, The</a:t>
            </a:r>
          </a:p>
          <a:p>
            <a:pPr algn="l"/>
            <a:r>
              <a:rPr lang="en-CA" sz="1200" b="0" i="0" u="none" strike="noStrike" baseline="0" dirty="0">
                <a:latin typeface="MinionPro-Regular"/>
              </a:rPr>
              <a:t>leaf node is expanded and the associated position </a:t>
            </a:r>
            <a:r>
              <a:rPr lang="en-CA" sz="1200" b="0" i="1" u="none" strike="noStrike" baseline="0" dirty="0">
                <a:latin typeface="MinionPro-It"/>
              </a:rPr>
              <a:t>s </a:t>
            </a:r>
            <a:r>
              <a:rPr lang="en-CA" sz="1200" b="0" i="0" u="none" strike="noStrike" baseline="0" dirty="0">
                <a:latin typeface="MinionPro-Regular"/>
              </a:rPr>
              <a:t>is evaluated by the</a:t>
            </a:r>
          </a:p>
          <a:p>
            <a:pPr algn="l"/>
            <a:r>
              <a:rPr lang="en-CA" sz="1200" b="0" i="0" u="none" strike="noStrike" baseline="0" dirty="0">
                <a:latin typeface="MinionPro-Regular"/>
              </a:rPr>
              <a:t>neural network (</a:t>
            </a:r>
            <a:r>
              <a:rPr lang="en-CA" sz="1200" b="0" i="1" u="none" strike="noStrike" baseline="0" dirty="0">
                <a:latin typeface="MinionPro-It"/>
              </a:rPr>
              <a:t>P</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1" u="none" strike="noStrike" baseline="0" dirty="0">
                <a:latin typeface="MinionPro-It"/>
              </a:rPr>
              <a:t>V</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0" u="none" strike="noStrike" baseline="0" dirty="0">
                <a:latin typeface="EuclidSymbol"/>
              </a:rPr>
              <a:t>= </a:t>
            </a:r>
            <a:r>
              <a:rPr lang="en-CA" sz="1200" b="0" i="1" u="none" strike="noStrike" baseline="0" dirty="0" err="1">
                <a:latin typeface="MinionPro-It"/>
              </a:rPr>
              <a:t>f</a:t>
            </a:r>
            <a:r>
              <a:rPr lang="en-CA" sz="1200" b="0" i="1" u="none" strike="noStrike" baseline="0" dirty="0" err="1">
                <a:latin typeface="EuclidSymbol-Italic"/>
              </a:rPr>
              <a:t>θ</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the vector of </a:t>
            </a:r>
            <a:r>
              <a:rPr lang="en-CA" sz="1200" b="0" i="1" u="none" strike="noStrike" baseline="0" dirty="0">
                <a:latin typeface="MinionPro-It"/>
              </a:rPr>
              <a:t>P </a:t>
            </a:r>
            <a:r>
              <a:rPr lang="en-CA" sz="1200" b="0" i="0" u="none" strike="noStrike" baseline="0" dirty="0">
                <a:latin typeface="MinionPro-Regular"/>
              </a:rPr>
              <a:t>values are stored in the outgoing edges from </a:t>
            </a:r>
            <a:r>
              <a:rPr lang="en-CA" sz="1200" b="0" i="1" u="none" strike="noStrike" baseline="0" dirty="0">
                <a:latin typeface="MinionPro-It"/>
              </a:rPr>
              <a:t>s</a:t>
            </a:r>
            <a:r>
              <a:rPr lang="en-CA" sz="1200" b="0" i="0" u="none" strike="noStrike" baseline="0" dirty="0">
                <a:latin typeface="MinionPro-Regular"/>
              </a:rPr>
              <a:t>. </a:t>
            </a:r>
            <a:r>
              <a:rPr lang="en-CA" sz="1200" b="1" i="0" u="none" strike="noStrike" baseline="0" dirty="0">
                <a:latin typeface="MinionPro-Bold"/>
              </a:rPr>
              <a:t>c</a:t>
            </a:r>
            <a:r>
              <a:rPr lang="en-CA" sz="1200" b="0" i="0" u="none" strike="noStrike" baseline="0" dirty="0">
                <a:latin typeface="MinionPro-Regular"/>
              </a:rPr>
              <a:t>, Action value </a:t>
            </a:r>
            <a:r>
              <a:rPr lang="en-CA" sz="1200" b="0" i="1" u="none" strike="noStrike" baseline="0" dirty="0">
                <a:latin typeface="MinionPro-It"/>
              </a:rPr>
              <a:t>Q </a:t>
            </a:r>
            <a:r>
              <a:rPr lang="en-CA" sz="1200" b="0" i="0" u="none" strike="noStrike" baseline="0" dirty="0">
                <a:latin typeface="MinionPro-Regular"/>
              </a:rPr>
              <a:t>is updated to track the mean</a:t>
            </a:r>
          </a:p>
          <a:p>
            <a:pPr algn="l"/>
            <a:r>
              <a:rPr lang="en-CA" sz="1200" b="0" i="0" u="none" strike="noStrike" baseline="0" dirty="0">
                <a:latin typeface="MinionPro-Regular"/>
              </a:rPr>
              <a:t>of all evaluations </a:t>
            </a:r>
            <a:r>
              <a:rPr lang="en-CA" sz="1200" b="0" i="1" u="none" strike="noStrike" baseline="0" dirty="0">
                <a:latin typeface="MinionPro-It"/>
              </a:rPr>
              <a:t>V </a:t>
            </a:r>
            <a:r>
              <a:rPr lang="en-CA" sz="1200" b="0" i="0" u="none" strike="noStrike" baseline="0" dirty="0">
                <a:latin typeface="MinionPro-Regular"/>
              </a:rPr>
              <a:t>in the subtree below that action. </a:t>
            </a:r>
            <a:r>
              <a:rPr lang="en-CA" sz="1200" b="1" i="0" u="none" strike="noStrike" baseline="0" dirty="0">
                <a:latin typeface="MinionPro-Bold"/>
              </a:rPr>
              <a:t>d</a:t>
            </a:r>
            <a:r>
              <a:rPr lang="en-CA" sz="1200" b="0" i="0" u="none" strike="noStrike" baseline="0" dirty="0">
                <a:latin typeface="MinionPro-Regular"/>
              </a:rPr>
              <a:t>, Once the search is</a:t>
            </a:r>
          </a:p>
          <a:p>
            <a:pPr algn="l"/>
            <a:r>
              <a:rPr lang="en-CA" sz="1200" b="0" i="0" u="none" strike="noStrike" baseline="0" dirty="0">
                <a:latin typeface="MinionPro-Regular"/>
              </a:rPr>
              <a:t>complete, search probabilities </a:t>
            </a:r>
            <a:r>
              <a:rPr lang="en-CA" sz="1200" b="1" i="1" u="none" strike="noStrike" baseline="0" dirty="0">
                <a:latin typeface="EuclidSymbol-BoldItalic"/>
              </a:rPr>
              <a:t>π </a:t>
            </a:r>
            <a:r>
              <a:rPr lang="en-CA" sz="1200" b="0" i="0" u="none" strike="noStrike" baseline="0" dirty="0">
                <a:latin typeface="MinionPro-Regular"/>
              </a:rPr>
              <a:t>are returned, proportional to </a:t>
            </a:r>
            <a:r>
              <a:rPr lang="en-CA" sz="1200" b="0" i="1" u="none" strike="noStrike" baseline="0" dirty="0">
                <a:latin typeface="MinionPro-It"/>
              </a:rPr>
              <a:t>N</a:t>
            </a:r>
            <a:r>
              <a:rPr lang="en-CA" sz="1200" b="0" i="0" u="none" strike="noStrike" baseline="0" dirty="0">
                <a:latin typeface="MinionPro-Regular"/>
              </a:rPr>
              <a:t>1/</a:t>
            </a:r>
            <a:r>
              <a:rPr lang="en-CA" sz="1200" b="0" i="1" u="none" strike="noStrike" baseline="0" dirty="0">
                <a:latin typeface="EuclidSymbol-Italic"/>
              </a:rPr>
              <a:t>τ</a:t>
            </a:r>
            <a:r>
              <a:rPr lang="en-CA" sz="1200" b="0" i="0" u="none" strike="noStrike" baseline="0" dirty="0">
                <a:latin typeface="MinionPro-Regular"/>
              </a:rPr>
              <a:t>, where</a:t>
            </a:r>
          </a:p>
          <a:p>
            <a:pPr algn="l"/>
            <a:r>
              <a:rPr lang="en-CA" sz="1200" b="0" i="1" u="none" strike="noStrike" baseline="0" dirty="0">
                <a:latin typeface="MinionPro-It"/>
              </a:rPr>
              <a:t>N </a:t>
            </a:r>
            <a:r>
              <a:rPr lang="en-CA" sz="1200" b="0" i="0" u="none" strike="noStrike" baseline="0" dirty="0">
                <a:latin typeface="MinionPro-Regular"/>
              </a:rPr>
              <a:t>is the visit count of each move from the root state and </a:t>
            </a:r>
            <a:r>
              <a:rPr lang="en-CA" sz="1200" b="0" i="1" u="none" strike="noStrike" baseline="0" dirty="0">
                <a:latin typeface="EuclidSymbol-Italic"/>
              </a:rPr>
              <a:t>τ </a:t>
            </a:r>
            <a:r>
              <a:rPr lang="en-CA" sz="1200" b="0" i="0" u="none" strike="noStrike" baseline="0" dirty="0">
                <a:latin typeface="MinionPro-Regular"/>
              </a:rPr>
              <a:t>is a parameter</a:t>
            </a:r>
          </a:p>
          <a:p>
            <a:pPr algn="l"/>
            <a:r>
              <a:rPr lang="en-US" sz="1200" b="0" i="0" u="none" strike="noStrike" baseline="0" dirty="0">
                <a:latin typeface="MinionPro-Regular"/>
              </a:rPr>
              <a:t>controlling temperature.</a:t>
            </a:r>
            <a:endParaRPr lang="en-CA" altLang="en-US" dirty="0">
              <a:latin typeface="Arial" pitchFamily="34" charset="0"/>
            </a:endParaRPr>
          </a:p>
          <a:p>
            <a:pPr eaLnBrk="1" hangingPunct="1"/>
            <a:endParaRPr lang="en-CA" altLang="en-US" dirty="0">
              <a:latin typeface="Arial" pitchFamily="34" charset="0"/>
            </a:endParaRPr>
          </a:p>
        </p:txBody>
      </p:sp>
    </p:spTree>
    <p:extLst>
      <p:ext uri="{BB962C8B-B14F-4D97-AF65-F5344CB8AC3E}">
        <p14:creationId xmlns:p14="http://schemas.microsoft.com/office/powerpoint/2010/main" val="213488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B7FC729A-1258-4987-98DE-46182DD0CB7F}" type="slidenum">
              <a:rPr lang="en-US" altLang="ko-KR" sz="1200"/>
              <a:pPr eaLnBrk="1" hangingPunct="1"/>
              <a:t>2</a:t>
            </a:fld>
            <a:endParaRPr lang="ko-KR"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dirty="0"/>
              <a:t>Pourquoi s’intéresser à des alternatives de RL?</a:t>
            </a:r>
          </a:p>
          <a:p>
            <a:pPr eaLnBrk="1" hangingPunct="1"/>
            <a:endParaRPr lang="fr-CA" dirty="0"/>
          </a:p>
          <a:p>
            <a:pPr eaLnBrk="1" hangingPunct="1"/>
            <a:r>
              <a:rPr lang="fr-CA" dirty="0"/>
              <a:t>Parce que RL est trop limité? Les autres approches qu’on va voir sont symboliques et ont aussi leurs limites hélas! Elle ne marche pas non plus en général! Pourquoi les voir alors? Parce qu’elle illustrent des concepts qui manquent à RL!</a:t>
            </a:r>
          </a:p>
          <a:p>
            <a:pPr eaLnBrk="1" hangingPunct="1"/>
            <a:endParaRPr lang="fr-CA" dirty="0"/>
          </a:p>
          <a:p>
            <a:pPr eaLnBrk="1" hangingPunct="1"/>
            <a:r>
              <a:rPr lang="fr-CA" dirty="0"/>
              <a:t>Motivation:</a:t>
            </a:r>
          </a:p>
          <a:p>
            <a:pPr eaLnBrk="1" hangingPunct="1"/>
            <a:endParaRPr lang="fr-CA" dirty="0"/>
          </a:p>
          <a:p>
            <a:pPr eaLnBrk="1" hangingPunct="1"/>
            <a:r>
              <a:rPr lang="fr-CA" altLang="en-US" dirty="0">
                <a:ea typeface="굴림" panose="020B0600000101010101" pitchFamily="34" charset="-127"/>
              </a:rPr>
              <a:t>Les humains ont un raisonnement du sens commun que l’IA n’a pas. Nous pouvons facilement raisonner avec des lois de la physique. Pourquoi? Parce que nous avons un modèle! Nous pouvons mentalement simuler des situations et prédire, planifier! C’est comme ça que le cerveau fonctionne. On va voir des approches symboliques qui « conceptuellement » illustre des représentations de modèles permettant un raisonnement </a:t>
            </a:r>
            <a:r>
              <a:rPr lang="fr-CA" altLang="en-US">
                <a:ea typeface="굴림" panose="020B0600000101010101" pitchFamily="34" charset="-127"/>
              </a:rPr>
              <a:t>causal.</a:t>
            </a:r>
            <a:endParaRPr lang="fr-CA" altLang="en-US" dirty="0">
              <a:ea typeface="굴림" panose="020B0600000101010101" pitchFamily="34" charset="-127"/>
            </a:endParaRPr>
          </a:p>
          <a:p>
            <a:pPr eaLnBrk="1" hangingPunct="1"/>
            <a:endParaRPr lang="fr-CA" altLang="en-US" dirty="0">
              <a:ea typeface="굴림" panose="020B0600000101010101" pitchFamily="34" charset="-127"/>
            </a:endParaRPr>
          </a:p>
          <a:p>
            <a:pPr eaLnBrk="1" hangingPunct="1"/>
            <a:r>
              <a:rPr lang="en-CA" altLang="en-US" dirty="0">
                <a:hlinkClick r:id="rId3"/>
              </a:rPr>
              <a:t>What Kind of Computation Is Cognition?</a:t>
            </a:r>
            <a:r>
              <a:rPr lang="en-CA" altLang="en-US" dirty="0"/>
              <a:t>]</a:t>
            </a:r>
            <a:endParaRPr lang="fr-CA" altLang="en-US" dirty="0">
              <a:ea typeface="굴림" panose="020B0600000101010101" pitchFamily="34" charset="-127"/>
            </a:endParaRPr>
          </a:p>
          <a:p>
            <a:pPr eaLnBrk="1" hangingPunct="1"/>
            <a:r>
              <a:rPr lang="fr-CA" altLang="en-US" dirty="0">
                <a:ea typeface="굴림" panose="020B0600000101010101" pitchFamily="34" charset="-127"/>
              </a:rPr>
              <a:t>https://www.youtube.com/watch?v=NsID1iM8gRw</a:t>
            </a:r>
          </a:p>
          <a:p>
            <a:pPr marL="171450" indent="-171450" eaLnBrk="1" hangingPunct="1">
              <a:buFontTx/>
              <a:buChar char="-"/>
            </a:pPr>
            <a:r>
              <a:rPr lang="fr-CA" altLang="en-US" dirty="0">
                <a:ea typeface="굴림" panose="020B0600000101010101" pitchFamily="34" charset="-127"/>
              </a:rPr>
              <a:t>15:28</a:t>
            </a:r>
          </a:p>
          <a:p>
            <a:pPr marL="171450" indent="-171450" eaLnBrk="1" hangingPunct="1">
              <a:buFontTx/>
              <a:buChar char="-"/>
            </a:pPr>
            <a:r>
              <a:rPr lang="fr-CA" altLang="en-US" dirty="0">
                <a:ea typeface="굴림" panose="020B0600000101010101" pitchFamily="34" charset="-127"/>
              </a:rPr>
              <a:t>19:35</a:t>
            </a:r>
          </a:p>
          <a:p>
            <a:pPr marL="171450" indent="-171450" eaLnBrk="1" hangingPunct="1">
              <a:buFontTx/>
              <a:buChar char="-"/>
            </a:pPr>
            <a:r>
              <a:rPr lang="fr-CA" altLang="en-US" dirty="0">
                <a:ea typeface="굴림" panose="020B0600000101010101" pitchFamily="34" charset="-127"/>
              </a:rPr>
              <a:t>20:39</a:t>
            </a:r>
          </a:p>
          <a:p>
            <a:pPr marL="171450" indent="-171450" eaLnBrk="1" hangingPunct="1">
              <a:buFontTx/>
              <a:buChar char="-"/>
            </a:pPr>
            <a:r>
              <a:rPr lang="fr-CA" altLang="en-US" dirty="0">
                <a:ea typeface="굴림" panose="020B0600000101010101" pitchFamily="34" charset="-127"/>
              </a:rPr>
              <a:t>21:50 </a:t>
            </a:r>
          </a:p>
          <a:p>
            <a:pPr marL="171450" indent="-171450" eaLnBrk="1" hangingPunct="1">
              <a:buFontTx/>
              <a:buChar char="-"/>
            </a:pPr>
            <a:endParaRPr lang="fr-CA" altLang="en-US" dirty="0">
              <a:ea typeface="굴림" panose="020B0600000101010101" pitchFamily="34" charset="-127"/>
            </a:endParaRPr>
          </a:p>
          <a:p>
            <a:pPr marL="171450" indent="-171450" eaLnBrk="1" hangingPunct="1">
              <a:buFontTx/>
              <a:buChar char="-"/>
            </a:pPr>
            <a:r>
              <a:rPr lang="fr-CA" altLang="en-US" dirty="0">
                <a:ea typeface="굴림" panose="020B0600000101010101" pitchFamily="34" charset="-127"/>
              </a:rPr>
              <a:t>Les applications de l’IA peuvent nous surprendre, mais surprise ne veut pas dire créativité</a:t>
            </a:r>
            <a:endParaRPr lang="fr-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a:t>
            </a:fld>
            <a:endParaRPr lang="fr-CA"/>
          </a:p>
        </p:txBody>
      </p:sp>
    </p:spTree>
    <p:extLst>
      <p:ext uri="{BB962C8B-B14F-4D97-AF65-F5344CB8AC3E}">
        <p14:creationId xmlns:p14="http://schemas.microsoft.com/office/powerpoint/2010/main" val="326958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365323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84789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309416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413251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3254201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IFT608/IFT702</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Froduald Kabanza</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IFT608/IFT702</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3.jpg"/><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11" Type="http://schemas.openxmlformats.org/officeDocument/2006/relationships/image" Target="../media/image280.png"/><Relationship Id="rId5" Type="http://schemas.openxmlformats.org/officeDocument/2006/relationships/hyperlink" Target="https://www.nature.com/articles/nature24270" TargetMode="External"/><Relationship Id="rId10" Type="http://schemas.openxmlformats.org/officeDocument/2006/relationships/image" Target="../media/image15.png"/><Relationship Id="rId4" Type="http://schemas.openxmlformats.org/officeDocument/2006/relationships/hyperlink" Target="https://www.nature.com/articles/nature16961" TargetMode="External"/><Relationship Id="rId9" Type="http://schemas.openxmlformats.org/officeDocument/2006/relationships/image" Target="../media/image270.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931363-DDCA-4600-6DA5-3CBBEA49FBD4}"/>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608 / IFT 702 </a:t>
            </a:r>
            <a:br>
              <a:rPr lang="fr-CA" altLang="en-US" dirty="0">
                <a:ea typeface="ＭＳ Ｐゴシック" pitchFamily="34" charset="-128"/>
              </a:rPr>
            </a:br>
            <a:r>
              <a:rPr lang="fr-CA" altLang="en-US" dirty="0">
                <a:ea typeface="ＭＳ Ｐゴシック" pitchFamily="34" charset="-128"/>
              </a:rPr>
              <a:t>Planification en intelligence artificielle</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r>
              <a:rPr lang="fr-CA" altLang="en-US" sz="2000" i="1" dirty="0">
                <a:solidFill>
                  <a:schemeClr val="tx1"/>
                </a:solidFill>
                <a:ea typeface="ＭＳ Ｐゴシック" pitchFamily="34" charset="-128"/>
              </a:rPr>
              <a:t>Monte-Carlo </a:t>
            </a:r>
            <a:r>
              <a:rPr lang="fr-CA" altLang="en-US" sz="2000" i="1" dirty="0" err="1">
                <a:solidFill>
                  <a:schemeClr val="tx1"/>
                </a:solidFill>
                <a:ea typeface="ＭＳ Ｐゴシック" pitchFamily="34" charset="-128"/>
              </a:rPr>
              <a:t>Tree-Search</a:t>
            </a:r>
            <a:endParaRPr lang="fr-CA" altLang="en-US" sz="2400" i="1" dirty="0">
              <a:solidFill>
                <a:schemeClr val="accent2">
                  <a:lumMod val="75000"/>
                </a:schemeClr>
              </a:solidFill>
              <a:ea typeface="ＭＳ Ｐゴシック" pitchFamily="34" charset="-128"/>
            </a:endParaRPr>
          </a:p>
        </p:txBody>
      </p:sp>
      <p:sp>
        <p:nvSpPr>
          <p:cNvPr id="5" name="Rectangle 3">
            <a:extLst>
              <a:ext uri="{FF2B5EF4-FFF2-40B4-BE49-F238E27FC236}">
                <a16:creationId xmlns:a16="http://schemas.microsoft.com/office/drawing/2014/main" id="{D3EDED44-7660-C8E7-96BA-073BF3A94A02}"/>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&amp; Jordan Félicien </a:t>
            </a:r>
            <a:r>
              <a:rPr lang="fr-CA" altLang="en-US" sz="2000" dirty="0" err="1">
                <a:latin typeface="Calibri" pitchFamily="34" charset="0"/>
                <a:ea typeface="ＭＳ Ｐゴシック" pitchFamily="34" charset="-128"/>
              </a:rPr>
              <a:t>Masakuna</a:t>
            </a:r>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Principe de base de MCTS</a:t>
            </a:r>
          </a:p>
        </p:txBody>
      </p:sp>
      <p:sp>
        <p:nvSpPr>
          <p:cNvPr id="40963" name="Rectangle 3"/>
          <p:cNvSpPr>
            <a:spLocks noGrp="1" noChangeArrowheads="1"/>
          </p:cNvSpPr>
          <p:nvPr>
            <p:ph idx="1"/>
          </p:nvPr>
        </p:nvSpPr>
        <p:spPr>
          <a:xfrm>
            <a:off x="232310" y="1146645"/>
            <a:ext cx="7406082" cy="1139355"/>
          </a:xfrm>
        </p:spPr>
        <p:txBody>
          <a:bodyPr/>
          <a:lstStyle/>
          <a:p>
            <a:r>
              <a:rPr lang="fr-CA" altLang="en-US" sz="1800" dirty="0"/>
              <a:t>Le principe de Monte-Carlo </a:t>
            </a:r>
            <a:r>
              <a:rPr lang="fr-CA" altLang="en-US" sz="1800" dirty="0" err="1"/>
              <a:t>Tree-Search</a:t>
            </a:r>
            <a:r>
              <a:rPr lang="fr-CA" altLang="en-US" sz="1800" dirty="0"/>
              <a:t> (MCTS) est:</a:t>
            </a:r>
          </a:p>
          <a:p>
            <a:pPr lvl="1">
              <a:spcBef>
                <a:spcPts val="600"/>
              </a:spcBef>
              <a:spcAft>
                <a:spcPts val="300"/>
              </a:spcAft>
            </a:pPr>
            <a:r>
              <a:rPr lang="fr-CA" altLang="en-US" dirty="0"/>
              <a:t>Parcourir (générer) l’espace d’états par </a:t>
            </a:r>
            <a:r>
              <a:rPr lang="fr-CA" altLang="en-US" b="1" dirty="0"/>
              <a:t>échantillonnage aléatoire.</a:t>
            </a:r>
            <a:endParaRPr lang="fr-CA" altLang="en-US" dirty="0"/>
          </a:p>
          <a:p>
            <a:pPr lvl="1">
              <a:spcBef>
                <a:spcPts val="300"/>
              </a:spcBef>
              <a:spcAft>
                <a:spcPts val="300"/>
              </a:spcAft>
            </a:pPr>
            <a:r>
              <a:rPr lang="fr-CA" altLang="en-US" b="1" dirty="0"/>
              <a:t>Simuler</a:t>
            </a:r>
            <a:r>
              <a:rPr lang="fr-CA" altLang="en-US" dirty="0"/>
              <a:t> une partie complète pour évaluer la fonction d’utilité.</a:t>
            </a:r>
          </a:p>
          <a:p>
            <a:pPr marL="457200" lvl="1" indent="0">
              <a:buNone/>
            </a:pPr>
            <a:endParaRPr lang="fr-CA" altLang="en-US" dirty="0"/>
          </a:p>
          <a:p>
            <a:pPr marL="0" indent="0">
              <a:buNone/>
            </a:pPr>
            <a:endParaRPr lang="fr-CA" altLang="en-US" sz="1800" dirty="0"/>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10</a:t>
            </a:fld>
            <a:endParaRPr lang="en-US" dirty="0"/>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0" y="2878992"/>
            <a:ext cx="8415220" cy="31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fr-CA" altLang="en-US" sz="1800" dirty="0"/>
              <a:t>À chaque itération:</a:t>
            </a:r>
          </a:p>
          <a:p>
            <a:pPr lvl="1">
              <a:spcBef>
                <a:spcPts val="600"/>
              </a:spcBef>
              <a:spcAft>
                <a:spcPts val="600"/>
              </a:spcAft>
            </a:pPr>
            <a:r>
              <a:rPr lang="fr-CA" altLang="en-US" b="1" dirty="0"/>
              <a:t>Sélection</a:t>
            </a:r>
            <a:r>
              <a:rPr lang="fr-CA" altLang="en-US" dirty="0"/>
              <a:t>: Commençant par la racine de l’arbre, en suivant </a:t>
            </a:r>
            <a:r>
              <a:rPr lang="fr-CA" altLang="en-US" dirty="0">
                <a:solidFill>
                  <a:schemeClr val="accent1"/>
                </a:solidFill>
              </a:rPr>
              <a:t>une politique (</a:t>
            </a:r>
            <a:r>
              <a:rPr lang="fr-CA" altLang="en-US" i="1" dirty="0" err="1">
                <a:solidFill>
                  <a:schemeClr val="accent1"/>
                </a:solidFill>
              </a:rPr>
              <a:t>tree</a:t>
            </a:r>
            <a:r>
              <a:rPr lang="fr-CA" altLang="en-US" i="1" dirty="0">
                <a:solidFill>
                  <a:schemeClr val="accent1"/>
                </a:solidFill>
              </a:rPr>
              <a:t> </a:t>
            </a:r>
            <a:r>
              <a:rPr lang="fr-CA" altLang="en-US" i="1" dirty="0" err="1">
                <a:solidFill>
                  <a:schemeClr val="accent1"/>
                </a:solidFill>
              </a:rPr>
              <a:t>policy</a:t>
            </a:r>
            <a:r>
              <a:rPr lang="fr-CA" altLang="en-US" dirty="0">
                <a:solidFill>
                  <a:schemeClr val="accent1"/>
                </a:solidFill>
              </a:rPr>
              <a:t>) qui balance exploration vs exploitation</a:t>
            </a:r>
            <a:r>
              <a:rPr lang="fr-CA" altLang="en-US" dirty="0"/>
              <a:t>, descendre à un nœud non encore complétement expansé (il existe un action non encore choisie)</a:t>
            </a:r>
          </a:p>
          <a:p>
            <a:pPr lvl="1">
              <a:spcBef>
                <a:spcPts val="600"/>
              </a:spcBef>
              <a:spcAft>
                <a:spcPts val="600"/>
              </a:spcAft>
            </a:pPr>
            <a:r>
              <a:rPr lang="fr-CA" altLang="en-US" b="1" dirty="0"/>
              <a:t>Expansion</a:t>
            </a:r>
            <a:r>
              <a:rPr lang="fr-CA" altLang="en-US" dirty="0"/>
              <a:t>: Agrandir l’arbre au nœud sélectionné, en choisissant une action non encore choisie en construisant un successeur correspondant.</a:t>
            </a:r>
          </a:p>
          <a:p>
            <a:pPr lvl="1">
              <a:spcBef>
                <a:spcPts val="600"/>
              </a:spcBef>
              <a:spcAft>
                <a:spcPts val="600"/>
              </a:spcAft>
            </a:pPr>
            <a:r>
              <a:rPr lang="fr-CA" altLang="en-US" b="1" dirty="0"/>
              <a:t>Simulation</a:t>
            </a:r>
            <a:r>
              <a:rPr lang="fr-CA" altLang="en-US" dirty="0"/>
              <a:t>: Simuler une partie complète à partir de l’enfant.</a:t>
            </a:r>
          </a:p>
          <a:p>
            <a:pPr lvl="1">
              <a:spcBef>
                <a:spcPts val="600"/>
              </a:spcBef>
              <a:spcAft>
                <a:spcPts val="600"/>
              </a:spcAft>
            </a:pPr>
            <a:r>
              <a:rPr lang="fr-CA" altLang="en-US" b="1" dirty="0"/>
              <a:t>Rétropropagation</a:t>
            </a:r>
            <a:r>
              <a:rPr lang="fr-CA" altLang="en-US" dirty="0"/>
              <a:t>: Mettre à jour l’utilité des nœuds</a:t>
            </a:r>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7638392" y="1272273"/>
            <a:ext cx="1505608" cy="1937545"/>
          </a:xfrm>
          <a:prstGeom prst="rect">
            <a:avLst/>
          </a:prstGeom>
        </p:spPr>
      </p:pic>
    </p:spTree>
    <p:extLst>
      <p:ext uri="{BB962C8B-B14F-4D97-AF65-F5344CB8AC3E}">
        <p14:creationId xmlns:p14="http://schemas.microsoft.com/office/powerpoint/2010/main" val="145977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sz="2400" dirty="0"/>
              <a:t>MCTS pour MDP (Sutton &amp; </a:t>
            </a:r>
            <a:r>
              <a:rPr lang="fr-CA" altLang="en-US" sz="2400" dirty="0" err="1"/>
              <a:t>Barto</a:t>
            </a:r>
            <a:r>
              <a:rPr lang="fr-CA" altLang="en-US" sz="2400" dirty="0"/>
              <a:t>, 8.11)</a:t>
            </a:r>
          </a:p>
        </p:txBody>
      </p:sp>
      <p:sp>
        <p:nvSpPr>
          <p:cNvPr id="40963" name="Rectangle 3"/>
          <p:cNvSpPr>
            <a:spLocks noGrp="1" noChangeArrowheads="1"/>
          </p:cNvSpPr>
          <p:nvPr>
            <p:ph idx="1"/>
          </p:nvPr>
        </p:nvSpPr>
        <p:spPr>
          <a:xfrm>
            <a:off x="457200" y="949911"/>
            <a:ext cx="8358326" cy="2901961"/>
          </a:xfrm>
        </p:spPr>
        <p:txBody>
          <a:bodyPr/>
          <a:lstStyle/>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11</a:t>
            </a:fld>
            <a:endParaRPr lang="en-US" dirty="0"/>
          </a:p>
        </p:txBody>
      </p:sp>
      <p:pic>
        <p:nvPicPr>
          <p:cNvPr id="3" name="Picture 2">
            <a:extLst>
              <a:ext uri="{FF2B5EF4-FFF2-40B4-BE49-F238E27FC236}">
                <a16:creationId xmlns:a16="http://schemas.microsoft.com/office/drawing/2014/main" id="{A85F1E05-595B-41A4-E359-3509B1A09A07}"/>
              </a:ext>
            </a:extLst>
          </p:cNvPr>
          <p:cNvPicPr>
            <a:picLocks noChangeAspect="1"/>
          </p:cNvPicPr>
          <p:nvPr/>
        </p:nvPicPr>
        <p:blipFill>
          <a:blip r:embed="rId3"/>
          <a:stretch>
            <a:fillRect/>
          </a:stretch>
        </p:blipFill>
        <p:spPr>
          <a:xfrm>
            <a:off x="718602" y="1249103"/>
            <a:ext cx="7874982" cy="5205538"/>
          </a:xfrm>
          <a:prstGeom prst="rect">
            <a:avLst/>
          </a:prstGeom>
        </p:spPr>
      </p:pic>
    </p:spTree>
    <p:extLst>
      <p:ext uri="{BB962C8B-B14F-4D97-AF65-F5344CB8AC3E}">
        <p14:creationId xmlns:p14="http://schemas.microsoft.com/office/powerpoint/2010/main" val="276732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sz="2400" dirty="0"/>
              <a:t>MCTS pour approximer </a:t>
            </a:r>
            <a:r>
              <a:rPr lang="fr-CA" altLang="en-US" sz="2400" i="1" dirty="0" err="1"/>
              <a:t>minmax</a:t>
            </a:r>
            <a:r>
              <a:rPr lang="fr-CA" altLang="en-US" sz="2400" dirty="0"/>
              <a:t> (Russel &amp; </a:t>
            </a:r>
            <a:r>
              <a:rPr lang="fr-CA" altLang="en-US" sz="2400" dirty="0" err="1"/>
              <a:t>Norvig</a:t>
            </a:r>
            <a:r>
              <a:rPr lang="fr-CA" altLang="en-US" sz="2400" dirty="0"/>
              <a:t>, 5.4)</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a:t>
            </a:r>
            <a:r>
              <a:rPr lang="fr-CA" altLang="en-US" sz="1600" i="1" dirty="0" err="1"/>
              <a:t>tree</a:t>
            </a:r>
            <a:r>
              <a:rPr lang="fr-CA" altLang="en-US" sz="1600" i="1" dirty="0"/>
              <a:t> </a:t>
            </a:r>
            <a:r>
              <a:rPr lang="fr-CA" altLang="en-US" sz="1600" i="1" dirty="0" err="1"/>
              <a:t>polic</a:t>
            </a:r>
            <a:r>
              <a:rPr lang="fr-CA" altLang="en-US" sz="1600" dirty="0" err="1"/>
              <a:t>y</a:t>
            </a:r>
            <a:r>
              <a:rPr lang="fr-CA" altLang="en-US" sz="1600" dirty="0"/>
              <a:t>) qui balance exploration vs exploitation, descendre à un nœud non encore complétement expansé (il existe un action non encore choisie)</a:t>
            </a:r>
          </a:p>
          <a:p>
            <a:pPr>
              <a:spcBef>
                <a:spcPts val="300"/>
              </a:spcBef>
            </a:pPr>
            <a:r>
              <a:rPr lang="fr-CA" altLang="en-US" sz="1600" dirty="0"/>
              <a:t> </a:t>
            </a:r>
            <a:r>
              <a:rPr lang="fr-CA" altLang="en-US" sz="1800" b="1" dirty="0"/>
              <a:t>Expansion</a:t>
            </a:r>
            <a:r>
              <a:rPr lang="fr-CA" altLang="en-US" sz="1600" dirty="0"/>
              <a:t>: Agrandir l’arbre au nœud sélectionnée, en choisissant une action non encore choisie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choisit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12</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
        <p:nvSpPr>
          <p:cNvPr id="2" name="TextBox 1">
            <a:extLst>
              <a:ext uri="{FF2B5EF4-FFF2-40B4-BE49-F238E27FC236}">
                <a16:creationId xmlns:a16="http://schemas.microsoft.com/office/drawing/2014/main" id="{E4E0A0FB-BC11-8241-4D0D-B8098B11F39F}"/>
              </a:ext>
            </a:extLst>
          </p:cNvPr>
          <p:cNvSpPr txBox="1"/>
          <p:nvPr/>
        </p:nvSpPr>
        <p:spPr>
          <a:xfrm>
            <a:off x="729266" y="3974239"/>
            <a:ext cx="714363" cy="369332"/>
          </a:xfrm>
          <a:prstGeom prst="rect">
            <a:avLst/>
          </a:prstGeom>
          <a:noFill/>
        </p:spPr>
        <p:txBody>
          <a:bodyPr wrap="none" rtlCol="0">
            <a:spAutoFit/>
          </a:bodyPr>
          <a:lstStyle/>
          <a:p>
            <a:r>
              <a:rPr lang="en-CA" dirty="0">
                <a:solidFill>
                  <a:schemeClr val="accent1"/>
                </a:solidFill>
              </a:rPr>
              <a:t>white</a:t>
            </a:r>
            <a:endParaRPr lang="en-US" dirty="0">
              <a:solidFill>
                <a:schemeClr val="accent1"/>
              </a:solidFill>
            </a:endParaRPr>
          </a:p>
        </p:txBody>
      </p:sp>
      <p:cxnSp>
        <p:nvCxnSpPr>
          <p:cNvPr id="7" name="Straight Arrow Connector 6">
            <a:extLst>
              <a:ext uri="{FF2B5EF4-FFF2-40B4-BE49-F238E27FC236}">
                <a16:creationId xmlns:a16="http://schemas.microsoft.com/office/drawing/2014/main" id="{46F3746F-7C09-9303-0633-97645A45414C}"/>
              </a:ext>
            </a:extLst>
          </p:cNvPr>
          <p:cNvCxnSpPr/>
          <p:nvPr/>
        </p:nvCxnSpPr>
        <p:spPr>
          <a:xfrm>
            <a:off x="1419726" y="4174958"/>
            <a:ext cx="4819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57C302B-976A-76CA-7750-EFEA3887C4C3}"/>
              </a:ext>
            </a:extLst>
          </p:cNvPr>
          <p:cNvSpPr txBox="1"/>
          <p:nvPr/>
        </p:nvSpPr>
        <p:spPr>
          <a:xfrm>
            <a:off x="329427" y="4345538"/>
            <a:ext cx="671979" cy="369332"/>
          </a:xfrm>
          <a:prstGeom prst="rect">
            <a:avLst/>
          </a:prstGeom>
          <a:noFill/>
        </p:spPr>
        <p:txBody>
          <a:bodyPr wrap="none" rtlCol="0">
            <a:spAutoFit/>
          </a:bodyPr>
          <a:lstStyle/>
          <a:p>
            <a:r>
              <a:rPr lang="en-CA" dirty="0">
                <a:solidFill>
                  <a:schemeClr val="accent1"/>
                </a:solidFill>
              </a:rPr>
              <a:t>black</a:t>
            </a:r>
            <a:endParaRPr lang="en-US" dirty="0">
              <a:solidFill>
                <a:schemeClr val="accent1"/>
              </a:solidFill>
            </a:endParaRPr>
          </a:p>
        </p:txBody>
      </p:sp>
      <p:cxnSp>
        <p:nvCxnSpPr>
          <p:cNvPr id="9" name="Straight Arrow Connector 8">
            <a:extLst>
              <a:ext uri="{FF2B5EF4-FFF2-40B4-BE49-F238E27FC236}">
                <a16:creationId xmlns:a16="http://schemas.microsoft.com/office/drawing/2014/main" id="{54372E60-5843-75D6-20EA-666443F7CB74}"/>
              </a:ext>
            </a:extLst>
          </p:cNvPr>
          <p:cNvCxnSpPr>
            <a:cxnSpLocks/>
          </p:cNvCxnSpPr>
          <p:nvPr/>
        </p:nvCxnSpPr>
        <p:spPr>
          <a:xfrm>
            <a:off x="961702" y="4546257"/>
            <a:ext cx="4819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Algorithme MCTS </a:t>
            </a:r>
            <a:r>
              <a:rPr lang="fr-CA" altLang="en-US" sz="3200" dirty="0"/>
              <a:t>(Russel &amp; </a:t>
            </a:r>
            <a:r>
              <a:rPr lang="fr-CA" altLang="en-US" sz="3200" dirty="0" err="1"/>
              <a:t>Norvig</a:t>
            </a:r>
            <a:r>
              <a:rPr lang="fr-CA" altLang="en-US" sz="3200" dirty="0"/>
              <a:t>, 5.4)</a:t>
            </a:r>
            <a:endParaRPr lang="fr-CA" altLang="en-US" dirty="0"/>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13</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dirty="0"/>
              <a:t>Algorithme UCT</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utiliser UCB1 sur le Q-value en maintenant,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14</a:t>
            </a:fld>
            <a:endParaRPr lang="en-US" dirty="0"/>
          </a:p>
        </p:txBody>
      </p:sp>
    </p:spTree>
    <p:extLst>
      <p:ext uri="{BB962C8B-B14F-4D97-AF65-F5344CB8AC3E}">
        <p14:creationId xmlns:p14="http://schemas.microsoft.com/office/powerpoint/2010/main" val="414521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sz="2400" dirty="0" err="1"/>
              <a:t>AlphaGo</a:t>
            </a:r>
            <a:r>
              <a:rPr lang="fr-CA" altLang="en-US" sz="2400" dirty="0"/>
              <a:t> </a:t>
            </a:r>
            <a:r>
              <a:rPr lang="fr-CA" altLang="en-US" sz="2400" dirty="0" err="1"/>
              <a:t>Zero</a:t>
            </a:r>
            <a:r>
              <a:rPr lang="fr-CA" altLang="en-US" sz="2400" dirty="0"/>
              <a:t> &amp; Alpha </a:t>
            </a:r>
            <a:r>
              <a:rPr lang="fr-CA" altLang="en-US" sz="2400" dirty="0" err="1"/>
              <a:t>Zero</a:t>
            </a:r>
            <a:r>
              <a:rPr lang="fr-CA" altLang="en-US" sz="2400" dirty="0"/>
              <a:t> (Sutton &amp; </a:t>
            </a:r>
            <a:r>
              <a:rPr lang="fr-CA" altLang="en-US" sz="2400" dirty="0" err="1"/>
              <a:t>Barto</a:t>
            </a:r>
            <a:r>
              <a:rPr lang="fr-CA" altLang="en-US" sz="2400" dirty="0"/>
              <a:t>, 16.6.2)</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a:t>AlphaGo </a:t>
                </a:r>
                <a:r>
                  <a:rPr lang="fr-CA" altLang="en-US" sz="1800" dirty="0" err="1"/>
                  <a:t>Zero</a:t>
                </a:r>
                <a:r>
                  <a:rPr lang="fr-CA" altLang="en-US" sz="1800" dirty="0"/>
                  <a:t> combine l’</a:t>
                </a:r>
                <a:r>
                  <a:rPr lang="fr-CA" altLang="en-US" sz="1800" i="1" dirty="0"/>
                  <a:t>apprentissage automatique </a:t>
                </a:r>
                <a:r>
                  <a:rPr lang="fr-CA" altLang="en-US" sz="1800" dirty="0"/>
                  <a:t>avec MCTS</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 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en-CA" altLang="en-US" sz="1800" b="0" i="1" smtClean="0">
                            <a:solidFill>
                              <a:schemeClr val="tx2"/>
                            </a:solidFill>
                            <a:latin typeface="Cambria Math" panose="02040503050406030204" pitchFamily="18" charset="0"/>
                          </a:rPr>
                          <m:t>𝑎</m:t>
                        </m:r>
                        <m:r>
                          <a:rPr lang="en-CA" altLang="en-US" sz="1800" b="0" i="1" smtClean="0">
                            <a:solidFill>
                              <a:schemeClr val="tx2"/>
                            </a:solidFill>
                            <a:latin typeface="Cambria Math" panose="02040503050406030204" pitchFamily="18" charset="0"/>
                          </a:rPr>
                          <m:t>|</m:t>
                        </m:r>
                        <m:r>
                          <a:rPr lang="en-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15</a:t>
            </a:fld>
            <a:endParaRPr lang="en-US" dirty="0"/>
          </a:p>
        </p:txBody>
      </p:sp>
      <p:sp>
        <p:nvSpPr>
          <p:cNvPr id="3" name="TextBox 2">
            <a:extLst>
              <a:ext uri="{FF2B5EF4-FFF2-40B4-BE49-F238E27FC236}">
                <a16:creationId xmlns:a16="http://schemas.microsoft.com/office/drawing/2014/main" id="{DC9F75A4-0B1D-41F2-B7BA-31B41AA29ECF}"/>
              </a:ext>
            </a:extLst>
          </p:cNvPr>
          <p:cNvSpPr txBox="1"/>
          <p:nvPr/>
        </p:nvSpPr>
        <p:spPr>
          <a:xfrm>
            <a:off x="497422" y="1026421"/>
            <a:ext cx="8461778" cy="984885"/>
          </a:xfrm>
          <a:prstGeom prst="rect">
            <a:avLst/>
          </a:prstGeom>
          <a:noFill/>
        </p:spPr>
        <p:txBody>
          <a:bodyPr wrap="square" rtlCol="0">
            <a:spAutoFit/>
          </a:bodyPr>
          <a:lstStyle/>
          <a:p>
            <a:r>
              <a:rPr lang="en-CA" sz="1400" b="1" dirty="0" err="1">
                <a:solidFill>
                  <a:schemeClr val="tx1">
                    <a:lumMod val="50000"/>
                    <a:lumOff val="50000"/>
                  </a:schemeClr>
                </a:solidFill>
              </a:rPr>
              <a:t>AphaGo</a:t>
            </a:r>
            <a:r>
              <a:rPr lang="en-CA" sz="1400" dirty="0">
                <a:solidFill>
                  <a:schemeClr val="tx1">
                    <a:lumMod val="50000"/>
                    <a:lumOff val="50000"/>
                  </a:schemeClr>
                </a:solidFill>
              </a:rPr>
              <a:t>: Silver d. et al. Mastering the game of Go with </a:t>
            </a:r>
            <a:r>
              <a:rPr lang="en-CA" sz="1400" dirty="0" err="1">
                <a:solidFill>
                  <a:schemeClr val="tx1">
                    <a:lumMod val="50000"/>
                    <a:lumOff val="50000"/>
                  </a:schemeClr>
                </a:solidFill>
              </a:rPr>
              <a:t>DNNwand</a:t>
            </a:r>
            <a:r>
              <a:rPr lang="en-CA" sz="1400" dirty="0">
                <a:solidFill>
                  <a:schemeClr val="tx1">
                    <a:lumMod val="50000"/>
                    <a:lumOff val="50000"/>
                  </a:schemeClr>
                </a:solidFill>
              </a:rPr>
              <a:t> tree search. </a:t>
            </a:r>
            <a:r>
              <a:rPr lang="en-CA" sz="1400" i="1"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dirty="0">
              <a:solidFill>
                <a:schemeClr val="accent1">
                  <a:lumMod val="60000"/>
                  <a:lumOff val="40000"/>
                </a:schemeClr>
              </a:solidFill>
            </a:endParaRPr>
          </a:p>
          <a:p>
            <a:r>
              <a:rPr lang="en-CA" sz="1400" b="1" dirty="0">
                <a:solidFill>
                  <a:schemeClr val="accent1"/>
                </a:solidFill>
              </a:rPr>
              <a:t>AlphaGo Zero</a:t>
            </a:r>
            <a:r>
              <a:rPr lang="en-CA" sz="1400" dirty="0">
                <a:solidFill>
                  <a:schemeClr val="accent1"/>
                </a:solidFill>
              </a:rPr>
              <a:t>: Silver d. et al. Mastering the game of Go without human knowledge. </a:t>
            </a:r>
            <a:r>
              <a:rPr lang="en-CA" sz="1400" i="1" dirty="0">
                <a:solidFill>
                  <a:schemeClr val="accent1"/>
                </a:solidFill>
                <a:hlinkClick r:id="rId5">
                  <a:extLst>
                    <a:ext uri="{A12FA001-AC4F-418D-AE19-62706E023703}">
                      <ahyp:hlinkClr xmlns:ahyp="http://schemas.microsoft.com/office/drawing/2018/hyperlinkcolor" val="tx"/>
                    </a:ext>
                  </a:extLst>
                </a:hlinkClick>
              </a:rPr>
              <a:t>Nature</a:t>
            </a:r>
            <a:r>
              <a:rPr lang="en-CA" sz="1400" dirty="0">
                <a:solidFill>
                  <a:schemeClr val="accent1"/>
                </a:solidFill>
                <a:hlinkClick r:id="rId5">
                  <a:extLst>
                    <a:ext uri="{A12FA001-AC4F-418D-AE19-62706E023703}">
                      <ahyp:hlinkClr xmlns:ahyp="http://schemas.microsoft.com/office/drawing/2018/hyperlinkcolor" val="tx"/>
                    </a:ext>
                  </a:extLst>
                </a:hlinkClick>
              </a:rPr>
              <a:t>, 2017</a:t>
            </a:r>
            <a:endParaRPr lang="en-CA" sz="1400" dirty="0">
              <a:solidFill>
                <a:schemeClr val="accent1"/>
              </a:solidFill>
            </a:endParaRPr>
          </a:p>
          <a:p>
            <a:r>
              <a:rPr lang="en-CA" sz="1400" b="1" dirty="0" err="1">
                <a:solidFill>
                  <a:schemeClr val="tx1">
                    <a:lumMod val="50000"/>
                    <a:lumOff val="50000"/>
                  </a:schemeClr>
                </a:solidFill>
              </a:rPr>
              <a:t>AlphaZero</a:t>
            </a:r>
            <a:r>
              <a:rPr lang="en-CA" sz="1400" dirty="0">
                <a:solidFill>
                  <a:schemeClr val="tx1">
                    <a:lumMod val="50000"/>
                    <a:lumOff val="50000"/>
                  </a:schemeClr>
                </a:solidFill>
              </a:rPr>
              <a:t>: Silver D. et al. </a:t>
            </a:r>
            <a:r>
              <a:rPr lang="en-CA" sz="1400" b="0" i="0" u="none" strike="noStrike" baseline="0" dirty="0">
                <a:solidFill>
                  <a:schemeClr val="tx1">
                    <a:lumMod val="50000"/>
                    <a:lumOff val="50000"/>
                  </a:schemeClr>
                </a:solidFill>
                <a:latin typeface="NimbusRomNo9L-Regu"/>
              </a:rPr>
              <a:t>Mastering Chess and Shogi by Self-Play with a </a:t>
            </a:r>
            <a:r>
              <a:rPr lang="en-US" sz="1400" b="0" i="0" u="none" strike="noStrike" baseline="0" dirty="0">
                <a:solidFill>
                  <a:schemeClr val="tx1">
                    <a:lumMod val="50000"/>
                    <a:lumOff val="50000"/>
                  </a:schemeClr>
                </a:solidFill>
                <a:latin typeface="NimbusRomNo9L-Regu"/>
              </a:rPr>
              <a:t>General RL Algorithm. </a:t>
            </a:r>
            <a:r>
              <a:rPr lang="en-US" sz="1400" b="0" i="0" u="none" strike="noStrike" baseline="0" dirty="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dirty="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dirty="0">
              <a:solidFill>
                <a:schemeClr val="accent1">
                  <a:lumMod val="60000"/>
                  <a:lumOff val="40000"/>
                </a:schemeClr>
              </a:solidFill>
            </a:endParaRPr>
          </a:p>
          <a:p>
            <a:endParaRPr lang="en-CA" sz="1600" dirty="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8BB455E-AD4C-4D29-8AD0-E55AA596B83C}"/>
                  </a:ext>
                </a:extLst>
              </p:cNvPr>
              <p:cNvGraphicFramePr>
                <a:graphicFrameLocks noChangeAspect="1"/>
              </p:cNvGraphicFramePr>
              <p:nvPr/>
            </p:nvGraphicFramePr>
            <p:xfrm>
              <a:off x="8295384" y="2217435"/>
              <a:ext cx="429827" cy="322370"/>
            </p:xfrm>
            <a:graphic>
              <a:graphicData uri="http://schemas.microsoft.com/office/powerpoint/2016/slidezoom">
                <pslz:sldZm>
                  <pslz:sldZmObj sldId="860" cId="3607973160">
                    <pslz:zmPr id="{AFCD73BB-AEEE-49BA-A4DA-DDA1A85CD556}" returnToParent="0" transitionDur="1000">
                      <p166:blipFill xmlns:p166="http://schemas.microsoft.com/office/powerpoint/2016/6/main">
                        <a:blip r:embed="rId8"/>
                        <a:stretch>
                          <a:fillRect/>
                        </a:stretch>
                      </p166:blipFill>
                      <p166:spPr xmlns:p166="http://schemas.microsoft.com/office/powerpoint/2016/6/main">
                        <a:xfrm>
                          <a:off x="0" y="0"/>
                          <a:ext cx="429827" cy="32237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38BB455E-AD4C-4D29-8AD0-E55AA596B83C}"/>
                  </a:ext>
                </a:extLst>
              </p:cNvPr>
              <p:cNvPicPr>
                <a:picLocks noGrp="1" noRot="1" noChangeAspect="1" noMove="1" noResize="1" noEditPoints="1" noAdjustHandles="1" noChangeArrowheads="1" noChangeShapeType="1"/>
              </p:cNvPicPr>
              <p:nvPr/>
            </p:nvPicPr>
            <p:blipFill>
              <a:blip r:embed="rId9"/>
              <a:stretch>
                <a:fillRect/>
              </a:stretch>
            </p:blipFill>
            <p:spPr>
              <a:xfrm>
                <a:off x="8295384" y="2217435"/>
                <a:ext cx="429827" cy="3223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630D1C00-0E48-4435-A94E-35577051F331}"/>
                  </a:ext>
                </a:extLst>
              </p:cNvPr>
              <p:cNvGraphicFramePr>
                <a:graphicFrameLocks noChangeAspect="1"/>
              </p:cNvGraphicFramePr>
              <p:nvPr/>
            </p:nvGraphicFramePr>
            <p:xfrm>
              <a:off x="8370103" y="3112364"/>
              <a:ext cx="432786" cy="324590"/>
            </p:xfrm>
            <a:graphic>
              <a:graphicData uri="http://schemas.microsoft.com/office/powerpoint/2016/slidezoom">
                <pslz:sldZm>
                  <pslz:sldZmObj sldId="861" cId="1464238094">
                    <pslz:zmPr id="{333C4662-A0AE-4BC2-B29E-A6148E94CAF6}" returnToParent="0" transitionDur="1000">
                      <p166:blipFill xmlns:p166="http://schemas.microsoft.com/office/powerpoint/2016/6/main">
                        <a:blip r:embed="rId10"/>
                        <a:stretch>
                          <a:fillRect/>
                        </a:stretch>
                      </p166:blipFill>
                      <p166:spPr xmlns:p166="http://schemas.microsoft.com/office/powerpoint/2016/6/main">
                        <a:xfrm>
                          <a:off x="0" y="0"/>
                          <a:ext cx="432786" cy="32459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630D1C00-0E48-4435-A94E-35577051F331}"/>
                  </a:ext>
                </a:extLst>
              </p:cNvPr>
              <p:cNvPicPr>
                <a:picLocks noGrp="1" noRot="1" noChangeAspect="1" noMove="1" noResize="1" noEditPoints="1" noAdjustHandles="1" noChangeArrowheads="1" noChangeShapeType="1"/>
              </p:cNvPicPr>
              <p:nvPr/>
            </p:nvPicPr>
            <p:blipFill>
              <a:blip r:embed="rId11"/>
              <a:stretch>
                <a:fillRect/>
              </a:stretch>
            </p:blipFill>
            <p:spPr>
              <a:xfrm>
                <a:off x="8370103" y="3112364"/>
                <a:ext cx="432786" cy="324590"/>
              </a:xfrm>
              <a:prstGeom prst="rect">
                <a:avLst/>
              </a:prstGeom>
              <a:ln w="3175">
                <a:solidFill>
                  <a:prstClr val="ltGray"/>
                </a:solidFill>
              </a:ln>
            </p:spPr>
          </p:pic>
        </mc:Fallback>
      </mc:AlternateContent>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dirty="0" err="1">
                <a:solidFill>
                  <a:schemeClr val="accent1"/>
                </a:solidFill>
              </a:rPr>
              <a:t>Noté</a:t>
            </a:r>
            <a:r>
              <a:rPr lang="en-CA" sz="1600" dirty="0">
                <a:solidFill>
                  <a:schemeClr val="accent1"/>
                </a:solidFill>
              </a:rPr>
              <a:t> </a:t>
            </a:r>
            <a:r>
              <a:rPr lang="en-CA" sz="1600" i="1" dirty="0">
                <a:solidFill>
                  <a:schemeClr val="accent1"/>
                </a:solidFill>
              </a:rPr>
              <a:t>U(</a:t>
            </a:r>
            <a:r>
              <a:rPr lang="en-CA" sz="1600" i="1" dirty="0" err="1">
                <a:solidFill>
                  <a:schemeClr val="accent1"/>
                </a:solidFill>
              </a:rPr>
              <a:t>s,a</a:t>
            </a:r>
            <a:r>
              <a:rPr lang="en-CA" sz="1600" i="1" dirty="0">
                <a:solidFill>
                  <a:schemeClr val="accent1"/>
                </a:solidFill>
              </a:rPr>
              <a:t>)</a:t>
            </a:r>
            <a:r>
              <a:rPr lang="en-CA" sz="1600" dirty="0">
                <a:solidFill>
                  <a:schemeClr val="accent1"/>
                </a:solidFill>
              </a:rPr>
              <a:t> dans le papier</a:t>
            </a:r>
            <a:endParaRPr lang="en-US" sz="1600" dirty="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dirty="0" err="1"/>
              <a:t>AlphaGo</a:t>
            </a:r>
            <a:r>
              <a:rPr lang="fr-CA" altLang="en-US" dirty="0"/>
              <a:t> </a:t>
            </a:r>
            <a:r>
              <a:rPr lang="fr-CA" altLang="en-US" dirty="0" err="1"/>
              <a:t>Zero</a:t>
            </a:r>
            <a:endParaRPr lang="fr-CA" altLang="en-US" dirty="0"/>
          </a:p>
        </p:txBody>
      </p:sp>
      <p:sp>
        <p:nvSpPr>
          <p:cNvPr id="50180" name="Espace réservé de la date 1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Froduald Kabanza</a:t>
            </a:r>
          </a:p>
        </p:txBody>
      </p:sp>
      <p:sp>
        <p:nvSpPr>
          <p:cNvPr id="50181" name="Espace réservé du pied de page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IFT608/IFT702</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E0BD09F-3C3F-42C2-8E2B-4DA8E6CFE622}" type="slidenum">
              <a:rPr lang="en-US" altLang="en-US" smtClean="0">
                <a:latin typeface="Calibri" pitchFamily="34" charset="0"/>
                <a:ea typeface="MS PGothic" pitchFamily="34" charset="-128"/>
              </a:rPr>
              <a:pPr/>
              <a:t>16</a:t>
            </a:fld>
            <a:endParaRPr lang="en-US" altLang="en-US">
              <a:latin typeface="Calibri" pitchFamily="34" charset="0"/>
              <a:ea typeface="MS PGothic" pitchFamily="34" charset="-128"/>
            </a:endParaRPr>
          </a:p>
        </p:txBody>
      </p:sp>
      <p:pic>
        <p:nvPicPr>
          <p:cNvPr id="6" name="Picture 5">
            <a:extLst>
              <a:ext uri="{FF2B5EF4-FFF2-40B4-BE49-F238E27FC236}">
                <a16:creationId xmlns:a16="http://schemas.microsoft.com/office/drawing/2014/main" id="{8EC67F1F-DBAA-477C-B41D-EA863EFD1438}"/>
              </a:ext>
            </a:extLst>
          </p:cNvPr>
          <p:cNvPicPr>
            <a:picLocks noChangeAspect="1"/>
          </p:cNvPicPr>
          <p:nvPr/>
        </p:nvPicPr>
        <p:blipFill>
          <a:blip r:embed="rId3"/>
          <a:stretch>
            <a:fillRect/>
          </a:stretch>
        </p:blipFill>
        <p:spPr>
          <a:xfrm>
            <a:off x="1725789" y="1280144"/>
            <a:ext cx="5212516" cy="4723842"/>
          </a:xfrm>
          <a:prstGeom prst="rect">
            <a:avLst/>
          </a:prstGeom>
        </p:spPr>
      </p:pic>
    </p:spTree>
    <p:extLst>
      <p:ext uri="{BB962C8B-B14F-4D97-AF65-F5344CB8AC3E}">
        <p14:creationId xmlns:p14="http://schemas.microsoft.com/office/powerpoint/2010/main" val="360797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dirty="0" err="1"/>
              <a:t>AlphaGo</a:t>
            </a:r>
            <a:r>
              <a:rPr lang="fr-CA" altLang="en-US" dirty="0"/>
              <a:t> </a:t>
            </a:r>
            <a:r>
              <a:rPr lang="fr-CA" altLang="en-US" dirty="0" err="1"/>
              <a:t>Zero</a:t>
            </a:r>
            <a:r>
              <a:rPr lang="fr-CA" altLang="en-US" dirty="0"/>
              <a:t> MCTS</a:t>
            </a:r>
          </a:p>
        </p:txBody>
      </p:sp>
      <p:sp>
        <p:nvSpPr>
          <p:cNvPr id="50180" name="Espace réservé de la date 1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Froduald Kabanza</a:t>
            </a:r>
          </a:p>
        </p:txBody>
      </p:sp>
      <p:sp>
        <p:nvSpPr>
          <p:cNvPr id="50181" name="Espace réservé du pied de page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IFT608/IFT702</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E0BD09F-3C3F-42C2-8E2B-4DA8E6CFE622}" type="slidenum">
              <a:rPr lang="en-US" altLang="en-US" smtClean="0">
                <a:latin typeface="Calibri" pitchFamily="34" charset="0"/>
                <a:ea typeface="MS PGothic" pitchFamily="34" charset="-128"/>
              </a:rPr>
              <a:pPr/>
              <a:t>17</a:t>
            </a:fld>
            <a:endParaRPr lang="en-US" altLang="en-US" dirty="0">
              <a:latin typeface="Calibri" pitchFamily="34" charset="0"/>
              <a:ea typeface="MS PGothic" pitchFamily="34" charset="-128"/>
            </a:endParaRPr>
          </a:p>
        </p:txBody>
      </p:sp>
      <p:pic>
        <p:nvPicPr>
          <p:cNvPr id="5" name="Picture 4">
            <a:extLst>
              <a:ext uri="{FF2B5EF4-FFF2-40B4-BE49-F238E27FC236}">
                <a16:creationId xmlns:a16="http://schemas.microsoft.com/office/drawing/2014/main" id="{040CB5D5-F429-4AC8-8B4A-3ACDB7604CFE}"/>
              </a:ext>
            </a:extLst>
          </p:cNvPr>
          <p:cNvPicPr>
            <a:picLocks noChangeAspect="1"/>
          </p:cNvPicPr>
          <p:nvPr/>
        </p:nvPicPr>
        <p:blipFill>
          <a:blip r:embed="rId3"/>
          <a:stretch>
            <a:fillRect/>
          </a:stretch>
        </p:blipFill>
        <p:spPr>
          <a:xfrm>
            <a:off x="572610" y="1336045"/>
            <a:ext cx="7948362" cy="2617143"/>
          </a:xfrm>
          <a:prstGeom prst="rect">
            <a:avLst/>
          </a:prstGeom>
        </p:spPr>
      </p:pic>
      <p:pic>
        <p:nvPicPr>
          <p:cNvPr id="3" name="Picture 2">
            <a:extLst>
              <a:ext uri="{FF2B5EF4-FFF2-40B4-BE49-F238E27FC236}">
                <a16:creationId xmlns:a16="http://schemas.microsoft.com/office/drawing/2014/main" id="{EB82AF5C-C64E-4549-AF5F-1552453124A5}"/>
              </a:ext>
            </a:extLst>
          </p:cNvPr>
          <p:cNvPicPr>
            <a:picLocks noChangeAspect="1"/>
          </p:cNvPicPr>
          <p:nvPr/>
        </p:nvPicPr>
        <p:blipFill>
          <a:blip r:embed="rId4"/>
          <a:stretch>
            <a:fillRect/>
          </a:stretch>
        </p:blipFill>
        <p:spPr>
          <a:xfrm>
            <a:off x="948597" y="3953188"/>
            <a:ext cx="1642203" cy="2410893"/>
          </a:xfrm>
          <a:prstGeom prst="rect">
            <a:avLst/>
          </a:prstGeom>
        </p:spPr>
      </p:pic>
    </p:spTree>
    <p:extLst>
      <p:ext uri="{BB962C8B-B14F-4D97-AF65-F5344CB8AC3E}">
        <p14:creationId xmlns:p14="http://schemas.microsoft.com/office/powerpoint/2010/main" val="146423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a:xfrm>
            <a:off x="457200" y="1600200"/>
            <a:ext cx="8261350" cy="3819293"/>
          </a:xfrm>
        </p:spPr>
        <p:txBody>
          <a:bodyPr/>
          <a:lstStyle/>
          <a:p>
            <a:r>
              <a:rPr lang="fr-FR" altLang="en-US" dirty="0"/>
              <a:t>Expliquer l’algorithme </a:t>
            </a:r>
            <a:r>
              <a:rPr lang="fr-FR" altLang="en-US" i="1" dirty="0"/>
              <a:t>Monte-Carlo </a:t>
            </a:r>
            <a:r>
              <a:rPr lang="fr-FR" altLang="en-US" i="1" dirty="0" err="1"/>
              <a:t>Tree-Search</a:t>
            </a:r>
            <a:endParaRPr lang="fr-FR" altLang="en-US" i="1" dirty="0"/>
          </a:p>
          <a:p>
            <a:endParaRPr lang="fr-FR" altLang="en-US" dirty="0"/>
          </a:p>
          <a:p>
            <a:pPr marL="0" indent="0">
              <a:buNone/>
            </a:pPr>
            <a:endParaRPr lang="fr-FR" altLang="en-US" dirty="0"/>
          </a:p>
          <a:p>
            <a:pPr marL="0" indent="0">
              <a:buNone/>
            </a:pPr>
            <a:endParaRPr lang="fr-FR" altLang="en-US" dirty="0"/>
          </a:p>
          <a:p>
            <a:pPr marL="0" indent="0">
              <a:buNone/>
            </a:pPr>
            <a:endParaRPr lang="fr-FR" altLang="en-US" dirty="0"/>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Froduald Kabanza</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IFT608/IFT702</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fr-CA" altLang="ko-KR" dirty="0">
                <a:latin typeface="Arial" pitchFamily="34" charset="0"/>
              </a:rPr>
              <a:t>Sujets couvert</a:t>
            </a:r>
          </a:p>
        </p:txBody>
      </p:sp>
      <p:sp>
        <p:nvSpPr>
          <p:cNvPr id="19458" name="Rectangle 3"/>
          <p:cNvSpPr>
            <a:spLocks noGrp="1" noChangeArrowheads="1"/>
          </p:cNvSpPr>
          <p:nvPr>
            <p:ph idx="1"/>
          </p:nvPr>
        </p:nvSpPr>
        <p:spPr/>
        <p:txBody>
          <a:bodyPr/>
          <a:lstStyle/>
          <a:p>
            <a:pPr eaLnBrk="1" hangingPunct="1"/>
            <a:r>
              <a:rPr lang="fr-CA" altLang="ko-KR" b="1" dirty="0"/>
              <a:t>Approches de planification</a:t>
            </a:r>
          </a:p>
          <a:p>
            <a:pPr marL="0" indent="0" eaLnBrk="1" hangingPunct="1">
              <a:buNone/>
            </a:pPr>
            <a:r>
              <a:rPr lang="fr-CA" altLang="ko-KR" dirty="0"/>
              <a:t>      (</a:t>
            </a:r>
            <a:r>
              <a:rPr lang="fr-CA" altLang="ko-KR" dirty="0" err="1"/>
              <a:t>Barto</a:t>
            </a:r>
            <a:r>
              <a:rPr lang="fr-CA" altLang="ko-KR" dirty="0"/>
              <a:t> &amp; Sutton, 8.1) (Russel &amp; </a:t>
            </a:r>
            <a:r>
              <a:rPr lang="fr-CA" altLang="ko-KR" dirty="0" err="1"/>
              <a:t>Norvig</a:t>
            </a:r>
            <a:r>
              <a:rPr lang="fr-CA" altLang="ko-KR" dirty="0"/>
              <a:t>, 3, 4, 5, 11)</a:t>
            </a:r>
          </a:p>
          <a:p>
            <a:pPr marL="0" indent="0" eaLnBrk="1" hangingPunct="1">
              <a:buNone/>
            </a:pPr>
            <a:endParaRPr lang="fr-CA" altLang="ko-KR" dirty="0"/>
          </a:p>
          <a:p>
            <a:pPr eaLnBrk="1" hangingPunct="1"/>
            <a:r>
              <a:rPr lang="fr-CA" altLang="ko-KR" b="1" dirty="0"/>
              <a:t>Architecture de planification, exécution et apprentissage</a:t>
            </a:r>
          </a:p>
          <a:p>
            <a:pPr marL="0" indent="0" eaLnBrk="1" hangingPunct="1">
              <a:buNone/>
            </a:pPr>
            <a:r>
              <a:rPr lang="fr-CA" altLang="ko-KR" dirty="0"/>
              <a:t>      (</a:t>
            </a:r>
            <a:r>
              <a:rPr lang="fr-CA" altLang="ko-KR" dirty="0" err="1"/>
              <a:t>Barto</a:t>
            </a:r>
            <a:r>
              <a:rPr lang="fr-CA" altLang="ko-KR" dirty="0"/>
              <a:t> &amp; Sutton, 8.2) (Russel &amp; </a:t>
            </a:r>
            <a:r>
              <a:rPr lang="fr-CA" altLang="ko-KR" dirty="0" err="1"/>
              <a:t>Norvig</a:t>
            </a:r>
            <a:r>
              <a:rPr lang="fr-CA" altLang="ko-KR" dirty="0"/>
              <a:t>, 2.4)</a:t>
            </a:r>
          </a:p>
          <a:p>
            <a:pPr marL="0" indent="0" eaLnBrk="1" hangingPunct="1">
              <a:buNone/>
            </a:pPr>
            <a:endParaRPr lang="fr-CA" altLang="ko-KR" dirty="0"/>
          </a:p>
          <a:p>
            <a:pPr eaLnBrk="1" hangingPunct="1"/>
            <a:r>
              <a:rPr lang="fr-CA" altLang="ko-KR" b="1" i="1" dirty="0"/>
              <a:t>Monte-Carlo </a:t>
            </a:r>
            <a:r>
              <a:rPr lang="fr-CA" altLang="ko-KR" b="1" i="1" dirty="0" err="1"/>
              <a:t>Tree-Search</a:t>
            </a:r>
            <a:endParaRPr lang="fr-CA" altLang="ko-KR" b="1" i="1" dirty="0"/>
          </a:p>
          <a:p>
            <a:pPr marL="0" indent="0" eaLnBrk="1" hangingPunct="1">
              <a:buNone/>
            </a:pPr>
            <a:r>
              <a:rPr lang="fr-CA" altLang="ko-KR" dirty="0"/>
              <a:t>       (Sutton &amp; </a:t>
            </a:r>
            <a:r>
              <a:rPr lang="fr-CA" altLang="ko-KR" dirty="0" err="1"/>
              <a:t>Barto</a:t>
            </a:r>
            <a:r>
              <a:rPr lang="fr-CA" altLang="ko-KR" dirty="0"/>
              <a:t>, 8.11) (Russel &amp; </a:t>
            </a:r>
            <a:r>
              <a:rPr lang="fr-CA" altLang="ko-KR" dirty="0" err="1"/>
              <a:t>Norvig</a:t>
            </a:r>
            <a:r>
              <a:rPr lang="fr-CA" altLang="ko-KR" dirty="0"/>
              <a:t>, 5.4)</a:t>
            </a:r>
          </a:p>
          <a:p>
            <a:pPr marL="0" indent="0" eaLnBrk="1" hangingPunct="1">
              <a:buNone/>
            </a:pPr>
            <a:endParaRPr lang="fr-CA" altLang="ko-KR" dirty="0"/>
          </a:p>
          <a:p>
            <a:pPr marL="0" indent="0" eaLnBrk="1" hangingPunct="1">
              <a:buNone/>
            </a:pPr>
            <a:endParaRPr lang="fr-CA" altLang="ko-KR" dirty="0"/>
          </a:p>
        </p:txBody>
      </p:sp>
      <p:sp>
        <p:nvSpPr>
          <p:cNvPr id="19459" name="Espace réservé de la date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Froduald Kabanza</a:t>
            </a:r>
            <a:endParaRPr lang="en-US" altLang="ko-KR" sz="1400">
              <a:latin typeface="Calibri" pitchFamily="34" charset="0"/>
            </a:endParaRPr>
          </a:p>
        </p:txBody>
      </p:sp>
      <p:sp>
        <p:nvSpPr>
          <p:cNvPr id="19460" name="Espace réservé du pied de page 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a:latin typeface="Calibri" pitchFamily="34" charset="0"/>
              </a:rPr>
              <a:t>IFT608/IFT702</a:t>
            </a:r>
            <a:endParaRPr lang="en-US" altLang="ko-KR" sz="1400" dirty="0">
              <a:latin typeface="Calibri" pitchFamily="34" charset="0"/>
            </a:endParaRPr>
          </a:p>
        </p:txBody>
      </p:sp>
      <p:sp>
        <p:nvSpPr>
          <p:cNvPr id="1946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7D3458D-020C-4FDD-AF15-D0FFB541187B}" type="slidenum">
              <a:rPr lang="en-US" altLang="ko-KR" sz="1400">
                <a:latin typeface="Calibri" pitchFamily="34" charset="0"/>
              </a:rPr>
              <a:pPr eaLnBrk="1" hangingPunct="1"/>
              <a:t>2</a:t>
            </a:fld>
            <a:endParaRPr lang="en-US" altLang="ko-KR" sz="1400">
              <a:latin typeface="Calibri"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Planification</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3</a:t>
            </a:fld>
            <a:endParaRPr lang="en-US" dirty="0"/>
          </a:p>
        </p:txBody>
      </p:sp>
      <p:sp>
        <p:nvSpPr>
          <p:cNvPr id="3" name="Rectangle 3">
            <a:extLst>
              <a:ext uri="{FF2B5EF4-FFF2-40B4-BE49-F238E27FC236}">
                <a16:creationId xmlns:a16="http://schemas.microsoft.com/office/drawing/2014/main" id="{457CD7D5-AE63-C1D1-A4C3-C7264D4BE04B}"/>
              </a:ext>
            </a:extLst>
          </p:cNvPr>
          <p:cNvSpPr>
            <a:spLocks noGrp="1" noChangeArrowheads="1"/>
          </p:cNvSpPr>
          <p:nvPr>
            <p:ph idx="1"/>
          </p:nvPr>
        </p:nvSpPr>
        <p:spPr>
          <a:xfrm>
            <a:off x="624234" y="1005701"/>
            <a:ext cx="8519766" cy="3509149"/>
          </a:xfrm>
        </p:spPr>
        <p:txBody>
          <a:bodyPr/>
          <a:lstStyle/>
          <a:p>
            <a:pPr>
              <a:spcAft>
                <a:spcPts val="800"/>
              </a:spcAft>
            </a:pPr>
            <a:r>
              <a:rPr lang="fr-CA" dirty="0"/>
              <a:t>Pour planifier, un agent a besoin d’un </a:t>
            </a:r>
            <a:r>
              <a:rPr lang="fr-CA" dirty="0">
                <a:solidFill>
                  <a:schemeClr val="tx2"/>
                </a:solidFill>
              </a:rPr>
              <a:t>modèle</a:t>
            </a:r>
            <a:r>
              <a:rPr lang="fr-CA" dirty="0"/>
              <a:t> de l’environnement</a:t>
            </a:r>
          </a:p>
          <a:p>
            <a:pPr>
              <a:spcBef>
                <a:spcPts val="1200"/>
              </a:spcBef>
              <a:spcAft>
                <a:spcPts val="800"/>
              </a:spcAft>
            </a:pPr>
            <a:r>
              <a:rPr lang="fr-CA" altLang="en-US" dirty="0"/>
              <a:t>Modèle = toute </a:t>
            </a:r>
            <a:r>
              <a:rPr lang="fr-CA" altLang="en-US" dirty="0">
                <a:solidFill>
                  <a:schemeClr val="accent1"/>
                </a:solidFill>
              </a:rPr>
              <a:t>connaissance</a:t>
            </a:r>
            <a:r>
              <a:rPr lang="fr-CA" altLang="en-US" dirty="0"/>
              <a:t> que l’agent peut utiliser pour prédire comment l’</a:t>
            </a:r>
            <a:r>
              <a:rPr lang="fr-CA" altLang="en-US" dirty="0">
                <a:solidFill>
                  <a:schemeClr val="accent1"/>
                </a:solidFill>
              </a:rPr>
              <a:t>environnement</a:t>
            </a:r>
            <a:r>
              <a:rPr lang="fr-CA" altLang="en-US" dirty="0"/>
              <a:t> va répondre à ses </a:t>
            </a:r>
            <a:r>
              <a:rPr lang="fr-CA" altLang="en-US" dirty="0">
                <a:solidFill>
                  <a:schemeClr val="accent1"/>
                </a:solidFill>
              </a:rPr>
              <a:t>actions</a:t>
            </a:r>
            <a:r>
              <a:rPr lang="fr-CA" altLang="en-US" dirty="0"/>
              <a:t>:</a:t>
            </a:r>
          </a:p>
          <a:p>
            <a:pPr lvl="1">
              <a:spcBef>
                <a:spcPts val="300"/>
              </a:spcBef>
              <a:spcAft>
                <a:spcPts val="300"/>
              </a:spcAft>
            </a:pPr>
            <a:r>
              <a:rPr lang="fr-CA" altLang="en-US" dirty="0"/>
              <a:t>Modèle stochastique, </a:t>
            </a:r>
            <a:r>
              <a:rPr lang="fr-CA" altLang="en-US" i="1" dirty="0"/>
              <a:t>p(s’, r |</a:t>
            </a:r>
            <a:r>
              <a:rPr lang="fr-CA" altLang="en-US" i="1" dirty="0" err="1"/>
              <a:t>s,a</a:t>
            </a:r>
            <a:r>
              <a:rPr lang="fr-CA" altLang="en-US" i="1" dirty="0"/>
              <a:t>), </a:t>
            </a:r>
            <a:r>
              <a:rPr lang="fr-CA" altLang="en-US" dirty="0"/>
              <a:t>pour la programmation dynamique avec </a:t>
            </a:r>
            <a:r>
              <a:rPr lang="fr-CA" altLang="en-US" i="1" dirty="0"/>
              <a:t>value-</a:t>
            </a:r>
            <a:r>
              <a:rPr lang="fr-CA" altLang="en-US" i="1" dirty="0" err="1"/>
              <a:t>iteration</a:t>
            </a:r>
            <a:r>
              <a:rPr lang="fr-CA" altLang="en-US" dirty="0"/>
              <a:t>, </a:t>
            </a:r>
            <a:r>
              <a:rPr lang="fr-CA" altLang="en-US" i="1" dirty="0" err="1"/>
              <a:t>policy-iteration</a:t>
            </a:r>
            <a:endParaRPr lang="fr-CA" altLang="en-US" dirty="0"/>
          </a:p>
          <a:p>
            <a:pPr lvl="1">
              <a:spcBef>
                <a:spcPts val="300"/>
              </a:spcBef>
              <a:spcAft>
                <a:spcPts val="300"/>
              </a:spcAft>
            </a:pPr>
            <a:r>
              <a:rPr lang="fr-CA" altLang="en-US" dirty="0"/>
              <a:t>Modèle déterministe, pour A*</a:t>
            </a:r>
          </a:p>
          <a:p>
            <a:pPr lvl="1">
              <a:spcBef>
                <a:spcPts val="300"/>
              </a:spcBef>
              <a:spcAft>
                <a:spcPts val="300"/>
              </a:spcAft>
            </a:pPr>
            <a:r>
              <a:rPr lang="fr-CA" altLang="en-US" dirty="0"/>
              <a:t>On verra d’autres représentations</a:t>
            </a:r>
          </a:p>
          <a:p>
            <a:pPr>
              <a:spcBef>
                <a:spcPts val="800"/>
              </a:spcBef>
              <a:spcAft>
                <a:spcPts val="800"/>
              </a:spcAft>
            </a:pPr>
            <a:r>
              <a:rPr lang="fr-CA" altLang="en-US" dirty="0"/>
              <a:t>Par </a:t>
            </a:r>
            <a:r>
              <a:rPr lang="fr-CA" altLang="en-US" dirty="0">
                <a:solidFill>
                  <a:schemeClr val="accent1"/>
                </a:solidFill>
              </a:rPr>
              <a:t>planification</a:t>
            </a:r>
            <a:r>
              <a:rPr lang="fr-CA" altLang="en-US" dirty="0"/>
              <a:t>, on entend le processus (algorithme) qui prend un </a:t>
            </a:r>
            <a:r>
              <a:rPr lang="fr-CA" altLang="en-US" i="1" dirty="0"/>
              <a:t>modèle</a:t>
            </a:r>
            <a:r>
              <a:rPr lang="fr-CA" altLang="en-US" dirty="0"/>
              <a:t> comme entrée et produit une </a:t>
            </a:r>
            <a:r>
              <a:rPr lang="fr-CA" altLang="en-US" i="1" dirty="0"/>
              <a:t>politique</a:t>
            </a:r>
            <a:r>
              <a:rPr lang="fr-CA" altLang="en-US" dirty="0"/>
              <a:t> (plan, stratégie)</a:t>
            </a:r>
          </a:p>
          <a:p>
            <a:pPr marL="0" indent="0">
              <a:spcBef>
                <a:spcPts val="800"/>
              </a:spcBef>
              <a:spcAft>
                <a:spcPts val="800"/>
              </a:spcAft>
              <a:buNone/>
            </a:pPr>
            <a:endParaRPr lang="fr-CA" altLang="en-US" dirty="0"/>
          </a:p>
          <a:p>
            <a:pPr marL="0" indent="0">
              <a:buNone/>
            </a:pPr>
            <a:endParaRPr lang="fr-CA" altLang="en-US" dirty="0"/>
          </a:p>
        </p:txBody>
      </p:sp>
      <p:pic>
        <p:nvPicPr>
          <p:cNvPr id="31" name="Picture 30">
            <a:extLst>
              <a:ext uri="{FF2B5EF4-FFF2-40B4-BE49-F238E27FC236}">
                <a16:creationId xmlns:a16="http://schemas.microsoft.com/office/drawing/2014/main" id="{971F49C6-3815-2C11-ED3A-88A65101B42E}"/>
              </a:ext>
            </a:extLst>
          </p:cNvPr>
          <p:cNvPicPr>
            <a:picLocks noChangeAspect="1"/>
          </p:cNvPicPr>
          <p:nvPr/>
        </p:nvPicPr>
        <p:blipFill>
          <a:blip r:embed="rId3"/>
          <a:stretch>
            <a:fillRect/>
          </a:stretch>
        </p:blipFill>
        <p:spPr>
          <a:xfrm>
            <a:off x="7074699" y="4678789"/>
            <a:ext cx="1216467" cy="1082089"/>
          </a:xfrm>
          <a:prstGeom prst="rect">
            <a:avLst/>
          </a:prstGeom>
        </p:spPr>
      </p:pic>
      <p:pic>
        <p:nvPicPr>
          <p:cNvPr id="30" name="Picture 29">
            <a:extLst>
              <a:ext uri="{FF2B5EF4-FFF2-40B4-BE49-F238E27FC236}">
                <a16:creationId xmlns:a16="http://schemas.microsoft.com/office/drawing/2014/main" id="{936F60C3-8D46-F2EF-77A0-D63E57052DD8}"/>
              </a:ext>
            </a:extLst>
          </p:cNvPr>
          <p:cNvPicPr>
            <a:picLocks noChangeAspect="1"/>
          </p:cNvPicPr>
          <p:nvPr/>
        </p:nvPicPr>
        <p:blipFill>
          <a:blip r:embed="rId4"/>
          <a:stretch>
            <a:fillRect/>
          </a:stretch>
        </p:blipFill>
        <p:spPr>
          <a:xfrm>
            <a:off x="1882275" y="4605397"/>
            <a:ext cx="4568221" cy="896283"/>
          </a:xfrm>
          <a:prstGeom prst="rect">
            <a:avLst/>
          </a:prstGeom>
        </p:spPr>
      </p:pic>
      <p:grpSp>
        <p:nvGrpSpPr>
          <p:cNvPr id="35" name="Group 34">
            <a:extLst>
              <a:ext uri="{FF2B5EF4-FFF2-40B4-BE49-F238E27FC236}">
                <a16:creationId xmlns:a16="http://schemas.microsoft.com/office/drawing/2014/main" id="{0C501F49-A017-D59E-DCF8-F214A49EC4E4}"/>
              </a:ext>
            </a:extLst>
          </p:cNvPr>
          <p:cNvGrpSpPr/>
          <p:nvPr/>
        </p:nvGrpSpPr>
        <p:grpSpPr>
          <a:xfrm>
            <a:off x="3569016" y="5049687"/>
            <a:ext cx="884601" cy="765026"/>
            <a:chOff x="3797616" y="5711853"/>
            <a:chExt cx="884601" cy="765026"/>
          </a:xfrm>
        </p:grpSpPr>
        <p:sp>
          <p:nvSpPr>
            <p:cNvPr id="32" name="Arrow: Down 31">
              <a:extLst>
                <a:ext uri="{FF2B5EF4-FFF2-40B4-BE49-F238E27FC236}">
                  <a16:creationId xmlns:a16="http://schemas.microsoft.com/office/drawing/2014/main" id="{64DE873C-1416-EF11-2209-8E92962CF354}"/>
                </a:ext>
              </a:extLst>
            </p:cNvPr>
            <p:cNvSpPr/>
            <p:nvPr/>
          </p:nvSpPr>
          <p:spPr>
            <a:xfrm>
              <a:off x="4014280" y="5711853"/>
              <a:ext cx="380705" cy="467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DADDFB-F694-1DA0-5464-7695405F7955}"/>
                </a:ext>
              </a:extLst>
            </p:cNvPr>
            <p:cNvSpPr txBox="1"/>
            <p:nvPr/>
          </p:nvSpPr>
          <p:spPr>
            <a:xfrm>
              <a:off x="3797616" y="6076769"/>
              <a:ext cx="884601" cy="400110"/>
            </a:xfrm>
            <a:prstGeom prst="rect">
              <a:avLst/>
            </a:prstGeom>
            <a:noFill/>
          </p:spPr>
          <p:txBody>
            <a:bodyPr wrap="none" rtlCol="0">
              <a:spAutoFit/>
            </a:bodyPr>
            <a:lstStyle/>
            <a:p>
              <a:r>
                <a:rPr lang="en-CA" sz="2000" dirty="0">
                  <a:solidFill>
                    <a:schemeClr val="accent1"/>
                  </a:solidFill>
                </a:rPr>
                <a:t>Search</a:t>
              </a:r>
              <a:endParaRPr lang="en-US" sz="2000" dirty="0">
                <a:solidFill>
                  <a:schemeClr val="accent1"/>
                </a:solidFill>
              </a:endParaRPr>
            </a:p>
          </p:txBody>
        </p:sp>
      </p:grpSp>
    </p:spTree>
    <p:extLst>
      <p:ext uri="{BB962C8B-B14F-4D97-AF65-F5344CB8AC3E}">
        <p14:creationId xmlns:p14="http://schemas.microsoft.com/office/powerpoint/2010/main" val="39784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Planification</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a:t>
            </a:fld>
            <a:endParaRPr lang="en-US" dirty="0"/>
          </a:p>
        </p:txBody>
      </p:sp>
      <p:sp>
        <p:nvSpPr>
          <p:cNvPr id="3" name="Rectangle 3">
            <a:extLst>
              <a:ext uri="{FF2B5EF4-FFF2-40B4-BE49-F238E27FC236}">
                <a16:creationId xmlns:a16="http://schemas.microsoft.com/office/drawing/2014/main" id="{457CD7D5-AE63-C1D1-A4C3-C7264D4BE04B}"/>
              </a:ext>
            </a:extLst>
          </p:cNvPr>
          <p:cNvSpPr>
            <a:spLocks noGrp="1" noChangeArrowheads="1"/>
          </p:cNvSpPr>
          <p:nvPr>
            <p:ph idx="1"/>
          </p:nvPr>
        </p:nvSpPr>
        <p:spPr>
          <a:xfrm>
            <a:off x="457200" y="1017608"/>
            <a:ext cx="8314026" cy="816778"/>
          </a:xfrm>
        </p:spPr>
        <p:txBody>
          <a:bodyPr/>
          <a:lstStyle/>
          <a:p>
            <a:pPr>
              <a:spcBef>
                <a:spcPts val="800"/>
              </a:spcBef>
              <a:spcAft>
                <a:spcPts val="800"/>
              </a:spcAft>
            </a:pPr>
            <a:r>
              <a:rPr lang="fr-CA" dirty="0"/>
              <a:t>Toutes les approches étudiées dans ce cours procèdent par une </a:t>
            </a:r>
            <a:r>
              <a:rPr lang="fr-CA" dirty="0">
                <a:solidFill>
                  <a:schemeClr val="accent1"/>
                </a:solidFill>
              </a:rPr>
              <a:t>recherche heuristique </a:t>
            </a:r>
            <a:r>
              <a:rPr lang="fr-CA" dirty="0"/>
              <a:t>dans un espace représenté par un arbre ou un graphe.</a:t>
            </a:r>
            <a:endParaRPr lang="fr-CA" altLang="en-US" b="1" i="1" dirty="0"/>
          </a:p>
          <a:p>
            <a:pPr marL="0" indent="0">
              <a:spcBef>
                <a:spcPts val="800"/>
              </a:spcBef>
              <a:spcAft>
                <a:spcPts val="800"/>
              </a:spcAft>
              <a:buNone/>
            </a:pPr>
            <a:endParaRPr lang="fr-CA" altLang="en-US" dirty="0"/>
          </a:p>
          <a:p>
            <a:pPr marL="0" indent="0">
              <a:buNone/>
            </a:pPr>
            <a:endParaRPr lang="fr-CA" altLang="en-US" dirty="0"/>
          </a:p>
        </p:txBody>
      </p:sp>
      <p:pic>
        <p:nvPicPr>
          <p:cNvPr id="31" name="Picture 30">
            <a:extLst>
              <a:ext uri="{FF2B5EF4-FFF2-40B4-BE49-F238E27FC236}">
                <a16:creationId xmlns:a16="http://schemas.microsoft.com/office/drawing/2014/main" id="{971F49C6-3815-2C11-ED3A-88A65101B42E}"/>
              </a:ext>
            </a:extLst>
          </p:cNvPr>
          <p:cNvPicPr>
            <a:picLocks noChangeAspect="1"/>
          </p:cNvPicPr>
          <p:nvPr/>
        </p:nvPicPr>
        <p:blipFill>
          <a:blip r:embed="rId3"/>
          <a:stretch>
            <a:fillRect/>
          </a:stretch>
        </p:blipFill>
        <p:spPr>
          <a:xfrm>
            <a:off x="6971829" y="1985504"/>
            <a:ext cx="1216467" cy="1082089"/>
          </a:xfrm>
          <a:prstGeom prst="rect">
            <a:avLst/>
          </a:prstGeom>
        </p:spPr>
      </p:pic>
      <p:pic>
        <p:nvPicPr>
          <p:cNvPr id="30" name="Picture 29">
            <a:extLst>
              <a:ext uri="{FF2B5EF4-FFF2-40B4-BE49-F238E27FC236}">
                <a16:creationId xmlns:a16="http://schemas.microsoft.com/office/drawing/2014/main" id="{936F60C3-8D46-F2EF-77A0-D63E57052DD8}"/>
              </a:ext>
            </a:extLst>
          </p:cNvPr>
          <p:cNvPicPr>
            <a:picLocks noChangeAspect="1"/>
          </p:cNvPicPr>
          <p:nvPr/>
        </p:nvPicPr>
        <p:blipFill>
          <a:blip r:embed="rId4"/>
          <a:stretch>
            <a:fillRect/>
          </a:stretch>
        </p:blipFill>
        <p:spPr>
          <a:xfrm>
            <a:off x="1779406" y="1912112"/>
            <a:ext cx="4164194" cy="817013"/>
          </a:xfrm>
          <a:prstGeom prst="rect">
            <a:avLst/>
          </a:prstGeom>
        </p:spPr>
      </p:pic>
      <p:grpSp>
        <p:nvGrpSpPr>
          <p:cNvPr id="35" name="Group 34">
            <a:extLst>
              <a:ext uri="{FF2B5EF4-FFF2-40B4-BE49-F238E27FC236}">
                <a16:creationId xmlns:a16="http://schemas.microsoft.com/office/drawing/2014/main" id="{0C501F49-A017-D59E-DCF8-F214A49EC4E4}"/>
              </a:ext>
            </a:extLst>
          </p:cNvPr>
          <p:cNvGrpSpPr/>
          <p:nvPr/>
        </p:nvGrpSpPr>
        <p:grpSpPr>
          <a:xfrm>
            <a:off x="3466146" y="2356402"/>
            <a:ext cx="922974" cy="785584"/>
            <a:chOff x="3797616" y="5711853"/>
            <a:chExt cx="884601" cy="765026"/>
          </a:xfrm>
        </p:grpSpPr>
        <p:sp>
          <p:nvSpPr>
            <p:cNvPr id="32" name="Arrow: Down 31">
              <a:extLst>
                <a:ext uri="{FF2B5EF4-FFF2-40B4-BE49-F238E27FC236}">
                  <a16:creationId xmlns:a16="http://schemas.microsoft.com/office/drawing/2014/main" id="{64DE873C-1416-EF11-2209-8E92962CF354}"/>
                </a:ext>
              </a:extLst>
            </p:cNvPr>
            <p:cNvSpPr/>
            <p:nvPr/>
          </p:nvSpPr>
          <p:spPr>
            <a:xfrm>
              <a:off x="4014280" y="5711853"/>
              <a:ext cx="380705" cy="467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DADDFB-F694-1DA0-5464-7695405F7955}"/>
                </a:ext>
              </a:extLst>
            </p:cNvPr>
            <p:cNvSpPr txBox="1"/>
            <p:nvPr/>
          </p:nvSpPr>
          <p:spPr>
            <a:xfrm>
              <a:off x="3797616" y="6076769"/>
              <a:ext cx="884601" cy="400110"/>
            </a:xfrm>
            <a:prstGeom prst="rect">
              <a:avLst/>
            </a:prstGeom>
            <a:noFill/>
          </p:spPr>
          <p:txBody>
            <a:bodyPr wrap="none" rtlCol="0">
              <a:spAutoFit/>
            </a:bodyPr>
            <a:lstStyle/>
            <a:p>
              <a:r>
                <a:rPr lang="en-CA" sz="2000" dirty="0">
                  <a:solidFill>
                    <a:schemeClr val="accent1"/>
                  </a:solidFill>
                </a:rPr>
                <a:t>Search</a:t>
              </a:r>
              <a:endParaRPr lang="en-US" sz="2000" dirty="0">
                <a:solidFill>
                  <a:schemeClr val="accent1"/>
                </a:solidFill>
              </a:endParaRPr>
            </a:p>
          </p:txBody>
        </p:sp>
      </p:grpSp>
      <p:pic>
        <p:nvPicPr>
          <p:cNvPr id="7" name="Picture 6">
            <a:extLst>
              <a:ext uri="{FF2B5EF4-FFF2-40B4-BE49-F238E27FC236}">
                <a16:creationId xmlns:a16="http://schemas.microsoft.com/office/drawing/2014/main" id="{6511667C-D63D-DE89-F50F-5BDEB000CC42}"/>
              </a:ext>
            </a:extLst>
          </p:cNvPr>
          <p:cNvPicPr>
            <a:picLocks noChangeAspect="1"/>
          </p:cNvPicPr>
          <p:nvPr/>
        </p:nvPicPr>
        <p:blipFill>
          <a:blip r:embed="rId5"/>
          <a:stretch>
            <a:fillRect/>
          </a:stretch>
        </p:blipFill>
        <p:spPr>
          <a:xfrm>
            <a:off x="804105" y="4268760"/>
            <a:ext cx="8377692" cy="670215"/>
          </a:xfrm>
          <a:prstGeom prst="rect">
            <a:avLst/>
          </a:prstGeom>
        </p:spPr>
      </p:pic>
      <p:sp>
        <p:nvSpPr>
          <p:cNvPr id="8" name="Rectangle 3">
            <a:extLst>
              <a:ext uri="{FF2B5EF4-FFF2-40B4-BE49-F238E27FC236}">
                <a16:creationId xmlns:a16="http://schemas.microsoft.com/office/drawing/2014/main" id="{00DCDFC3-D535-4FB9-DDE3-5D69D4080B17}"/>
              </a:ext>
            </a:extLst>
          </p:cNvPr>
          <p:cNvSpPr txBox="1">
            <a:spLocks noChangeArrowheads="1"/>
          </p:cNvSpPr>
          <p:nvPr/>
        </p:nvSpPr>
        <p:spPr bwMode="auto">
          <a:xfrm>
            <a:off x="527866" y="3147873"/>
            <a:ext cx="8314026" cy="81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spcAft>
                <a:spcPts val="800"/>
              </a:spcAft>
            </a:pPr>
            <a:r>
              <a:rPr lang="fr-CA" dirty="0"/>
              <a:t>Les approches </a:t>
            </a:r>
            <a:r>
              <a:rPr lang="fr-CA" dirty="0">
                <a:solidFill>
                  <a:schemeClr val="accent1"/>
                </a:solidFill>
              </a:rPr>
              <a:t>state-</a:t>
            </a:r>
            <a:r>
              <a:rPr lang="fr-CA" dirty="0" err="1">
                <a:solidFill>
                  <a:schemeClr val="accent1"/>
                </a:solidFill>
              </a:rPr>
              <a:t>space</a:t>
            </a:r>
            <a:r>
              <a:rPr lang="fr-CA" dirty="0"/>
              <a:t> combinent des étapes de </a:t>
            </a:r>
            <a:r>
              <a:rPr lang="fr-CA" dirty="0">
                <a:solidFill>
                  <a:schemeClr val="accent1"/>
                </a:solidFill>
              </a:rPr>
              <a:t>simulation de l’expérience</a:t>
            </a:r>
            <a:r>
              <a:rPr lang="fr-CA" dirty="0"/>
              <a:t> et de </a:t>
            </a:r>
            <a:r>
              <a:rPr lang="fr-CA" dirty="0">
                <a:solidFill>
                  <a:schemeClr val="accent1"/>
                </a:solidFill>
              </a:rPr>
              <a:t>calcul de la valeur de l’état (</a:t>
            </a:r>
            <a:r>
              <a:rPr lang="fr-CA" i="1" dirty="0"/>
              <a:t>backup</a:t>
            </a:r>
            <a:r>
              <a:rPr lang="fr-CA" dirty="0">
                <a:solidFill>
                  <a:schemeClr val="accent1"/>
                </a:solidFill>
              </a:rPr>
              <a:t>).</a:t>
            </a:r>
            <a:endParaRPr lang="fr-CA" altLang="en-US" dirty="0">
              <a:solidFill>
                <a:schemeClr val="accent1"/>
              </a:solidFill>
            </a:endParaRPr>
          </a:p>
          <a:p>
            <a:pPr marL="0" indent="0">
              <a:buFont typeface="Lucida Grande" charset="0"/>
              <a:buNone/>
            </a:pPr>
            <a:endParaRPr lang="fr-CA" altLang="en-US" dirty="0"/>
          </a:p>
        </p:txBody>
      </p:sp>
      <p:sp>
        <p:nvSpPr>
          <p:cNvPr id="9" name="Rectangle 3">
            <a:extLst>
              <a:ext uri="{FF2B5EF4-FFF2-40B4-BE49-F238E27FC236}">
                <a16:creationId xmlns:a16="http://schemas.microsoft.com/office/drawing/2014/main" id="{92C4BCDB-CFBB-7C8F-03DC-B0E06F458DB4}"/>
              </a:ext>
            </a:extLst>
          </p:cNvPr>
          <p:cNvSpPr txBox="1">
            <a:spLocks noChangeArrowheads="1"/>
          </p:cNvSpPr>
          <p:nvPr/>
        </p:nvSpPr>
        <p:spPr bwMode="auto">
          <a:xfrm>
            <a:off x="647094" y="5622122"/>
            <a:ext cx="8314026" cy="81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spcAft>
                <a:spcPts val="800"/>
              </a:spcAft>
            </a:pPr>
            <a:r>
              <a:rPr lang="fr-CA" dirty="0"/>
              <a:t>Les approches </a:t>
            </a:r>
            <a:r>
              <a:rPr lang="fr-CA" dirty="0">
                <a:solidFill>
                  <a:schemeClr val="accent1"/>
                </a:solidFill>
              </a:rPr>
              <a:t>plan-</a:t>
            </a:r>
            <a:r>
              <a:rPr lang="fr-CA" dirty="0" err="1">
                <a:solidFill>
                  <a:schemeClr val="accent1"/>
                </a:solidFill>
              </a:rPr>
              <a:t>space</a:t>
            </a:r>
            <a:r>
              <a:rPr lang="fr-CA" dirty="0"/>
              <a:t> transforme itérativement un plan initial jusqu’à obtenir un plan final.</a:t>
            </a:r>
            <a:endParaRPr lang="fr-CA" altLang="en-US" dirty="0">
              <a:solidFill>
                <a:schemeClr val="accent1"/>
              </a:solidFill>
            </a:endParaRPr>
          </a:p>
          <a:p>
            <a:pPr marL="0" indent="0">
              <a:buFont typeface="Lucida Grande" charset="0"/>
              <a:buNone/>
            </a:pPr>
            <a:endParaRPr lang="fr-CA" altLang="en-US" dirty="0"/>
          </a:p>
        </p:txBody>
      </p:sp>
      <p:sp>
        <p:nvSpPr>
          <p:cNvPr id="10" name="TextBox 9">
            <a:extLst>
              <a:ext uri="{FF2B5EF4-FFF2-40B4-BE49-F238E27FC236}">
                <a16:creationId xmlns:a16="http://schemas.microsoft.com/office/drawing/2014/main" id="{A4EEFEDE-276D-028B-04A6-19F4E1E43694}"/>
              </a:ext>
            </a:extLst>
          </p:cNvPr>
          <p:cNvSpPr txBox="1"/>
          <p:nvPr/>
        </p:nvSpPr>
        <p:spPr>
          <a:xfrm>
            <a:off x="3062348" y="5095882"/>
            <a:ext cx="3483518" cy="369332"/>
          </a:xfrm>
          <a:prstGeom prst="rect">
            <a:avLst/>
          </a:prstGeom>
          <a:noFill/>
        </p:spPr>
        <p:txBody>
          <a:bodyPr wrap="none" rtlCol="0">
            <a:spAutoFit/>
          </a:bodyPr>
          <a:lstStyle/>
          <a:p>
            <a:r>
              <a:rPr lang="fr-CA">
                <a:solidFill>
                  <a:schemeClr val="accent2"/>
                </a:solidFill>
              </a:rPr>
              <a:t>Point commun avec l’apprentissage</a:t>
            </a:r>
          </a:p>
        </p:txBody>
      </p:sp>
      <p:cxnSp>
        <p:nvCxnSpPr>
          <p:cNvPr id="12" name="Straight Arrow Connector 11">
            <a:extLst>
              <a:ext uri="{FF2B5EF4-FFF2-40B4-BE49-F238E27FC236}">
                <a16:creationId xmlns:a16="http://schemas.microsoft.com/office/drawing/2014/main" id="{8946CB40-619F-4925-4794-450F622EB7EC}"/>
              </a:ext>
            </a:extLst>
          </p:cNvPr>
          <p:cNvCxnSpPr>
            <a:cxnSpLocks/>
          </p:cNvCxnSpPr>
          <p:nvPr/>
        </p:nvCxnSpPr>
        <p:spPr>
          <a:xfrm flipV="1">
            <a:off x="3692209" y="4799457"/>
            <a:ext cx="84661" cy="296425"/>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E5CA246-1CA0-1591-98D3-CA99FF2250F9}"/>
              </a:ext>
            </a:extLst>
          </p:cNvPr>
          <p:cNvCxnSpPr>
            <a:cxnSpLocks/>
          </p:cNvCxnSpPr>
          <p:nvPr/>
        </p:nvCxnSpPr>
        <p:spPr>
          <a:xfrm flipH="1" flipV="1">
            <a:off x="5377070" y="4647798"/>
            <a:ext cx="427382" cy="59528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1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Approches de planification</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5</a:t>
            </a:fld>
            <a:endParaRPr lang="en-US" dirty="0"/>
          </a:p>
        </p:txBody>
      </p:sp>
      <p:pic>
        <p:nvPicPr>
          <p:cNvPr id="7" name="Picture 6">
            <a:extLst>
              <a:ext uri="{FF2B5EF4-FFF2-40B4-BE49-F238E27FC236}">
                <a16:creationId xmlns:a16="http://schemas.microsoft.com/office/drawing/2014/main" id="{C52CACD2-D23B-11E7-5168-4866FFA0E8FD}"/>
              </a:ext>
            </a:extLst>
          </p:cNvPr>
          <p:cNvPicPr>
            <a:picLocks noChangeAspect="1"/>
          </p:cNvPicPr>
          <p:nvPr/>
        </p:nvPicPr>
        <p:blipFill>
          <a:blip r:embed="rId3"/>
          <a:stretch>
            <a:fillRect/>
          </a:stretch>
        </p:blipFill>
        <p:spPr>
          <a:xfrm>
            <a:off x="7091325" y="970916"/>
            <a:ext cx="809399" cy="719988"/>
          </a:xfrm>
          <a:prstGeom prst="rect">
            <a:avLst/>
          </a:prstGeom>
        </p:spPr>
      </p:pic>
      <p:grpSp>
        <p:nvGrpSpPr>
          <p:cNvPr id="8" name="Group 7">
            <a:extLst>
              <a:ext uri="{FF2B5EF4-FFF2-40B4-BE49-F238E27FC236}">
                <a16:creationId xmlns:a16="http://schemas.microsoft.com/office/drawing/2014/main" id="{FD5C206B-0AFE-5DE3-B7CE-10962184FAEF}"/>
              </a:ext>
            </a:extLst>
          </p:cNvPr>
          <p:cNvGrpSpPr/>
          <p:nvPr/>
        </p:nvGrpSpPr>
        <p:grpSpPr>
          <a:xfrm>
            <a:off x="1552859" y="1000733"/>
            <a:ext cx="3108593" cy="846909"/>
            <a:chOff x="2166938" y="5565396"/>
            <a:chExt cx="4174227" cy="1020540"/>
          </a:xfrm>
        </p:grpSpPr>
        <p:pic>
          <p:nvPicPr>
            <p:cNvPr id="9" name="Picture 8">
              <a:extLst>
                <a:ext uri="{FF2B5EF4-FFF2-40B4-BE49-F238E27FC236}">
                  <a16:creationId xmlns:a16="http://schemas.microsoft.com/office/drawing/2014/main" id="{0F7E521F-9FE3-6019-9B14-CFD307A7DCA1}"/>
                </a:ext>
              </a:extLst>
            </p:cNvPr>
            <p:cNvPicPr>
              <a:picLocks noChangeAspect="1"/>
            </p:cNvPicPr>
            <p:nvPr/>
          </p:nvPicPr>
          <p:blipFill>
            <a:blip r:embed="rId4"/>
            <a:stretch>
              <a:fillRect/>
            </a:stretch>
          </p:blipFill>
          <p:spPr>
            <a:xfrm>
              <a:off x="2166938" y="5565396"/>
              <a:ext cx="4174227" cy="653442"/>
            </a:xfrm>
            <a:prstGeom prst="rect">
              <a:avLst/>
            </a:prstGeom>
          </p:spPr>
        </p:pic>
        <p:sp>
          <p:nvSpPr>
            <p:cNvPr id="11" name="Arrow: Down 10">
              <a:extLst>
                <a:ext uri="{FF2B5EF4-FFF2-40B4-BE49-F238E27FC236}">
                  <a16:creationId xmlns:a16="http://schemas.microsoft.com/office/drawing/2014/main" id="{1C0804A0-1DFB-B70F-0FA5-A5148DAA6E1C}"/>
                </a:ext>
              </a:extLst>
            </p:cNvPr>
            <p:cNvSpPr/>
            <p:nvPr/>
          </p:nvSpPr>
          <p:spPr>
            <a:xfrm>
              <a:off x="3906181" y="5889309"/>
              <a:ext cx="347870" cy="3408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9" name="TextBox 28">
              <a:extLst>
                <a:ext uri="{FF2B5EF4-FFF2-40B4-BE49-F238E27FC236}">
                  <a16:creationId xmlns:a16="http://schemas.microsoft.com/office/drawing/2014/main" id="{3D680E4F-417D-79B9-621F-65552B52F24A}"/>
                </a:ext>
              </a:extLst>
            </p:cNvPr>
            <p:cNvSpPr txBox="1"/>
            <p:nvPr/>
          </p:nvSpPr>
          <p:spPr>
            <a:xfrm>
              <a:off x="3619282" y="6177973"/>
              <a:ext cx="997305" cy="407963"/>
            </a:xfrm>
            <a:prstGeom prst="rect">
              <a:avLst/>
            </a:prstGeom>
            <a:noFill/>
          </p:spPr>
          <p:txBody>
            <a:bodyPr wrap="none" rtlCol="0">
              <a:spAutoFit/>
            </a:bodyPr>
            <a:lstStyle/>
            <a:p>
              <a:r>
                <a:rPr lang="en-CA" sz="1600" dirty="0">
                  <a:solidFill>
                    <a:schemeClr val="accent1"/>
                  </a:solidFill>
                </a:rPr>
                <a:t>Search</a:t>
              </a:r>
              <a:endParaRPr lang="en-US" sz="1600" dirty="0">
                <a:solidFill>
                  <a:schemeClr val="accent1"/>
                </a:solidFill>
              </a:endParaRPr>
            </a:p>
          </p:txBody>
        </p:sp>
      </p:grpSp>
      <p:sp>
        <p:nvSpPr>
          <p:cNvPr id="13" name="Rectangle 3">
            <a:extLst>
              <a:ext uri="{FF2B5EF4-FFF2-40B4-BE49-F238E27FC236}">
                <a16:creationId xmlns:a16="http://schemas.microsoft.com/office/drawing/2014/main" id="{95561AC5-8401-4B92-5F39-4E36080B1892}"/>
              </a:ext>
            </a:extLst>
          </p:cNvPr>
          <p:cNvSpPr>
            <a:spLocks noGrp="1" noChangeArrowheads="1"/>
          </p:cNvSpPr>
          <p:nvPr>
            <p:ph idx="1"/>
          </p:nvPr>
        </p:nvSpPr>
        <p:spPr>
          <a:xfrm>
            <a:off x="322129" y="1743683"/>
            <a:ext cx="8184027" cy="1058093"/>
          </a:xfrm>
        </p:spPr>
        <p:txBody>
          <a:bodyPr/>
          <a:lstStyle/>
          <a:p>
            <a:pPr marL="0" indent="0">
              <a:spcAft>
                <a:spcPts val="800"/>
              </a:spcAft>
              <a:buNone/>
            </a:pPr>
            <a:r>
              <a:rPr lang="fr-CA" sz="1600" dirty="0"/>
              <a:t>Les approches diffèrent selon la représentation de l’</a:t>
            </a:r>
            <a:r>
              <a:rPr lang="fr-CA" sz="1600" dirty="0">
                <a:solidFill>
                  <a:schemeClr val="accent1"/>
                </a:solidFill>
              </a:rPr>
              <a:t>espace de recherche</a:t>
            </a:r>
            <a:r>
              <a:rPr lang="fr-CA" sz="1600" dirty="0"/>
              <a:t>, du </a:t>
            </a:r>
            <a:r>
              <a:rPr lang="fr-CA" sz="1600" dirty="0">
                <a:solidFill>
                  <a:schemeClr val="accent1"/>
                </a:solidFill>
              </a:rPr>
              <a:t>modèle, </a:t>
            </a:r>
            <a:r>
              <a:rPr lang="fr-CA" sz="1600" dirty="0"/>
              <a:t>la </a:t>
            </a:r>
            <a:r>
              <a:rPr lang="fr-CA" sz="1600" dirty="0">
                <a:solidFill>
                  <a:schemeClr val="accent1"/>
                </a:solidFill>
              </a:rPr>
              <a:t>représentation de la politique (plan, stratégie)</a:t>
            </a:r>
            <a:r>
              <a:rPr lang="fr-CA" sz="1600" dirty="0"/>
              <a:t>, le </a:t>
            </a:r>
            <a:r>
              <a:rPr lang="fr-CA" sz="1600" dirty="0">
                <a:solidFill>
                  <a:schemeClr val="accent1"/>
                </a:solidFill>
              </a:rPr>
              <a:t>nombre d’agents</a:t>
            </a:r>
            <a:r>
              <a:rPr lang="fr-CA" sz="1600" dirty="0"/>
              <a:t>, la technique utilisées pour </a:t>
            </a:r>
            <a:r>
              <a:rPr lang="fr-CA" sz="1600" dirty="0">
                <a:solidFill>
                  <a:schemeClr val="accent1"/>
                </a:solidFill>
              </a:rPr>
              <a:t>explorer l’espace (recherche et optimisation)</a:t>
            </a:r>
            <a:r>
              <a:rPr lang="fr-CA" sz="1600" dirty="0"/>
              <a:t> et le type de problèmes auxquelles elle s’appliquent (</a:t>
            </a:r>
            <a:r>
              <a:rPr lang="fr-CA" sz="1600" i="1" dirty="0" err="1"/>
              <a:t>path</a:t>
            </a:r>
            <a:r>
              <a:rPr lang="fr-CA" sz="1600" i="1" dirty="0"/>
              <a:t> planning </a:t>
            </a:r>
            <a:r>
              <a:rPr lang="fr-CA" sz="1600" dirty="0"/>
              <a:t>vs </a:t>
            </a:r>
            <a:r>
              <a:rPr lang="fr-CA" sz="1600" i="1" dirty="0" err="1"/>
              <a:t>task</a:t>
            </a:r>
            <a:r>
              <a:rPr lang="fr-CA" sz="1600" i="1" dirty="0"/>
              <a:t> planning</a:t>
            </a:r>
            <a:r>
              <a:rPr lang="fr-CA" sz="1600" dirty="0"/>
              <a:t>)</a:t>
            </a:r>
          </a:p>
          <a:p>
            <a:pPr marL="0" indent="0">
              <a:spcBef>
                <a:spcPts val="800"/>
              </a:spcBef>
              <a:spcAft>
                <a:spcPts val="800"/>
              </a:spcAft>
              <a:buNone/>
            </a:pPr>
            <a:endParaRPr lang="fr-CA" altLang="en-US" sz="1600" dirty="0"/>
          </a:p>
          <a:p>
            <a:pPr marL="0" indent="0">
              <a:buNone/>
            </a:pPr>
            <a:endParaRPr lang="fr-CA" altLang="en-US" sz="1600" dirty="0"/>
          </a:p>
        </p:txBody>
      </p:sp>
      <p:sp>
        <p:nvSpPr>
          <p:cNvPr id="31" name="TextBox 30">
            <a:extLst>
              <a:ext uri="{FF2B5EF4-FFF2-40B4-BE49-F238E27FC236}">
                <a16:creationId xmlns:a16="http://schemas.microsoft.com/office/drawing/2014/main" id="{09C2A0DC-DFE7-C36E-DCCE-1B7D5B1E980E}"/>
              </a:ext>
            </a:extLst>
          </p:cNvPr>
          <p:cNvSpPr txBox="1"/>
          <p:nvPr/>
        </p:nvSpPr>
        <p:spPr>
          <a:xfrm>
            <a:off x="445312" y="2805605"/>
            <a:ext cx="2095553" cy="338554"/>
          </a:xfrm>
          <a:prstGeom prst="rect">
            <a:avLst/>
          </a:prstGeom>
          <a:noFill/>
        </p:spPr>
        <p:txBody>
          <a:bodyPr wrap="square" rtlCol="0">
            <a:spAutoFit/>
          </a:bodyPr>
          <a:lstStyle/>
          <a:p>
            <a:r>
              <a:rPr lang="en-CA" sz="1600" b="1" dirty="0">
                <a:solidFill>
                  <a:schemeClr val="accent1"/>
                </a:solidFill>
              </a:rPr>
              <a:t>Space representation</a:t>
            </a:r>
            <a:endParaRPr lang="en-US" sz="1600" b="1" dirty="0">
              <a:solidFill>
                <a:schemeClr val="accent1"/>
              </a:solidFill>
            </a:endParaRPr>
          </a:p>
        </p:txBody>
      </p:sp>
      <p:sp>
        <p:nvSpPr>
          <p:cNvPr id="32" name="TextBox 31">
            <a:extLst>
              <a:ext uri="{FF2B5EF4-FFF2-40B4-BE49-F238E27FC236}">
                <a16:creationId xmlns:a16="http://schemas.microsoft.com/office/drawing/2014/main" id="{4106A299-7971-A1CD-8264-3A4FBC3E7A58}"/>
              </a:ext>
            </a:extLst>
          </p:cNvPr>
          <p:cNvSpPr txBox="1"/>
          <p:nvPr/>
        </p:nvSpPr>
        <p:spPr>
          <a:xfrm>
            <a:off x="435373" y="3983517"/>
            <a:ext cx="837619" cy="338554"/>
          </a:xfrm>
          <a:prstGeom prst="rect">
            <a:avLst/>
          </a:prstGeom>
          <a:noFill/>
        </p:spPr>
        <p:txBody>
          <a:bodyPr wrap="square" rtlCol="0">
            <a:spAutoFit/>
          </a:bodyPr>
          <a:lstStyle/>
          <a:p>
            <a:r>
              <a:rPr lang="en-CA" sz="1600" b="1" dirty="0">
                <a:solidFill>
                  <a:schemeClr val="accent1"/>
                </a:solidFill>
              </a:rPr>
              <a:t>Model</a:t>
            </a:r>
            <a:endParaRPr lang="en-US" sz="1600" b="1" dirty="0">
              <a:solidFill>
                <a:schemeClr val="accent1"/>
              </a:solidFill>
            </a:endParaRPr>
          </a:p>
        </p:txBody>
      </p:sp>
      <p:sp>
        <p:nvSpPr>
          <p:cNvPr id="33" name="TextBox 32">
            <a:extLst>
              <a:ext uri="{FF2B5EF4-FFF2-40B4-BE49-F238E27FC236}">
                <a16:creationId xmlns:a16="http://schemas.microsoft.com/office/drawing/2014/main" id="{ADDE8DD5-1338-5669-EE5F-27CC8FB18B7D}"/>
              </a:ext>
            </a:extLst>
          </p:cNvPr>
          <p:cNvSpPr txBox="1"/>
          <p:nvPr/>
        </p:nvSpPr>
        <p:spPr>
          <a:xfrm>
            <a:off x="408471" y="5319681"/>
            <a:ext cx="1463785" cy="338554"/>
          </a:xfrm>
          <a:prstGeom prst="rect">
            <a:avLst/>
          </a:prstGeom>
          <a:noFill/>
        </p:spPr>
        <p:txBody>
          <a:bodyPr wrap="square" rtlCol="0">
            <a:spAutoFit/>
          </a:bodyPr>
          <a:lstStyle/>
          <a:p>
            <a:r>
              <a:rPr lang="en-CA" sz="1600" b="1" dirty="0">
                <a:solidFill>
                  <a:schemeClr val="accent1"/>
                </a:solidFill>
              </a:rPr>
              <a:t>Search process</a:t>
            </a:r>
            <a:endParaRPr lang="en-US" sz="1600" b="1" dirty="0">
              <a:solidFill>
                <a:schemeClr val="accent1"/>
              </a:solidFill>
            </a:endParaRPr>
          </a:p>
        </p:txBody>
      </p:sp>
      <p:sp>
        <p:nvSpPr>
          <p:cNvPr id="34" name="TextBox 33">
            <a:extLst>
              <a:ext uri="{FF2B5EF4-FFF2-40B4-BE49-F238E27FC236}">
                <a16:creationId xmlns:a16="http://schemas.microsoft.com/office/drawing/2014/main" id="{0D6A134C-B7EA-7A74-691C-C1FF2C39BA7F}"/>
              </a:ext>
            </a:extLst>
          </p:cNvPr>
          <p:cNvSpPr txBox="1"/>
          <p:nvPr/>
        </p:nvSpPr>
        <p:spPr>
          <a:xfrm>
            <a:off x="446015" y="4641529"/>
            <a:ext cx="2095553" cy="338554"/>
          </a:xfrm>
          <a:prstGeom prst="rect">
            <a:avLst/>
          </a:prstGeom>
          <a:noFill/>
        </p:spPr>
        <p:txBody>
          <a:bodyPr wrap="square" rtlCol="0">
            <a:spAutoFit/>
          </a:bodyPr>
          <a:lstStyle/>
          <a:p>
            <a:r>
              <a:rPr lang="en-CA" sz="1600" b="1" dirty="0">
                <a:solidFill>
                  <a:schemeClr val="accent1"/>
                </a:solidFill>
              </a:rPr>
              <a:t>Plan representation</a:t>
            </a:r>
            <a:endParaRPr lang="en-US" sz="1600" b="1" dirty="0">
              <a:solidFill>
                <a:schemeClr val="accent1"/>
              </a:solidFill>
            </a:endParaRPr>
          </a:p>
        </p:txBody>
      </p:sp>
      <p:sp>
        <p:nvSpPr>
          <p:cNvPr id="35" name="TextBox 34">
            <a:extLst>
              <a:ext uri="{FF2B5EF4-FFF2-40B4-BE49-F238E27FC236}">
                <a16:creationId xmlns:a16="http://schemas.microsoft.com/office/drawing/2014/main" id="{18556902-AA58-A5EC-DFE6-C2FC13A8B4D6}"/>
              </a:ext>
            </a:extLst>
          </p:cNvPr>
          <p:cNvSpPr txBox="1"/>
          <p:nvPr/>
        </p:nvSpPr>
        <p:spPr>
          <a:xfrm>
            <a:off x="2566883" y="2837290"/>
            <a:ext cx="1181734" cy="338554"/>
          </a:xfrm>
          <a:prstGeom prst="rect">
            <a:avLst/>
          </a:prstGeom>
          <a:noFill/>
        </p:spPr>
        <p:txBody>
          <a:bodyPr wrap="none" rtlCol="0">
            <a:spAutoFit/>
          </a:bodyPr>
          <a:lstStyle/>
          <a:p>
            <a:r>
              <a:rPr lang="en-CA" sz="1600" b="1" dirty="0"/>
              <a:t>State-Space</a:t>
            </a:r>
            <a:endParaRPr lang="en-US" sz="1600" b="1" dirty="0"/>
          </a:p>
        </p:txBody>
      </p:sp>
      <p:sp>
        <p:nvSpPr>
          <p:cNvPr id="36" name="TextBox 35">
            <a:extLst>
              <a:ext uri="{FF2B5EF4-FFF2-40B4-BE49-F238E27FC236}">
                <a16:creationId xmlns:a16="http://schemas.microsoft.com/office/drawing/2014/main" id="{431A364E-C6B5-5C5B-75DD-DE057DAA3172}"/>
              </a:ext>
            </a:extLst>
          </p:cNvPr>
          <p:cNvSpPr txBox="1"/>
          <p:nvPr/>
        </p:nvSpPr>
        <p:spPr>
          <a:xfrm>
            <a:off x="5064618" y="2805605"/>
            <a:ext cx="1116011" cy="338554"/>
          </a:xfrm>
          <a:prstGeom prst="rect">
            <a:avLst/>
          </a:prstGeom>
          <a:noFill/>
        </p:spPr>
        <p:txBody>
          <a:bodyPr wrap="none" rtlCol="0">
            <a:spAutoFit/>
          </a:bodyPr>
          <a:lstStyle/>
          <a:p>
            <a:r>
              <a:rPr lang="en-CA" sz="1600" b="1" dirty="0"/>
              <a:t>Plan-Space</a:t>
            </a:r>
            <a:endParaRPr lang="en-US" sz="1600" b="1" dirty="0"/>
          </a:p>
        </p:txBody>
      </p:sp>
      <p:sp>
        <p:nvSpPr>
          <p:cNvPr id="37" name="TextBox 36">
            <a:extLst>
              <a:ext uri="{FF2B5EF4-FFF2-40B4-BE49-F238E27FC236}">
                <a16:creationId xmlns:a16="http://schemas.microsoft.com/office/drawing/2014/main" id="{C64DA2E9-0D59-434D-E3FC-154B274B5C36}"/>
              </a:ext>
            </a:extLst>
          </p:cNvPr>
          <p:cNvSpPr txBox="1"/>
          <p:nvPr/>
        </p:nvSpPr>
        <p:spPr>
          <a:xfrm>
            <a:off x="4553726" y="2805605"/>
            <a:ext cx="356893" cy="338554"/>
          </a:xfrm>
          <a:prstGeom prst="rect">
            <a:avLst/>
          </a:prstGeom>
          <a:noFill/>
        </p:spPr>
        <p:txBody>
          <a:bodyPr wrap="none" rtlCol="0">
            <a:spAutoFit/>
          </a:bodyPr>
          <a:lstStyle/>
          <a:p>
            <a:r>
              <a:rPr lang="en-CA" sz="1600" i="1" dirty="0"/>
              <a:t>vs</a:t>
            </a:r>
            <a:endParaRPr lang="en-US" sz="1600" i="1" dirty="0"/>
          </a:p>
        </p:txBody>
      </p:sp>
      <p:sp>
        <p:nvSpPr>
          <p:cNvPr id="38" name="TextBox 37">
            <a:extLst>
              <a:ext uri="{FF2B5EF4-FFF2-40B4-BE49-F238E27FC236}">
                <a16:creationId xmlns:a16="http://schemas.microsoft.com/office/drawing/2014/main" id="{D2482A90-3179-DB50-FAE9-CFC23BC5E96D}"/>
              </a:ext>
            </a:extLst>
          </p:cNvPr>
          <p:cNvSpPr txBox="1"/>
          <p:nvPr/>
        </p:nvSpPr>
        <p:spPr>
          <a:xfrm>
            <a:off x="2566883" y="3112584"/>
            <a:ext cx="983731" cy="338554"/>
          </a:xfrm>
          <a:prstGeom prst="rect">
            <a:avLst/>
          </a:prstGeom>
          <a:noFill/>
        </p:spPr>
        <p:txBody>
          <a:bodyPr wrap="none" rtlCol="0">
            <a:spAutoFit/>
          </a:bodyPr>
          <a:lstStyle/>
          <a:p>
            <a:r>
              <a:rPr lang="en-CA" sz="1600" dirty="0"/>
              <a:t>Black-box</a:t>
            </a:r>
          </a:p>
        </p:txBody>
      </p:sp>
      <p:sp>
        <p:nvSpPr>
          <p:cNvPr id="39" name="TextBox 38">
            <a:extLst>
              <a:ext uri="{FF2B5EF4-FFF2-40B4-BE49-F238E27FC236}">
                <a16:creationId xmlns:a16="http://schemas.microsoft.com/office/drawing/2014/main" id="{40CB8477-6952-E731-F6ED-59B51C796615}"/>
              </a:ext>
            </a:extLst>
          </p:cNvPr>
          <p:cNvSpPr txBox="1"/>
          <p:nvPr/>
        </p:nvSpPr>
        <p:spPr>
          <a:xfrm>
            <a:off x="2609058" y="3994473"/>
            <a:ext cx="1962589" cy="338554"/>
          </a:xfrm>
          <a:prstGeom prst="rect">
            <a:avLst/>
          </a:prstGeom>
          <a:noFill/>
        </p:spPr>
        <p:txBody>
          <a:bodyPr wrap="none" rtlCol="0">
            <a:spAutoFit/>
          </a:bodyPr>
          <a:lstStyle/>
          <a:p>
            <a:r>
              <a:rPr lang="en-CA" sz="1600" b="1" dirty="0"/>
              <a:t>Deterministic: </a:t>
            </a:r>
            <a:r>
              <a:rPr lang="en-CA" sz="1600" dirty="0"/>
              <a:t>(</a:t>
            </a:r>
            <a:r>
              <a:rPr lang="en-CA" sz="1600" dirty="0" err="1"/>
              <a:t>s,a,s</a:t>
            </a:r>
            <a:r>
              <a:rPr lang="en-CA" sz="1600" dirty="0"/>
              <a:t>’)</a:t>
            </a:r>
          </a:p>
        </p:txBody>
      </p:sp>
      <p:sp>
        <p:nvSpPr>
          <p:cNvPr id="40" name="TextBox 39">
            <a:extLst>
              <a:ext uri="{FF2B5EF4-FFF2-40B4-BE49-F238E27FC236}">
                <a16:creationId xmlns:a16="http://schemas.microsoft.com/office/drawing/2014/main" id="{249B4E40-29D8-2DFA-008D-2BF98B5ECB4F}"/>
              </a:ext>
            </a:extLst>
          </p:cNvPr>
          <p:cNvSpPr txBox="1"/>
          <p:nvPr/>
        </p:nvSpPr>
        <p:spPr>
          <a:xfrm>
            <a:off x="4910619" y="3994473"/>
            <a:ext cx="2035429" cy="338554"/>
          </a:xfrm>
          <a:prstGeom prst="rect">
            <a:avLst/>
          </a:prstGeom>
          <a:noFill/>
        </p:spPr>
        <p:txBody>
          <a:bodyPr wrap="none" rtlCol="0">
            <a:spAutoFit/>
          </a:bodyPr>
          <a:lstStyle/>
          <a:p>
            <a:r>
              <a:rPr lang="en-CA" sz="1600" b="1" dirty="0"/>
              <a:t>Distribution: </a:t>
            </a:r>
            <a:r>
              <a:rPr lang="en-CA" sz="1600" dirty="0"/>
              <a:t>P(s |</a:t>
            </a:r>
            <a:r>
              <a:rPr lang="en-CA" sz="1600" dirty="0" err="1"/>
              <a:t>a,s</a:t>
            </a:r>
            <a:r>
              <a:rPr lang="en-CA" sz="1600" dirty="0"/>
              <a:t>’)</a:t>
            </a:r>
          </a:p>
        </p:txBody>
      </p:sp>
      <p:sp>
        <p:nvSpPr>
          <p:cNvPr id="41" name="TextBox 40">
            <a:extLst>
              <a:ext uri="{FF2B5EF4-FFF2-40B4-BE49-F238E27FC236}">
                <a16:creationId xmlns:a16="http://schemas.microsoft.com/office/drawing/2014/main" id="{A5BA447E-458E-3E04-9D36-E6F54D565AEB}"/>
              </a:ext>
            </a:extLst>
          </p:cNvPr>
          <p:cNvSpPr txBox="1"/>
          <p:nvPr/>
        </p:nvSpPr>
        <p:spPr>
          <a:xfrm>
            <a:off x="4562687" y="3994473"/>
            <a:ext cx="356893" cy="338554"/>
          </a:xfrm>
          <a:prstGeom prst="rect">
            <a:avLst/>
          </a:prstGeom>
          <a:noFill/>
        </p:spPr>
        <p:txBody>
          <a:bodyPr wrap="none" rtlCol="0">
            <a:spAutoFit/>
          </a:bodyPr>
          <a:lstStyle/>
          <a:p>
            <a:r>
              <a:rPr lang="en-CA" sz="1600" i="1" dirty="0"/>
              <a:t>vs</a:t>
            </a:r>
            <a:endParaRPr lang="en-US" sz="1600" i="1" dirty="0"/>
          </a:p>
        </p:txBody>
      </p:sp>
      <p:sp>
        <p:nvSpPr>
          <p:cNvPr id="42" name="TextBox 41">
            <a:extLst>
              <a:ext uri="{FF2B5EF4-FFF2-40B4-BE49-F238E27FC236}">
                <a16:creationId xmlns:a16="http://schemas.microsoft.com/office/drawing/2014/main" id="{7317676A-0A68-60AC-6E60-630E815ACCAC}"/>
              </a:ext>
            </a:extLst>
          </p:cNvPr>
          <p:cNvSpPr txBox="1"/>
          <p:nvPr/>
        </p:nvSpPr>
        <p:spPr>
          <a:xfrm>
            <a:off x="2616162" y="4252544"/>
            <a:ext cx="1607620" cy="338554"/>
          </a:xfrm>
          <a:prstGeom prst="rect">
            <a:avLst/>
          </a:prstGeom>
          <a:noFill/>
        </p:spPr>
        <p:txBody>
          <a:bodyPr wrap="none" rtlCol="0">
            <a:spAutoFit/>
          </a:bodyPr>
          <a:lstStyle/>
          <a:p>
            <a:r>
              <a:rPr lang="en-CA" sz="1600" b="1" dirty="0"/>
              <a:t>Reachable states</a:t>
            </a:r>
          </a:p>
        </p:txBody>
      </p:sp>
      <p:sp>
        <p:nvSpPr>
          <p:cNvPr id="43" name="TextBox 42">
            <a:extLst>
              <a:ext uri="{FF2B5EF4-FFF2-40B4-BE49-F238E27FC236}">
                <a16:creationId xmlns:a16="http://schemas.microsoft.com/office/drawing/2014/main" id="{E234C6F6-04D8-C255-20AC-1480C61F8D32}"/>
              </a:ext>
            </a:extLst>
          </p:cNvPr>
          <p:cNvSpPr txBox="1"/>
          <p:nvPr/>
        </p:nvSpPr>
        <p:spPr>
          <a:xfrm>
            <a:off x="1290353" y="3967518"/>
            <a:ext cx="837619" cy="338554"/>
          </a:xfrm>
          <a:prstGeom prst="rect">
            <a:avLst/>
          </a:prstGeom>
          <a:noFill/>
        </p:spPr>
        <p:txBody>
          <a:bodyPr wrap="square" rtlCol="0">
            <a:spAutoFit/>
          </a:bodyPr>
          <a:lstStyle/>
          <a:p>
            <a:r>
              <a:rPr lang="en-CA" sz="1600" dirty="0">
                <a:solidFill>
                  <a:schemeClr val="accent1"/>
                </a:solidFill>
              </a:rPr>
              <a:t>Actions</a:t>
            </a:r>
            <a:endParaRPr lang="en-US" sz="1600" dirty="0">
              <a:solidFill>
                <a:schemeClr val="accent1"/>
              </a:solidFill>
            </a:endParaRPr>
          </a:p>
        </p:txBody>
      </p:sp>
      <p:sp>
        <p:nvSpPr>
          <p:cNvPr id="44" name="TextBox 43">
            <a:extLst>
              <a:ext uri="{FF2B5EF4-FFF2-40B4-BE49-F238E27FC236}">
                <a16:creationId xmlns:a16="http://schemas.microsoft.com/office/drawing/2014/main" id="{0BDE485E-A77D-B5F5-7B83-9327420BE316}"/>
              </a:ext>
            </a:extLst>
          </p:cNvPr>
          <p:cNvSpPr txBox="1"/>
          <p:nvPr/>
        </p:nvSpPr>
        <p:spPr>
          <a:xfrm>
            <a:off x="1272204" y="4225589"/>
            <a:ext cx="837619" cy="338554"/>
          </a:xfrm>
          <a:prstGeom prst="rect">
            <a:avLst/>
          </a:prstGeom>
          <a:noFill/>
        </p:spPr>
        <p:txBody>
          <a:bodyPr wrap="square" rtlCol="0">
            <a:spAutoFit/>
          </a:bodyPr>
          <a:lstStyle/>
          <a:p>
            <a:r>
              <a:rPr lang="en-CA" sz="1600" dirty="0">
                <a:solidFill>
                  <a:schemeClr val="accent1"/>
                </a:solidFill>
              </a:rPr>
              <a:t>Goal</a:t>
            </a:r>
            <a:endParaRPr lang="en-US" sz="1600" dirty="0">
              <a:solidFill>
                <a:schemeClr val="accent1"/>
              </a:solidFill>
            </a:endParaRPr>
          </a:p>
        </p:txBody>
      </p:sp>
      <p:sp>
        <p:nvSpPr>
          <p:cNvPr id="45" name="TextBox 44">
            <a:extLst>
              <a:ext uri="{FF2B5EF4-FFF2-40B4-BE49-F238E27FC236}">
                <a16:creationId xmlns:a16="http://schemas.microsoft.com/office/drawing/2014/main" id="{AB71CF4E-5D29-5CED-1704-8BCFC3EB3BB4}"/>
              </a:ext>
            </a:extLst>
          </p:cNvPr>
          <p:cNvSpPr txBox="1"/>
          <p:nvPr/>
        </p:nvSpPr>
        <p:spPr>
          <a:xfrm>
            <a:off x="4158088" y="4252544"/>
            <a:ext cx="356893" cy="338554"/>
          </a:xfrm>
          <a:prstGeom prst="rect">
            <a:avLst/>
          </a:prstGeom>
          <a:noFill/>
        </p:spPr>
        <p:txBody>
          <a:bodyPr wrap="none" rtlCol="0">
            <a:spAutoFit/>
          </a:bodyPr>
          <a:lstStyle/>
          <a:p>
            <a:r>
              <a:rPr lang="en-CA" sz="1600" i="1" dirty="0"/>
              <a:t>vs</a:t>
            </a:r>
            <a:endParaRPr lang="en-US" sz="1600" i="1" dirty="0"/>
          </a:p>
        </p:txBody>
      </p:sp>
      <p:sp>
        <p:nvSpPr>
          <p:cNvPr id="46" name="TextBox 45">
            <a:extLst>
              <a:ext uri="{FF2B5EF4-FFF2-40B4-BE49-F238E27FC236}">
                <a16:creationId xmlns:a16="http://schemas.microsoft.com/office/drawing/2014/main" id="{1ECA9CEF-FFC3-2F3C-DBAD-95C81526462F}"/>
              </a:ext>
            </a:extLst>
          </p:cNvPr>
          <p:cNvSpPr txBox="1"/>
          <p:nvPr/>
        </p:nvSpPr>
        <p:spPr>
          <a:xfrm>
            <a:off x="4560602" y="4252544"/>
            <a:ext cx="1475084" cy="338554"/>
          </a:xfrm>
          <a:prstGeom prst="rect">
            <a:avLst/>
          </a:prstGeom>
          <a:noFill/>
        </p:spPr>
        <p:txBody>
          <a:bodyPr wrap="none" rtlCol="0">
            <a:spAutoFit/>
          </a:bodyPr>
          <a:lstStyle/>
          <a:p>
            <a:r>
              <a:rPr lang="en-CA" sz="1600" b="1" dirty="0"/>
              <a:t>State sequence</a:t>
            </a:r>
          </a:p>
        </p:txBody>
      </p:sp>
      <p:sp>
        <p:nvSpPr>
          <p:cNvPr id="47" name="TextBox 46">
            <a:extLst>
              <a:ext uri="{FF2B5EF4-FFF2-40B4-BE49-F238E27FC236}">
                <a16:creationId xmlns:a16="http://schemas.microsoft.com/office/drawing/2014/main" id="{4E1A6252-EBC4-D205-3A9E-1124B41DF6A5}"/>
              </a:ext>
            </a:extLst>
          </p:cNvPr>
          <p:cNvSpPr txBox="1"/>
          <p:nvPr/>
        </p:nvSpPr>
        <p:spPr>
          <a:xfrm>
            <a:off x="5951191" y="4252544"/>
            <a:ext cx="356893" cy="338554"/>
          </a:xfrm>
          <a:prstGeom prst="rect">
            <a:avLst/>
          </a:prstGeom>
          <a:noFill/>
        </p:spPr>
        <p:txBody>
          <a:bodyPr wrap="none" rtlCol="0">
            <a:spAutoFit/>
          </a:bodyPr>
          <a:lstStyle/>
          <a:p>
            <a:r>
              <a:rPr lang="en-CA" sz="1600" i="1" dirty="0"/>
              <a:t>vs</a:t>
            </a:r>
            <a:endParaRPr lang="en-US" sz="1600" i="1" dirty="0"/>
          </a:p>
        </p:txBody>
      </p:sp>
      <p:sp>
        <p:nvSpPr>
          <p:cNvPr id="48" name="TextBox 47">
            <a:extLst>
              <a:ext uri="{FF2B5EF4-FFF2-40B4-BE49-F238E27FC236}">
                <a16:creationId xmlns:a16="http://schemas.microsoft.com/office/drawing/2014/main" id="{1428CB9E-CFE0-B868-F575-1F810D21BE93}"/>
              </a:ext>
            </a:extLst>
          </p:cNvPr>
          <p:cNvSpPr txBox="1"/>
          <p:nvPr/>
        </p:nvSpPr>
        <p:spPr>
          <a:xfrm>
            <a:off x="6209841" y="4252544"/>
            <a:ext cx="1593000" cy="338554"/>
          </a:xfrm>
          <a:prstGeom prst="rect">
            <a:avLst/>
          </a:prstGeom>
          <a:noFill/>
        </p:spPr>
        <p:txBody>
          <a:bodyPr wrap="none" rtlCol="0">
            <a:spAutoFit/>
          </a:bodyPr>
          <a:lstStyle/>
          <a:p>
            <a:r>
              <a:rPr lang="en-CA" sz="1600" b="1" dirty="0"/>
              <a:t>Reward function</a:t>
            </a:r>
          </a:p>
        </p:txBody>
      </p:sp>
      <p:sp>
        <p:nvSpPr>
          <p:cNvPr id="49" name="TextBox 48">
            <a:extLst>
              <a:ext uri="{FF2B5EF4-FFF2-40B4-BE49-F238E27FC236}">
                <a16:creationId xmlns:a16="http://schemas.microsoft.com/office/drawing/2014/main" id="{0A7E015E-F250-D818-AF37-9E6813FE4330}"/>
              </a:ext>
            </a:extLst>
          </p:cNvPr>
          <p:cNvSpPr txBox="1"/>
          <p:nvPr/>
        </p:nvSpPr>
        <p:spPr>
          <a:xfrm>
            <a:off x="2601833" y="4641529"/>
            <a:ext cx="816762" cy="338554"/>
          </a:xfrm>
          <a:prstGeom prst="rect">
            <a:avLst/>
          </a:prstGeom>
          <a:noFill/>
        </p:spPr>
        <p:txBody>
          <a:bodyPr wrap="none" rtlCol="0">
            <a:spAutoFit/>
          </a:bodyPr>
          <a:lstStyle/>
          <a:p>
            <a:r>
              <a:rPr lang="en-CA" sz="1600" b="1" dirty="0"/>
              <a:t>Tabular</a:t>
            </a:r>
            <a:endParaRPr lang="en-CA" sz="1600" dirty="0"/>
          </a:p>
        </p:txBody>
      </p:sp>
      <p:sp>
        <p:nvSpPr>
          <p:cNvPr id="50" name="TextBox 49">
            <a:extLst>
              <a:ext uri="{FF2B5EF4-FFF2-40B4-BE49-F238E27FC236}">
                <a16:creationId xmlns:a16="http://schemas.microsoft.com/office/drawing/2014/main" id="{88CF7198-1A0F-6AD0-D86F-6FF724025A7C}"/>
              </a:ext>
            </a:extLst>
          </p:cNvPr>
          <p:cNvSpPr txBox="1"/>
          <p:nvPr/>
        </p:nvSpPr>
        <p:spPr>
          <a:xfrm>
            <a:off x="3970568" y="4641529"/>
            <a:ext cx="3304110" cy="338554"/>
          </a:xfrm>
          <a:prstGeom prst="rect">
            <a:avLst/>
          </a:prstGeom>
          <a:noFill/>
        </p:spPr>
        <p:txBody>
          <a:bodyPr wrap="none" rtlCol="0">
            <a:spAutoFit/>
          </a:bodyPr>
          <a:lstStyle/>
          <a:p>
            <a:r>
              <a:rPr lang="en-CA" sz="1600" b="1"/>
              <a:t>Parametarized </a:t>
            </a:r>
            <a:r>
              <a:rPr lang="en-CA" sz="1600"/>
              <a:t>(e.g., neural network)</a:t>
            </a:r>
          </a:p>
        </p:txBody>
      </p:sp>
      <p:sp>
        <p:nvSpPr>
          <p:cNvPr id="51" name="TextBox 50">
            <a:extLst>
              <a:ext uri="{FF2B5EF4-FFF2-40B4-BE49-F238E27FC236}">
                <a16:creationId xmlns:a16="http://schemas.microsoft.com/office/drawing/2014/main" id="{E44C0821-B13F-7321-98FA-5856F4A86EE8}"/>
              </a:ext>
            </a:extLst>
          </p:cNvPr>
          <p:cNvSpPr txBox="1"/>
          <p:nvPr/>
        </p:nvSpPr>
        <p:spPr>
          <a:xfrm>
            <a:off x="3553410" y="4641529"/>
            <a:ext cx="356893" cy="338554"/>
          </a:xfrm>
          <a:prstGeom prst="rect">
            <a:avLst/>
          </a:prstGeom>
          <a:noFill/>
        </p:spPr>
        <p:txBody>
          <a:bodyPr wrap="none" rtlCol="0">
            <a:spAutoFit/>
          </a:bodyPr>
          <a:lstStyle/>
          <a:p>
            <a:r>
              <a:rPr lang="en-CA" sz="1600" i="1" dirty="0"/>
              <a:t>vs</a:t>
            </a:r>
            <a:endParaRPr lang="en-US" sz="1600" i="1" dirty="0"/>
          </a:p>
        </p:txBody>
      </p:sp>
      <p:sp>
        <p:nvSpPr>
          <p:cNvPr id="52" name="TextBox 51">
            <a:extLst>
              <a:ext uri="{FF2B5EF4-FFF2-40B4-BE49-F238E27FC236}">
                <a16:creationId xmlns:a16="http://schemas.microsoft.com/office/drawing/2014/main" id="{7143ADA6-A8B4-B8D2-A7A0-FD35DA7E0137}"/>
              </a:ext>
            </a:extLst>
          </p:cNvPr>
          <p:cNvSpPr txBox="1"/>
          <p:nvPr/>
        </p:nvSpPr>
        <p:spPr>
          <a:xfrm>
            <a:off x="2599861" y="5336431"/>
            <a:ext cx="2018886" cy="338554"/>
          </a:xfrm>
          <a:prstGeom prst="rect">
            <a:avLst/>
          </a:prstGeom>
          <a:noFill/>
        </p:spPr>
        <p:txBody>
          <a:bodyPr wrap="none" rtlCol="0">
            <a:spAutoFit/>
          </a:bodyPr>
          <a:lstStyle/>
          <a:p>
            <a:r>
              <a:rPr lang="en-CA" sz="1600" b="1" dirty="0"/>
              <a:t>Simulated experience</a:t>
            </a:r>
          </a:p>
        </p:txBody>
      </p:sp>
      <p:sp>
        <p:nvSpPr>
          <p:cNvPr id="53" name="TextBox 52">
            <a:extLst>
              <a:ext uri="{FF2B5EF4-FFF2-40B4-BE49-F238E27FC236}">
                <a16:creationId xmlns:a16="http://schemas.microsoft.com/office/drawing/2014/main" id="{4C7CF1AD-A512-81C9-6497-92BB89F04144}"/>
              </a:ext>
            </a:extLst>
          </p:cNvPr>
          <p:cNvSpPr txBox="1"/>
          <p:nvPr/>
        </p:nvSpPr>
        <p:spPr>
          <a:xfrm>
            <a:off x="5016233" y="5336431"/>
            <a:ext cx="2663293" cy="338554"/>
          </a:xfrm>
          <a:prstGeom prst="rect">
            <a:avLst/>
          </a:prstGeom>
          <a:noFill/>
        </p:spPr>
        <p:txBody>
          <a:bodyPr wrap="none" rtlCol="0">
            <a:spAutoFit/>
          </a:bodyPr>
          <a:lstStyle/>
          <a:p>
            <a:r>
              <a:rPr lang="en-CA" sz="1600" b="1" dirty="0"/>
              <a:t>Iterative plan-transformation</a:t>
            </a:r>
            <a:endParaRPr lang="en-CA" sz="1600" dirty="0"/>
          </a:p>
        </p:txBody>
      </p:sp>
      <p:sp>
        <p:nvSpPr>
          <p:cNvPr id="56" name="TextBox 55">
            <a:extLst>
              <a:ext uri="{FF2B5EF4-FFF2-40B4-BE49-F238E27FC236}">
                <a16:creationId xmlns:a16="http://schemas.microsoft.com/office/drawing/2014/main" id="{0699C0CB-1450-F54D-5638-F14AD215D084}"/>
              </a:ext>
            </a:extLst>
          </p:cNvPr>
          <p:cNvSpPr txBox="1"/>
          <p:nvPr/>
        </p:nvSpPr>
        <p:spPr>
          <a:xfrm>
            <a:off x="2637518" y="5860351"/>
            <a:ext cx="1636538" cy="338554"/>
          </a:xfrm>
          <a:prstGeom prst="rect">
            <a:avLst/>
          </a:prstGeom>
          <a:noFill/>
        </p:spPr>
        <p:txBody>
          <a:bodyPr wrap="none" rtlCol="0">
            <a:spAutoFit/>
          </a:bodyPr>
          <a:lstStyle/>
          <a:p>
            <a:r>
              <a:rPr lang="en-CA" sz="1600" dirty="0"/>
              <a:t>Forward-chaining</a:t>
            </a:r>
          </a:p>
        </p:txBody>
      </p:sp>
      <p:sp>
        <p:nvSpPr>
          <p:cNvPr id="57" name="TextBox 56">
            <a:extLst>
              <a:ext uri="{FF2B5EF4-FFF2-40B4-BE49-F238E27FC236}">
                <a16:creationId xmlns:a16="http://schemas.microsoft.com/office/drawing/2014/main" id="{43806531-EF1A-2DD9-23DC-290A835C7416}"/>
              </a:ext>
            </a:extLst>
          </p:cNvPr>
          <p:cNvSpPr txBox="1"/>
          <p:nvPr/>
        </p:nvSpPr>
        <p:spPr>
          <a:xfrm>
            <a:off x="4439029" y="5867307"/>
            <a:ext cx="1752083" cy="338554"/>
          </a:xfrm>
          <a:prstGeom prst="rect">
            <a:avLst/>
          </a:prstGeom>
          <a:noFill/>
        </p:spPr>
        <p:txBody>
          <a:bodyPr wrap="none" rtlCol="0">
            <a:spAutoFit/>
          </a:bodyPr>
          <a:lstStyle/>
          <a:p>
            <a:r>
              <a:rPr lang="en-CA" sz="1600" dirty="0"/>
              <a:t>Backward-chaining</a:t>
            </a:r>
          </a:p>
        </p:txBody>
      </p:sp>
      <p:sp>
        <p:nvSpPr>
          <p:cNvPr id="58" name="TextBox 57">
            <a:extLst>
              <a:ext uri="{FF2B5EF4-FFF2-40B4-BE49-F238E27FC236}">
                <a16:creationId xmlns:a16="http://schemas.microsoft.com/office/drawing/2014/main" id="{A1725FB5-280C-272E-36E6-E0FC1DA2E870}"/>
              </a:ext>
            </a:extLst>
          </p:cNvPr>
          <p:cNvSpPr txBox="1"/>
          <p:nvPr/>
        </p:nvSpPr>
        <p:spPr>
          <a:xfrm>
            <a:off x="2642036" y="5587535"/>
            <a:ext cx="2334037" cy="338554"/>
          </a:xfrm>
          <a:prstGeom prst="rect">
            <a:avLst/>
          </a:prstGeom>
          <a:noFill/>
        </p:spPr>
        <p:txBody>
          <a:bodyPr wrap="none" rtlCol="0">
            <a:spAutoFit/>
          </a:bodyPr>
          <a:lstStyle/>
          <a:p>
            <a:r>
              <a:rPr lang="en-CA" sz="1600" dirty="0"/>
              <a:t>Backup value propagation</a:t>
            </a:r>
          </a:p>
        </p:txBody>
      </p:sp>
      <p:sp>
        <p:nvSpPr>
          <p:cNvPr id="59" name="TextBox 58">
            <a:extLst>
              <a:ext uri="{FF2B5EF4-FFF2-40B4-BE49-F238E27FC236}">
                <a16:creationId xmlns:a16="http://schemas.microsoft.com/office/drawing/2014/main" id="{DE3D6C54-B211-EFB6-BD06-A580947EC17A}"/>
              </a:ext>
            </a:extLst>
          </p:cNvPr>
          <p:cNvSpPr txBox="1"/>
          <p:nvPr/>
        </p:nvSpPr>
        <p:spPr>
          <a:xfrm>
            <a:off x="5052711" y="5601869"/>
            <a:ext cx="2076659" cy="338554"/>
          </a:xfrm>
          <a:prstGeom prst="rect">
            <a:avLst/>
          </a:prstGeom>
          <a:noFill/>
        </p:spPr>
        <p:txBody>
          <a:bodyPr wrap="none" rtlCol="0">
            <a:spAutoFit/>
          </a:bodyPr>
          <a:lstStyle/>
          <a:p>
            <a:r>
              <a:rPr lang="en-CA" sz="1600" dirty="0"/>
              <a:t>Dynamic programming</a:t>
            </a:r>
          </a:p>
        </p:txBody>
      </p:sp>
      <p:sp>
        <p:nvSpPr>
          <p:cNvPr id="60" name="TextBox 59">
            <a:extLst>
              <a:ext uri="{FF2B5EF4-FFF2-40B4-BE49-F238E27FC236}">
                <a16:creationId xmlns:a16="http://schemas.microsoft.com/office/drawing/2014/main" id="{854C32D5-1332-6946-4A1D-EA46B11E8615}"/>
              </a:ext>
            </a:extLst>
          </p:cNvPr>
          <p:cNvSpPr txBox="1"/>
          <p:nvPr/>
        </p:nvSpPr>
        <p:spPr>
          <a:xfrm>
            <a:off x="4146129" y="5841670"/>
            <a:ext cx="356893" cy="338554"/>
          </a:xfrm>
          <a:prstGeom prst="rect">
            <a:avLst/>
          </a:prstGeom>
          <a:noFill/>
        </p:spPr>
        <p:txBody>
          <a:bodyPr wrap="none" rtlCol="0">
            <a:spAutoFit/>
          </a:bodyPr>
          <a:lstStyle/>
          <a:p>
            <a:r>
              <a:rPr lang="en-CA" sz="1600" i="1" dirty="0"/>
              <a:t>vs</a:t>
            </a:r>
            <a:endParaRPr lang="en-US" sz="1600" i="1" dirty="0"/>
          </a:p>
        </p:txBody>
      </p:sp>
      <p:sp>
        <p:nvSpPr>
          <p:cNvPr id="61" name="TextBox 60">
            <a:extLst>
              <a:ext uri="{FF2B5EF4-FFF2-40B4-BE49-F238E27FC236}">
                <a16:creationId xmlns:a16="http://schemas.microsoft.com/office/drawing/2014/main" id="{977BB302-F667-1735-1D7F-CF7A1431EEA0}"/>
              </a:ext>
            </a:extLst>
          </p:cNvPr>
          <p:cNvSpPr txBox="1"/>
          <p:nvPr/>
        </p:nvSpPr>
        <p:spPr>
          <a:xfrm>
            <a:off x="2638593" y="6135853"/>
            <a:ext cx="1668598" cy="338554"/>
          </a:xfrm>
          <a:prstGeom prst="rect">
            <a:avLst/>
          </a:prstGeom>
          <a:noFill/>
        </p:spPr>
        <p:txBody>
          <a:bodyPr wrap="none" rtlCol="0">
            <a:spAutoFit/>
          </a:bodyPr>
          <a:lstStyle/>
          <a:p>
            <a:r>
              <a:rPr lang="en-CA" sz="1600" dirty="0"/>
              <a:t>Constraint solving</a:t>
            </a:r>
          </a:p>
        </p:txBody>
      </p:sp>
      <p:sp>
        <p:nvSpPr>
          <p:cNvPr id="62" name="TextBox 61">
            <a:extLst>
              <a:ext uri="{FF2B5EF4-FFF2-40B4-BE49-F238E27FC236}">
                <a16:creationId xmlns:a16="http://schemas.microsoft.com/office/drawing/2014/main" id="{E98B0E55-2BF4-8215-386D-B8E3AB81294B}"/>
              </a:ext>
            </a:extLst>
          </p:cNvPr>
          <p:cNvSpPr txBox="1"/>
          <p:nvPr/>
        </p:nvSpPr>
        <p:spPr>
          <a:xfrm>
            <a:off x="4247933" y="6147079"/>
            <a:ext cx="723275" cy="338554"/>
          </a:xfrm>
          <a:prstGeom prst="rect">
            <a:avLst/>
          </a:prstGeom>
          <a:noFill/>
        </p:spPr>
        <p:txBody>
          <a:bodyPr wrap="none" rtlCol="0">
            <a:spAutoFit/>
          </a:bodyPr>
          <a:lstStyle/>
          <a:p>
            <a:r>
              <a:rPr lang="en-CA" sz="1600" dirty="0"/>
              <a:t>Causal</a:t>
            </a:r>
          </a:p>
        </p:txBody>
      </p:sp>
      <p:sp>
        <p:nvSpPr>
          <p:cNvPr id="63" name="TextBox 62">
            <a:extLst>
              <a:ext uri="{FF2B5EF4-FFF2-40B4-BE49-F238E27FC236}">
                <a16:creationId xmlns:a16="http://schemas.microsoft.com/office/drawing/2014/main" id="{64DD3B35-DD19-6969-4E97-6853FE9CF17E}"/>
              </a:ext>
            </a:extLst>
          </p:cNvPr>
          <p:cNvSpPr txBox="1"/>
          <p:nvPr/>
        </p:nvSpPr>
        <p:spPr>
          <a:xfrm>
            <a:off x="4938463" y="6132539"/>
            <a:ext cx="1166345" cy="338554"/>
          </a:xfrm>
          <a:prstGeom prst="rect">
            <a:avLst/>
          </a:prstGeom>
          <a:noFill/>
        </p:spPr>
        <p:txBody>
          <a:bodyPr wrap="none" rtlCol="0">
            <a:spAutoFit/>
          </a:bodyPr>
          <a:lstStyle/>
          <a:p>
            <a:r>
              <a:rPr lang="en-CA" sz="1600"/>
              <a:t>Hierarchical</a:t>
            </a:r>
            <a:endParaRPr lang="en-CA" sz="1600" dirty="0"/>
          </a:p>
        </p:txBody>
      </p:sp>
      <p:sp>
        <p:nvSpPr>
          <p:cNvPr id="40960" name="TextBox 40959">
            <a:extLst>
              <a:ext uri="{FF2B5EF4-FFF2-40B4-BE49-F238E27FC236}">
                <a16:creationId xmlns:a16="http://schemas.microsoft.com/office/drawing/2014/main" id="{50793CAC-073A-3092-3C25-F0C97C9DA961}"/>
              </a:ext>
            </a:extLst>
          </p:cNvPr>
          <p:cNvSpPr txBox="1"/>
          <p:nvPr/>
        </p:nvSpPr>
        <p:spPr>
          <a:xfrm>
            <a:off x="6035686" y="6138899"/>
            <a:ext cx="1001493" cy="338554"/>
          </a:xfrm>
          <a:prstGeom prst="rect">
            <a:avLst/>
          </a:prstGeom>
          <a:noFill/>
        </p:spPr>
        <p:txBody>
          <a:bodyPr wrap="none" rtlCol="0">
            <a:spAutoFit/>
          </a:bodyPr>
          <a:lstStyle/>
          <a:p>
            <a:r>
              <a:rPr lang="en-CA" sz="1600" dirty="0"/>
              <a:t>Heuristics</a:t>
            </a:r>
          </a:p>
        </p:txBody>
      </p:sp>
      <p:sp>
        <p:nvSpPr>
          <p:cNvPr id="40963" name="TextBox 40962">
            <a:extLst>
              <a:ext uri="{FF2B5EF4-FFF2-40B4-BE49-F238E27FC236}">
                <a16:creationId xmlns:a16="http://schemas.microsoft.com/office/drawing/2014/main" id="{09B41533-0562-9E5A-7DA0-FDB728412197}"/>
              </a:ext>
            </a:extLst>
          </p:cNvPr>
          <p:cNvSpPr txBox="1"/>
          <p:nvPr/>
        </p:nvSpPr>
        <p:spPr>
          <a:xfrm>
            <a:off x="440471" y="4978349"/>
            <a:ext cx="2095553" cy="338554"/>
          </a:xfrm>
          <a:prstGeom prst="rect">
            <a:avLst/>
          </a:prstGeom>
          <a:noFill/>
        </p:spPr>
        <p:txBody>
          <a:bodyPr wrap="square" rtlCol="0">
            <a:spAutoFit/>
          </a:bodyPr>
          <a:lstStyle/>
          <a:p>
            <a:r>
              <a:rPr lang="en-CA" sz="1600" b="1" dirty="0">
                <a:solidFill>
                  <a:schemeClr val="accent1"/>
                </a:solidFill>
              </a:rPr>
              <a:t>Agents</a:t>
            </a:r>
            <a:endParaRPr lang="en-US" sz="1600" b="1" dirty="0">
              <a:solidFill>
                <a:schemeClr val="accent1"/>
              </a:solidFill>
            </a:endParaRPr>
          </a:p>
        </p:txBody>
      </p:sp>
      <p:sp>
        <p:nvSpPr>
          <p:cNvPr id="40964" name="TextBox 40963">
            <a:extLst>
              <a:ext uri="{FF2B5EF4-FFF2-40B4-BE49-F238E27FC236}">
                <a16:creationId xmlns:a16="http://schemas.microsoft.com/office/drawing/2014/main" id="{71E0E395-85AD-8499-60B7-99F3C55C3977}"/>
              </a:ext>
            </a:extLst>
          </p:cNvPr>
          <p:cNvSpPr txBox="1"/>
          <p:nvPr/>
        </p:nvSpPr>
        <p:spPr>
          <a:xfrm>
            <a:off x="2611448" y="4978349"/>
            <a:ext cx="537327" cy="338554"/>
          </a:xfrm>
          <a:prstGeom prst="rect">
            <a:avLst/>
          </a:prstGeom>
          <a:noFill/>
        </p:spPr>
        <p:txBody>
          <a:bodyPr wrap="none" rtlCol="0">
            <a:spAutoFit/>
          </a:bodyPr>
          <a:lstStyle/>
          <a:p>
            <a:r>
              <a:rPr lang="en-CA" sz="1600" b="1" dirty="0"/>
              <a:t>One</a:t>
            </a:r>
            <a:endParaRPr lang="en-US" sz="1600" b="1" dirty="0"/>
          </a:p>
        </p:txBody>
      </p:sp>
      <p:sp>
        <p:nvSpPr>
          <p:cNvPr id="40965" name="TextBox 40964">
            <a:extLst>
              <a:ext uri="{FF2B5EF4-FFF2-40B4-BE49-F238E27FC236}">
                <a16:creationId xmlns:a16="http://schemas.microsoft.com/office/drawing/2014/main" id="{92563565-1205-63CF-996C-1AA5ACAE2DEF}"/>
              </a:ext>
            </a:extLst>
          </p:cNvPr>
          <p:cNvSpPr txBox="1"/>
          <p:nvPr/>
        </p:nvSpPr>
        <p:spPr>
          <a:xfrm>
            <a:off x="4165945" y="4978349"/>
            <a:ext cx="1111394" cy="338554"/>
          </a:xfrm>
          <a:prstGeom prst="rect">
            <a:avLst/>
          </a:prstGeom>
          <a:noFill/>
        </p:spPr>
        <p:txBody>
          <a:bodyPr wrap="none" rtlCol="0">
            <a:spAutoFit/>
          </a:bodyPr>
          <a:lstStyle/>
          <a:p>
            <a:r>
              <a:rPr lang="en-CA" sz="1600" b="1" dirty="0"/>
              <a:t>Competing</a:t>
            </a:r>
            <a:endParaRPr lang="en-US" sz="1600" b="1" dirty="0"/>
          </a:p>
        </p:txBody>
      </p:sp>
      <p:sp>
        <p:nvSpPr>
          <p:cNvPr id="40966" name="TextBox 40965">
            <a:extLst>
              <a:ext uri="{FF2B5EF4-FFF2-40B4-BE49-F238E27FC236}">
                <a16:creationId xmlns:a16="http://schemas.microsoft.com/office/drawing/2014/main" id="{67493A4F-2DDE-1D5F-66F1-B7CEC68DC289}"/>
              </a:ext>
            </a:extLst>
          </p:cNvPr>
          <p:cNvSpPr txBox="1"/>
          <p:nvPr/>
        </p:nvSpPr>
        <p:spPr>
          <a:xfrm>
            <a:off x="3060624" y="4962960"/>
            <a:ext cx="356893" cy="338554"/>
          </a:xfrm>
          <a:prstGeom prst="rect">
            <a:avLst/>
          </a:prstGeom>
          <a:noFill/>
        </p:spPr>
        <p:txBody>
          <a:bodyPr wrap="none" rtlCol="0">
            <a:spAutoFit/>
          </a:bodyPr>
          <a:lstStyle/>
          <a:p>
            <a:r>
              <a:rPr lang="en-CA" sz="1600" dirty="0"/>
              <a:t>vs</a:t>
            </a:r>
            <a:endParaRPr lang="en-US" sz="1600" dirty="0"/>
          </a:p>
        </p:txBody>
      </p:sp>
      <p:sp>
        <p:nvSpPr>
          <p:cNvPr id="40967" name="TextBox 40966">
            <a:extLst>
              <a:ext uri="{FF2B5EF4-FFF2-40B4-BE49-F238E27FC236}">
                <a16:creationId xmlns:a16="http://schemas.microsoft.com/office/drawing/2014/main" id="{00D13E24-536B-3600-6BA8-886C1718F96C}"/>
              </a:ext>
            </a:extLst>
          </p:cNvPr>
          <p:cNvSpPr txBox="1"/>
          <p:nvPr/>
        </p:nvSpPr>
        <p:spPr>
          <a:xfrm>
            <a:off x="5209978" y="4962960"/>
            <a:ext cx="356893" cy="338554"/>
          </a:xfrm>
          <a:prstGeom prst="rect">
            <a:avLst/>
          </a:prstGeom>
          <a:noFill/>
        </p:spPr>
        <p:txBody>
          <a:bodyPr wrap="none" rtlCol="0">
            <a:spAutoFit/>
          </a:bodyPr>
          <a:lstStyle/>
          <a:p>
            <a:r>
              <a:rPr lang="en-CA" sz="1600" dirty="0"/>
              <a:t>vs</a:t>
            </a:r>
            <a:endParaRPr lang="en-US" sz="1600" dirty="0"/>
          </a:p>
        </p:txBody>
      </p:sp>
      <p:sp>
        <p:nvSpPr>
          <p:cNvPr id="40968" name="TextBox 40967">
            <a:extLst>
              <a:ext uri="{FF2B5EF4-FFF2-40B4-BE49-F238E27FC236}">
                <a16:creationId xmlns:a16="http://schemas.microsoft.com/office/drawing/2014/main" id="{5908C570-2240-8B4C-E84E-3380E0AD6E01}"/>
              </a:ext>
            </a:extLst>
          </p:cNvPr>
          <p:cNvSpPr txBox="1"/>
          <p:nvPr/>
        </p:nvSpPr>
        <p:spPr>
          <a:xfrm>
            <a:off x="3339053" y="4978349"/>
            <a:ext cx="669863" cy="338554"/>
          </a:xfrm>
          <a:prstGeom prst="rect">
            <a:avLst/>
          </a:prstGeom>
          <a:noFill/>
        </p:spPr>
        <p:txBody>
          <a:bodyPr wrap="none" rtlCol="0">
            <a:spAutoFit/>
          </a:bodyPr>
          <a:lstStyle/>
          <a:p>
            <a:r>
              <a:rPr lang="en-CA" sz="1600" b="1" dirty="0"/>
              <a:t>Many</a:t>
            </a:r>
            <a:endParaRPr lang="en-US" sz="1600" b="1" dirty="0"/>
          </a:p>
        </p:txBody>
      </p:sp>
      <p:sp>
        <p:nvSpPr>
          <p:cNvPr id="40969" name="TextBox 40968">
            <a:extLst>
              <a:ext uri="{FF2B5EF4-FFF2-40B4-BE49-F238E27FC236}">
                <a16:creationId xmlns:a16="http://schemas.microsoft.com/office/drawing/2014/main" id="{A664E8B4-1FF3-78E7-ACC9-440FA9A023CF}"/>
              </a:ext>
            </a:extLst>
          </p:cNvPr>
          <p:cNvSpPr txBox="1"/>
          <p:nvPr/>
        </p:nvSpPr>
        <p:spPr>
          <a:xfrm>
            <a:off x="5529847" y="4978349"/>
            <a:ext cx="1215076" cy="338554"/>
          </a:xfrm>
          <a:prstGeom prst="rect">
            <a:avLst/>
          </a:prstGeom>
          <a:noFill/>
        </p:spPr>
        <p:txBody>
          <a:bodyPr wrap="none" rtlCol="0">
            <a:spAutoFit/>
          </a:bodyPr>
          <a:lstStyle/>
          <a:p>
            <a:r>
              <a:rPr lang="en-CA" sz="1600" b="1" dirty="0"/>
              <a:t>Cooperative</a:t>
            </a:r>
            <a:endParaRPr lang="en-US" sz="1600" b="1" dirty="0"/>
          </a:p>
        </p:txBody>
      </p:sp>
      <p:sp>
        <p:nvSpPr>
          <p:cNvPr id="40970" name="TextBox 40969">
            <a:extLst>
              <a:ext uri="{FF2B5EF4-FFF2-40B4-BE49-F238E27FC236}">
                <a16:creationId xmlns:a16="http://schemas.microsoft.com/office/drawing/2014/main" id="{5CC6A690-9EE6-2B49-7CCD-53CA9E440DEC}"/>
              </a:ext>
            </a:extLst>
          </p:cNvPr>
          <p:cNvSpPr txBox="1"/>
          <p:nvPr/>
        </p:nvSpPr>
        <p:spPr>
          <a:xfrm>
            <a:off x="2566883" y="3354433"/>
            <a:ext cx="2564933" cy="338554"/>
          </a:xfrm>
          <a:prstGeom prst="rect">
            <a:avLst/>
          </a:prstGeom>
          <a:noFill/>
        </p:spPr>
        <p:txBody>
          <a:bodyPr wrap="none" rtlCol="0">
            <a:spAutoFit/>
          </a:bodyPr>
          <a:lstStyle/>
          <a:p>
            <a:r>
              <a:rPr lang="en-CA" sz="1600" dirty="0"/>
              <a:t>Vector, proposition, factored</a:t>
            </a:r>
          </a:p>
        </p:txBody>
      </p:sp>
      <p:sp>
        <p:nvSpPr>
          <p:cNvPr id="40971" name="TextBox 40970">
            <a:extLst>
              <a:ext uri="{FF2B5EF4-FFF2-40B4-BE49-F238E27FC236}">
                <a16:creationId xmlns:a16="http://schemas.microsoft.com/office/drawing/2014/main" id="{D67031B4-1A03-2A9B-5CF7-33FD2EB66BC2}"/>
              </a:ext>
            </a:extLst>
          </p:cNvPr>
          <p:cNvSpPr txBox="1"/>
          <p:nvPr/>
        </p:nvSpPr>
        <p:spPr>
          <a:xfrm>
            <a:off x="2546172" y="3628194"/>
            <a:ext cx="3020699" cy="338554"/>
          </a:xfrm>
          <a:prstGeom prst="rect">
            <a:avLst/>
          </a:prstGeom>
          <a:noFill/>
        </p:spPr>
        <p:txBody>
          <a:bodyPr wrap="none" rtlCol="0">
            <a:spAutoFit/>
          </a:bodyPr>
          <a:lstStyle/>
          <a:p>
            <a:r>
              <a:rPr lang="en-CA" sz="1600" dirty="0"/>
              <a:t>Distribution (state vs set of states)</a:t>
            </a:r>
            <a:endParaRPr lang="en-US" sz="1600" dirty="0"/>
          </a:p>
        </p:txBody>
      </p:sp>
      <p:sp>
        <p:nvSpPr>
          <p:cNvPr id="40972" name="TextBox 40971">
            <a:extLst>
              <a:ext uri="{FF2B5EF4-FFF2-40B4-BE49-F238E27FC236}">
                <a16:creationId xmlns:a16="http://schemas.microsoft.com/office/drawing/2014/main" id="{A146191D-E4AD-EEC8-DC4A-67766303B610}"/>
              </a:ext>
            </a:extLst>
          </p:cNvPr>
          <p:cNvSpPr txBox="1"/>
          <p:nvPr/>
        </p:nvSpPr>
        <p:spPr>
          <a:xfrm>
            <a:off x="6916554" y="3154378"/>
            <a:ext cx="1589602" cy="400110"/>
          </a:xfrm>
          <a:prstGeom prst="rect">
            <a:avLst/>
          </a:prstGeom>
          <a:solidFill>
            <a:schemeClr val="tx1"/>
          </a:solidFill>
        </p:spPr>
        <p:txBody>
          <a:bodyPr wrap="none" rtlCol="0">
            <a:spAutoFit/>
          </a:bodyPr>
          <a:lstStyle/>
          <a:p>
            <a:r>
              <a:rPr lang="en-CA" sz="2000" b="1" dirty="0">
                <a:solidFill>
                  <a:schemeClr val="bg1"/>
                </a:solidFill>
              </a:rPr>
              <a:t>A* Algorithm</a:t>
            </a:r>
            <a:endParaRPr lang="en-US" sz="2000" b="1" dirty="0">
              <a:solidFill>
                <a:schemeClr val="bg1"/>
              </a:solidFill>
            </a:endParaRPr>
          </a:p>
        </p:txBody>
      </p:sp>
      <p:sp>
        <p:nvSpPr>
          <p:cNvPr id="40973" name="TextBox 40972">
            <a:extLst>
              <a:ext uri="{FF2B5EF4-FFF2-40B4-BE49-F238E27FC236}">
                <a16:creationId xmlns:a16="http://schemas.microsoft.com/office/drawing/2014/main" id="{3952AFEE-63E1-EE3F-0755-D9DCAEE6E941}"/>
              </a:ext>
            </a:extLst>
          </p:cNvPr>
          <p:cNvSpPr txBox="1"/>
          <p:nvPr/>
        </p:nvSpPr>
        <p:spPr>
          <a:xfrm>
            <a:off x="6804144" y="3162117"/>
            <a:ext cx="1751120" cy="400110"/>
          </a:xfrm>
          <a:prstGeom prst="rect">
            <a:avLst/>
          </a:prstGeom>
          <a:solidFill>
            <a:schemeClr val="tx1"/>
          </a:solidFill>
        </p:spPr>
        <p:txBody>
          <a:bodyPr wrap="none" rtlCol="0">
            <a:spAutoFit/>
          </a:bodyPr>
          <a:lstStyle/>
          <a:p>
            <a:r>
              <a:rPr lang="en-CA" sz="2000" b="1" dirty="0">
                <a:solidFill>
                  <a:schemeClr val="bg1"/>
                </a:solidFill>
              </a:rPr>
              <a:t>Value iteration</a:t>
            </a:r>
            <a:endParaRPr lang="en-US" sz="2000" b="1" dirty="0">
              <a:solidFill>
                <a:schemeClr val="bg1"/>
              </a:solidFill>
            </a:endParaRPr>
          </a:p>
        </p:txBody>
      </p:sp>
      <p:sp>
        <p:nvSpPr>
          <p:cNvPr id="40974" name="TextBox 40973">
            <a:extLst>
              <a:ext uri="{FF2B5EF4-FFF2-40B4-BE49-F238E27FC236}">
                <a16:creationId xmlns:a16="http://schemas.microsoft.com/office/drawing/2014/main" id="{B058F9B7-9A0D-51C2-94BA-30E9C2759A55}"/>
              </a:ext>
            </a:extLst>
          </p:cNvPr>
          <p:cNvSpPr txBox="1"/>
          <p:nvPr/>
        </p:nvSpPr>
        <p:spPr>
          <a:xfrm>
            <a:off x="6804144" y="3145194"/>
            <a:ext cx="1780424" cy="400110"/>
          </a:xfrm>
          <a:prstGeom prst="rect">
            <a:avLst/>
          </a:prstGeom>
          <a:solidFill>
            <a:schemeClr val="tx1"/>
          </a:solidFill>
        </p:spPr>
        <p:txBody>
          <a:bodyPr wrap="none" rtlCol="0">
            <a:spAutoFit/>
          </a:bodyPr>
          <a:lstStyle/>
          <a:p>
            <a:r>
              <a:rPr lang="en-CA" sz="2000" b="1" dirty="0">
                <a:solidFill>
                  <a:schemeClr val="bg1"/>
                </a:solidFill>
              </a:rPr>
              <a:t>Policy iteration</a:t>
            </a:r>
            <a:endParaRPr lang="en-US" sz="2000" b="1" dirty="0">
              <a:solidFill>
                <a:schemeClr val="bg1"/>
              </a:solidFill>
            </a:endParaRPr>
          </a:p>
        </p:txBody>
      </p:sp>
      <p:sp>
        <p:nvSpPr>
          <p:cNvPr id="40975" name="TextBox 40974">
            <a:extLst>
              <a:ext uri="{FF2B5EF4-FFF2-40B4-BE49-F238E27FC236}">
                <a16:creationId xmlns:a16="http://schemas.microsoft.com/office/drawing/2014/main" id="{6E6906DD-FA8D-BB4C-1D5F-590B23E8355F}"/>
              </a:ext>
            </a:extLst>
          </p:cNvPr>
          <p:cNvSpPr txBox="1"/>
          <p:nvPr/>
        </p:nvSpPr>
        <p:spPr>
          <a:xfrm>
            <a:off x="6347879" y="5887002"/>
            <a:ext cx="901209" cy="338554"/>
          </a:xfrm>
          <a:prstGeom prst="rect">
            <a:avLst/>
          </a:prstGeom>
          <a:noFill/>
        </p:spPr>
        <p:txBody>
          <a:bodyPr wrap="none" rtlCol="0">
            <a:spAutoFit/>
          </a:bodyPr>
          <a:lstStyle/>
          <a:p>
            <a:r>
              <a:rPr lang="en-CA" sz="1600" dirty="0"/>
              <a:t>Learning</a:t>
            </a:r>
          </a:p>
        </p:txBody>
      </p:sp>
      <p:sp>
        <p:nvSpPr>
          <p:cNvPr id="40976" name="TextBox 40975">
            <a:extLst>
              <a:ext uri="{FF2B5EF4-FFF2-40B4-BE49-F238E27FC236}">
                <a16:creationId xmlns:a16="http://schemas.microsoft.com/office/drawing/2014/main" id="{9FE46057-23A1-593B-1031-A02A25E782D0}"/>
              </a:ext>
            </a:extLst>
          </p:cNvPr>
          <p:cNvSpPr txBox="1"/>
          <p:nvPr/>
        </p:nvSpPr>
        <p:spPr>
          <a:xfrm>
            <a:off x="6372671" y="3138596"/>
            <a:ext cx="2246705" cy="400110"/>
          </a:xfrm>
          <a:prstGeom prst="rect">
            <a:avLst/>
          </a:prstGeom>
          <a:solidFill>
            <a:schemeClr val="tx1"/>
          </a:solidFill>
        </p:spPr>
        <p:txBody>
          <a:bodyPr wrap="none" rtlCol="0">
            <a:spAutoFit/>
          </a:bodyPr>
          <a:lstStyle/>
          <a:p>
            <a:r>
              <a:rPr lang="en-CA" sz="2000" b="1" dirty="0">
                <a:solidFill>
                  <a:schemeClr val="bg1"/>
                </a:solidFill>
              </a:rPr>
              <a:t>Alpha-beta pruning</a:t>
            </a:r>
            <a:endParaRPr lang="en-US" sz="2000" b="1" dirty="0">
              <a:solidFill>
                <a:schemeClr val="bg1"/>
              </a:solidFill>
            </a:endParaRPr>
          </a:p>
        </p:txBody>
      </p:sp>
      <p:sp>
        <p:nvSpPr>
          <p:cNvPr id="40977" name="TextBox 40976">
            <a:extLst>
              <a:ext uri="{FF2B5EF4-FFF2-40B4-BE49-F238E27FC236}">
                <a16:creationId xmlns:a16="http://schemas.microsoft.com/office/drawing/2014/main" id="{BB8EC026-544D-A38B-A20D-0D5A008CA329}"/>
              </a:ext>
            </a:extLst>
          </p:cNvPr>
          <p:cNvSpPr txBox="1"/>
          <p:nvPr/>
        </p:nvSpPr>
        <p:spPr>
          <a:xfrm>
            <a:off x="5790051" y="3094763"/>
            <a:ext cx="2969254" cy="400110"/>
          </a:xfrm>
          <a:prstGeom prst="rect">
            <a:avLst/>
          </a:prstGeom>
          <a:solidFill>
            <a:schemeClr val="tx1"/>
          </a:solidFill>
        </p:spPr>
        <p:txBody>
          <a:bodyPr wrap="square" rtlCol="0">
            <a:spAutoFit/>
          </a:bodyPr>
          <a:lstStyle/>
          <a:p>
            <a:r>
              <a:rPr lang="en-CA" sz="2000" b="1" dirty="0">
                <a:solidFill>
                  <a:schemeClr val="bg1"/>
                </a:solidFill>
              </a:rPr>
              <a:t>Monte-Carlo Tree Search</a:t>
            </a:r>
            <a:endParaRPr lang="en-US" sz="2000" b="1" dirty="0">
              <a:solidFill>
                <a:schemeClr val="bg1"/>
              </a:solidFill>
            </a:endParaRPr>
          </a:p>
        </p:txBody>
      </p:sp>
      <p:sp>
        <p:nvSpPr>
          <p:cNvPr id="40978" name="TextBox 40977">
            <a:extLst>
              <a:ext uri="{FF2B5EF4-FFF2-40B4-BE49-F238E27FC236}">
                <a16:creationId xmlns:a16="http://schemas.microsoft.com/office/drawing/2014/main" id="{EFDD5B6C-4071-31F5-3AD1-754199DD7808}"/>
              </a:ext>
            </a:extLst>
          </p:cNvPr>
          <p:cNvSpPr txBox="1"/>
          <p:nvPr/>
        </p:nvSpPr>
        <p:spPr>
          <a:xfrm>
            <a:off x="7037179" y="5627888"/>
            <a:ext cx="1809854" cy="338554"/>
          </a:xfrm>
          <a:prstGeom prst="rect">
            <a:avLst/>
          </a:prstGeom>
          <a:noFill/>
        </p:spPr>
        <p:txBody>
          <a:bodyPr wrap="none" rtlCol="0">
            <a:spAutoFit/>
          </a:bodyPr>
          <a:lstStyle/>
          <a:p>
            <a:r>
              <a:rPr lang="en-CA" sz="1600" dirty="0"/>
              <a:t>Trajectory sampling</a:t>
            </a:r>
          </a:p>
        </p:txBody>
      </p:sp>
      <p:sp>
        <p:nvSpPr>
          <p:cNvPr id="40979" name="TextBox 40978">
            <a:extLst>
              <a:ext uri="{FF2B5EF4-FFF2-40B4-BE49-F238E27FC236}">
                <a16:creationId xmlns:a16="http://schemas.microsoft.com/office/drawing/2014/main" id="{940BB629-2677-EAA7-D435-B2F1A37F8251}"/>
              </a:ext>
            </a:extLst>
          </p:cNvPr>
          <p:cNvSpPr txBox="1"/>
          <p:nvPr/>
        </p:nvSpPr>
        <p:spPr>
          <a:xfrm>
            <a:off x="5356039" y="3110277"/>
            <a:ext cx="3524696" cy="400110"/>
          </a:xfrm>
          <a:prstGeom prst="rect">
            <a:avLst/>
          </a:prstGeom>
          <a:solidFill>
            <a:schemeClr val="tx1"/>
          </a:solidFill>
        </p:spPr>
        <p:txBody>
          <a:bodyPr wrap="square" rtlCol="0">
            <a:spAutoFit/>
          </a:bodyPr>
          <a:lstStyle/>
          <a:p>
            <a:r>
              <a:rPr lang="en-CA" sz="2000" b="1" dirty="0" err="1">
                <a:solidFill>
                  <a:schemeClr val="bg1"/>
                </a:solidFill>
              </a:rPr>
              <a:t>Rapidl</a:t>
            </a:r>
            <a:r>
              <a:rPr lang="en-CA" sz="2000" b="1" dirty="0">
                <a:solidFill>
                  <a:schemeClr val="bg1"/>
                </a:solidFill>
              </a:rPr>
              <a:t>-exploring Random Tree</a:t>
            </a:r>
            <a:endParaRPr lang="en-US" sz="2000" b="1" dirty="0">
              <a:solidFill>
                <a:schemeClr val="bg1"/>
              </a:solidFill>
            </a:endParaRPr>
          </a:p>
        </p:txBody>
      </p:sp>
    </p:spTree>
    <p:extLst>
      <p:ext uri="{BB962C8B-B14F-4D97-AF65-F5344CB8AC3E}">
        <p14:creationId xmlns:p14="http://schemas.microsoft.com/office/powerpoint/2010/main" val="137661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9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9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9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9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9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9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9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97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9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09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096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097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37"/>
                                        </p:tgtEl>
                                      </p:cBhvr>
                                    </p:animEffect>
                                    <p:set>
                                      <p:cBhvr>
                                        <p:cTn id="133" dur="1" fill="hold">
                                          <p:stCondLst>
                                            <p:cond delay="499"/>
                                          </p:stCondLst>
                                        </p:cTn>
                                        <p:tgtEl>
                                          <p:spTgt spid="37"/>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41"/>
                                        </p:tgtEl>
                                      </p:cBhvr>
                                    </p:animEffect>
                                    <p:set>
                                      <p:cBhvr>
                                        <p:cTn id="139" dur="1" fill="hold">
                                          <p:stCondLst>
                                            <p:cond delay="499"/>
                                          </p:stCondLst>
                                        </p:cTn>
                                        <p:tgtEl>
                                          <p:spTgt spid="41"/>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45"/>
                                        </p:tgtEl>
                                      </p:cBhvr>
                                    </p:animEffect>
                                    <p:set>
                                      <p:cBhvr>
                                        <p:cTn id="145" dur="1" fill="hold">
                                          <p:stCondLst>
                                            <p:cond delay="499"/>
                                          </p:stCondLst>
                                        </p:cTn>
                                        <p:tgtEl>
                                          <p:spTgt spid="45"/>
                                        </p:tgtEl>
                                        <p:attrNameLst>
                                          <p:attrName>style.visibility</p:attrName>
                                        </p:attrNameLst>
                                      </p:cBhvr>
                                      <p:to>
                                        <p:strVal val="hidden"/>
                                      </p:to>
                                    </p:set>
                                  </p:childTnLst>
                                </p:cTn>
                              </p:par>
                              <p:par>
                                <p:cTn id="146" presetID="3" presetClass="exit" presetSubtype="10" fill="hold" grpId="1" nodeType="withEffect">
                                  <p:stCondLst>
                                    <p:cond delay="0"/>
                                  </p:stCondLst>
                                  <p:childTnLst>
                                    <p:animEffect transition="out" filter="blinds(horizontal)">
                                      <p:cBhvr>
                                        <p:cTn id="147" dur="500"/>
                                        <p:tgtEl>
                                          <p:spTgt spid="46"/>
                                        </p:tgtEl>
                                      </p:cBhvr>
                                    </p:animEffect>
                                    <p:set>
                                      <p:cBhvr>
                                        <p:cTn id="148" dur="1" fill="hold">
                                          <p:stCondLst>
                                            <p:cond delay="499"/>
                                          </p:stCondLst>
                                        </p:cTn>
                                        <p:tgtEl>
                                          <p:spTgt spid="46"/>
                                        </p:tgtEl>
                                        <p:attrNameLst>
                                          <p:attrName>style.visibility</p:attrName>
                                        </p:attrNameLst>
                                      </p:cBhvr>
                                      <p:to>
                                        <p:strVal val="hidden"/>
                                      </p:to>
                                    </p:set>
                                  </p:childTnLst>
                                </p:cTn>
                              </p:par>
                              <p:par>
                                <p:cTn id="149" presetID="3" presetClass="exit" presetSubtype="10" fill="hold" grpId="1" nodeType="withEffect">
                                  <p:stCondLst>
                                    <p:cond delay="0"/>
                                  </p:stCondLst>
                                  <p:childTnLst>
                                    <p:animEffect transition="out" filter="blinds(horizontal)">
                                      <p:cBhvr>
                                        <p:cTn id="150" dur="500"/>
                                        <p:tgtEl>
                                          <p:spTgt spid="47"/>
                                        </p:tgtEl>
                                      </p:cBhvr>
                                    </p:animEffect>
                                    <p:set>
                                      <p:cBhvr>
                                        <p:cTn id="151" dur="1" fill="hold">
                                          <p:stCondLst>
                                            <p:cond delay="499"/>
                                          </p:stCondLst>
                                        </p:cTn>
                                        <p:tgtEl>
                                          <p:spTgt spid="47"/>
                                        </p:tgtEl>
                                        <p:attrNameLst>
                                          <p:attrName>style.visibility</p:attrName>
                                        </p:attrNameLst>
                                      </p:cBhvr>
                                      <p:to>
                                        <p:strVal val="hidden"/>
                                      </p:to>
                                    </p:set>
                                  </p:childTnLst>
                                </p:cTn>
                              </p:par>
                              <p:par>
                                <p:cTn id="152" presetID="3" presetClass="exit" presetSubtype="10" fill="hold" grpId="1" nodeType="withEffect">
                                  <p:stCondLst>
                                    <p:cond delay="0"/>
                                  </p:stCondLst>
                                  <p:childTnLst>
                                    <p:animEffect transition="out" filter="blinds(horizontal)">
                                      <p:cBhvr>
                                        <p:cTn id="153" dur="500"/>
                                        <p:tgtEl>
                                          <p:spTgt spid="48"/>
                                        </p:tgtEl>
                                      </p:cBhvr>
                                    </p:animEffect>
                                    <p:set>
                                      <p:cBhvr>
                                        <p:cTn id="154" dur="1" fill="hold">
                                          <p:stCondLst>
                                            <p:cond delay="499"/>
                                          </p:stCondLst>
                                        </p:cTn>
                                        <p:tgtEl>
                                          <p:spTgt spid="48"/>
                                        </p:tgtEl>
                                        <p:attrNameLst>
                                          <p:attrName>style.visibility</p:attrName>
                                        </p:attrNameLst>
                                      </p:cBhvr>
                                      <p:to>
                                        <p:strVal val="hidden"/>
                                      </p:to>
                                    </p:set>
                                  </p:childTnLst>
                                </p:cTn>
                              </p:par>
                              <p:par>
                                <p:cTn id="155" presetID="3" presetClass="exit" presetSubtype="10" fill="hold" grpId="1" nodeType="withEffect">
                                  <p:stCondLst>
                                    <p:cond delay="0"/>
                                  </p:stCondLst>
                                  <p:childTnLst>
                                    <p:animEffect transition="out" filter="blinds(horizontal)">
                                      <p:cBhvr>
                                        <p:cTn id="156" dur="500"/>
                                        <p:tgtEl>
                                          <p:spTgt spid="50"/>
                                        </p:tgtEl>
                                      </p:cBhvr>
                                    </p:animEffect>
                                    <p:set>
                                      <p:cBhvr>
                                        <p:cTn id="157" dur="1" fill="hold">
                                          <p:stCondLst>
                                            <p:cond delay="499"/>
                                          </p:stCondLst>
                                        </p:cTn>
                                        <p:tgtEl>
                                          <p:spTgt spid="50"/>
                                        </p:tgtEl>
                                        <p:attrNameLst>
                                          <p:attrName>style.visibility</p:attrName>
                                        </p:attrNameLst>
                                      </p:cBhvr>
                                      <p:to>
                                        <p:strVal val="hidden"/>
                                      </p:to>
                                    </p:set>
                                  </p:childTnLst>
                                </p:cTn>
                              </p:par>
                              <p:par>
                                <p:cTn id="158" presetID="3" presetClass="exit" presetSubtype="10" fill="hold" grpId="1" nodeType="withEffect">
                                  <p:stCondLst>
                                    <p:cond delay="0"/>
                                  </p:stCondLst>
                                  <p:childTnLst>
                                    <p:animEffect transition="out" filter="blinds(horizontal)">
                                      <p:cBhvr>
                                        <p:cTn id="159" dur="500"/>
                                        <p:tgtEl>
                                          <p:spTgt spid="40968"/>
                                        </p:tgtEl>
                                      </p:cBhvr>
                                    </p:animEffect>
                                    <p:set>
                                      <p:cBhvr>
                                        <p:cTn id="160" dur="1" fill="hold">
                                          <p:stCondLst>
                                            <p:cond delay="499"/>
                                          </p:stCondLst>
                                        </p:cTn>
                                        <p:tgtEl>
                                          <p:spTgt spid="40968"/>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40966"/>
                                        </p:tgtEl>
                                      </p:cBhvr>
                                    </p:animEffect>
                                    <p:set>
                                      <p:cBhvr>
                                        <p:cTn id="163" dur="1" fill="hold">
                                          <p:stCondLst>
                                            <p:cond delay="499"/>
                                          </p:stCondLst>
                                        </p:cTn>
                                        <p:tgtEl>
                                          <p:spTgt spid="40966"/>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40965"/>
                                        </p:tgtEl>
                                      </p:cBhvr>
                                    </p:animEffect>
                                    <p:set>
                                      <p:cBhvr>
                                        <p:cTn id="166" dur="1" fill="hold">
                                          <p:stCondLst>
                                            <p:cond delay="499"/>
                                          </p:stCondLst>
                                        </p:cTn>
                                        <p:tgtEl>
                                          <p:spTgt spid="40965"/>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40967"/>
                                        </p:tgtEl>
                                      </p:cBhvr>
                                    </p:animEffect>
                                    <p:set>
                                      <p:cBhvr>
                                        <p:cTn id="169" dur="1" fill="hold">
                                          <p:stCondLst>
                                            <p:cond delay="499"/>
                                          </p:stCondLst>
                                        </p:cTn>
                                        <p:tgtEl>
                                          <p:spTgt spid="40967"/>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40969"/>
                                        </p:tgtEl>
                                      </p:cBhvr>
                                    </p:animEffect>
                                    <p:set>
                                      <p:cBhvr>
                                        <p:cTn id="172" dur="1" fill="hold">
                                          <p:stCondLst>
                                            <p:cond delay="499"/>
                                          </p:stCondLst>
                                        </p:cTn>
                                        <p:tgtEl>
                                          <p:spTgt spid="40969"/>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53"/>
                                        </p:tgtEl>
                                      </p:cBhvr>
                                    </p:animEffect>
                                    <p:set>
                                      <p:cBhvr>
                                        <p:cTn id="175" dur="1" fill="hold">
                                          <p:stCondLst>
                                            <p:cond delay="499"/>
                                          </p:stCondLst>
                                        </p:cTn>
                                        <p:tgtEl>
                                          <p:spTgt spid="53"/>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40970"/>
                                        </p:tgtEl>
                                      </p:cBhvr>
                                    </p:animEffect>
                                    <p:set>
                                      <p:cBhvr>
                                        <p:cTn id="178" dur="1" fill="hold">
                                          <p:stCondLst>
                                            <p:cond delay="499"/>
                                          </p:stCondLst>
                                        </p:cTn>
                                        <p:tgtEl>
                                          <p:spTgt spid="40970"/>
                                        </p:tgtEl>
                                        <p:attrNameLst>
                                          <p:attrName>style.visibility</p:attrName>
                                        </p:attrNameLst>
                                      </p:cBhvr>
                                      <p:to>
                                        <p:strVal val="hidden"/>
                                      </p:to>
                                    </p:set>
                                  </p:childTnLst>
                                </p:cTn>
                              </p:par>
                              <p:par>
                                <p:cTn id="179" presetID="3" presetClass="exit" presetSubtype="10" fill="hold" grpId="1" nodeType="withEffect">
                                  <p:stCondLst>
                                    <p:cond delay="0"/>
                                  </p:stCondLst>
                                  <p:childTnLst>
                                    <p:animEffect transition="out" filter="blinds(horizontal)">
                                      <p:cBhvr>
                                        <p:cTn id="180" dur="500"/>
                                        <p:tgtEl>
                                          <p:spTgt spid="40971"/>
                                        </p:tgtEl>
                                      </p:cBhvr>
                                    </p:animEffect>
                                    <p:set>
                                      <p:cBhvr>
                                        <p:cTn id="181" dur="1" fill="hold">
                                          <p:stCondLst>
                                            <p:cond delay="499"/>
                                          </p:stCondLst>
                                        </p:cTn>
                                        <p:tgtEl>
                                          <p:spTgt spid="40971"/>
                                        </p:tgtEl>
                                        <p:attrNameLst>
                                          <p:attrName>style.visibility</p:attrName>
                                        </p:attrNameLst>
                                      </p:cBhvr>
                                      <p:to>
                                        <p:strVal val="hidden"/>
                                      </p:to>
                                    </p:set>
                                  </p:childTnLst>
                                </p:cTn>
                              </p:par>
                              <p:par>
                                <p:cTn id="182" presetID="3" presetClass="exit" presetSubtype="10" fill="hold" grpId="1" nodeType="withEffect">
                                  <p:stCondLst>
                                    <p:cond delay="0"/>
                                  </p:stCondLst>
                                  <p:childTnLst>
                                    <p:animEffect transition="out" filter="blinds(horizontal)">
                                      <p:cBhvr>
                                        <p:cTn id="183" dur="500"/>
                                        <p:tgtEl>
                                          <p:spTgt spid="58"/>
                                        </p:tgtEl>
                                      </p:cBhvr>
                                    </p:animEffect>
                                    <p:set>
                                      <p:cBhvr>
                                        <p:cTn id="184" dur="1" fill="hold">
                                          <p:stCondLst>
                                            <p:cond delay="499"/>
                                          </p:stCondLst>
                                        </p:cTn>
                                        <p:tgtEl>
                                          <p:spTgt spid="58"/>
                                        </p:tgtEl>
                                        <p:attrNameLst>
                                          <p:attrName>style.visibility</p:attrName>
                                        </p:attrNameLst>
                                      </p:cBhvr>
                                      <p:to>
                                        <p:strVal val="hidden"/>
                                      </p:to>
                                    </p:set>
                                  </p:childTnLst>
                                </p:cTn>
                              </p:par>
                              <p:par>
                                <p:cTn id="185" presetID="3" presetClass="exit" presetSubtype="10" fill="hold" grpId="1" nodeType="withEffect">
                                  <p:stCondLst>
                                    <p:cond delay="0"/>
                                  </p:stCondLst>
                                  <p:childTnLst>
                                    <p:animEffect transition="out" filter="blinds(horizontal)">
                                      <p:cBhvr>
                                        <p:cTn id="186" dur="500"/>
                                        <p:tgtEl>
                                          <p:spTgt spid="59"/>
                                        </p:tgtEl>
                                      </p:cBhvr>
                                    </p:animEffect>
                                    <p:set>
                                      <p:cBhvr>
                                        <p:cTn id="187" dur="1" fill="hold">
                                          <p:stCondLst>
                                            <p:cond delay="499"/>
                                          </p:stCondLst>
                                        </p:cTn>
                                        <p:tgtEl>
                                          <p:spTgt spid="59"/>
                                        </p:tgtEl>
                                        <p:attrNameLst>
                                          <p:attrName>style.visibility</p:attrName>
                                        </p:attrNameLst>
                                      </p:cBhvr>
                                      <p:to>
                                        <p:strVal val="hidden"/>
                                      </p:to>
                                    </p:set>
                                  </p:childTnLst>
                                </p:cTn>
                              </p:par>
                              <p:par>
                                <p:cTn id="188" presetID="3" presetClass="exit" presetSubtype="10" fill="hold" grpId="1" nodeType="withEffect">
                                  <p:stCondLst>
                                    <p:cond delay="0"/>
                                  </p:stCondLst>
                                  <p:childTnLst>
                                    <p:animEffect transition="out" filter="blinds(horizontal)">
                                      <p:cBhvr>
                                        <p:cTn id="189" dur="500"/>
                                        <p:tgtEl>
                                          <p:spTgt spid="60"/>
                                        </p:tgtEl>
                                      </p:cBhvr>
                                    </p:animEffect>
                                    <p:set>
                                      <p:cBhvr>
                                        <p:cTn id="190" dur="1" fill="hold">
                                          <p:stCondLst>
                                            <p:cond delay="499"/>
                                          </p:stCondLst>
                                        </p:cTn>
                                        <p:tgtEl>
                                          <p:spTgt spid="60"/>
                                        </p:tgtEl>
                                        <p:attrNameLst>
                                          <p:attrName>style.visibility</p:attrName>
                                        </p:attrNameLst>
                                      </p:cBhvr>
                                      <p:to>
                                        <p:strVal val="hidden"/>
                                      </p:to>
                                    </p:set>
                                  </p:childTnLst>
                                </p:cTn>
                              </p:par>
                              <p:par>
                                <p:cTn id="191" presetID="3" presetClass="exit" presetSubtype="10" fill="hold" grpId="1" nodeType="withEffect">
                                  <p:stCondLst>
                                    <p:cond delay="0"/>
                                  </p:stCondLst>
                                  <p:childTnLst>
                                    <p:animEffect transition="out" filter="blinds(horizontal)">
                                      <p:cBhvr>
                                        <p:cTn id="192" dur="500"/>
                                        <p:tgtEl>
                                          <p:spTgt spid="57"/>
                                        </p:tgtEl>
                                      </p:cBhvr>
                                    </p:animEffect>
                                    <p:set>
                                      <p:cBhvr>
                                        <p:cTn id="193" dur="1" fill="hold">
                                          <p:stCondLst>
                                            <p:cond delay="499"/>
                                          </p:stCondLst>
                                        </p:cTn>
                                        <p:tgtEl>
                                          <p:spTgt spid="57"/>
                                        </p:tgtEl>
                                        <p:attrNameLst>
                                          <p:attrName>style.visibility</p:attrName>
                                        </p:attrNameLst>
                                      </p:cBhvr>
                                      <p:to>
                                        <p:strVal val="hidden"/>
                                      </p:to>
                                    </p:set>
                                  </p:childTnLst>
                                </p:cTn>
                              </p:par>
                              <p:par>
                                <p:cTn id="194" presetID="3" presetClass="exit" presetSubtype="10" fill="hold" grpId="1" nodeType="withEffect">
                                  <p:stCondLst>
                                    <p:cond delay="0"/>
                                  </p:stCondLst>
                                  <p:childTnLst>
                                    <p:animEffect transition="out" filter="blinds(horizontal)">
                                      <p:cBhvr>
                                        <p:cTn id="195" dur="500"/>
                                        <p:tgtEl>
                                          <p:spTgt spid="61"/>
                                        </p:tgtEl>
                                      </p:cBhvr>
                                    </p:animEffect>
                                    <p:set>
                                      <p:cBhvr>
                                        <p:cTn id="196" dur="1" fill="hold">
                                          <p:stCondLst>
                                            <p:cond delay="499"/>
                                          </p:stCondLst>
                                        </p:cTn>
                                        <p:tgtEl>
                                          <p:spTgt spid="61"/>
                                        </p:tgtEl>
                                        <p:attrNameLst>
                                          <p:attrName>style.visibility</p:attrName>
                                        </p:attrNameLst>
                                      </p:cBhvr>
                                      <p:to>
                                        <p:strVal val="hidden"/>
                                      </p:to>
                                    </p:set>
                                  </p:childTnLst>
                                </p:cTn>
                              </p:par>
                              <p:par>
                                <p:cTn id="197" presetID="3" presetClass="exit" presetSubtype="10" fill="hold" grpId="1" nodeType="withEffect">
                                  <p:stCondLst>
                                    <p:cond delay="0"/>
                                  </p:stCondLst>
                                  <p:childTnLst>
                                    <p:animEffect transition="out" filter="blinds(horizontal)">
                                      <p:cBhvr>
                                        <p:cTn id="198" dur="500"/>
                                        <p:tgtEl>
                                          <p:spTgt spid="62"/>
                                        </p:tgtEl>
                                      </p:cBhvr>
                                    </p:animEffect>
                                    <p:set>
                                      <p:cBhvr>
                                        <p:cTn id="199" dur="1" fill="hold">
                                          <p:stCondLst>
                                            <p:cond delay="499"/>
                                          </p:stCondLst>
                                        </p:cTn>
                                        <p:tgtEl>
                                          <p:spTgt spid="62"/>
                                        </p:tgtEl>
                                        <p:attrNameLst>
                                          <p:attrName>style.visibility</p:attrName>
                                        </p:attrNameLst>
                                      </p:cBhvr>
                                      <p:to>
                                        <p:strVal val="hidden"/>
                                      </p:to>
                                    </p:set>
                                  </p:childTnLst>
                                </p:cTn>
                              </p:par>
                              <p:par>
                                <p:cTn id="200" presetID="3" presetClass="exit" presetSubtype="10" fill="hold" grpId="1" nodeType="withEffect">
                                  <p:stCondLst>
                                    <p:cond delay="0"/>
                                  </p:stCondLst>
                                  <p:childTnLst>
                                    <p:animEffect transition="out" filter="blinds(horizontal)">
                                      <p:cBhvr>
                                        <p:cTn id="201" dur="500"/>
                                        <p:tgtEl>
                                          <p:spTgt spid="63"/>
                                        </p:tgtEl>
                                      </p:cBhvr>
                                    </p:animEffect>
                                    <p:set>
                                      <p:cBhvr>
                                        <p:cTn id="202" dur="1" fill="hold">
                                          <p:stCondLst>
                                            <p:cond delay="499"/>
                                          </p:stCondLst>
                                        </p:cTn>
                                        <p:tgtEl>
                                          <p:spTgt spid="63"/>
                                        </p:tgtEl>
                                        <p:attrNameLst>
                                          <p:attrName>style.visibility</p:attrName>
                                        </p:attrNameLst>
                                      </p:cBhvr>
                                      <p:to>
                                        <p:strVal val="hidden"/>
                                      </p:to>
                                    </p:set>
                                  </p:childTnLst>
                                </p:cTn>
                              </p:par>
                              <p:par>
                                <p:cTn id="203" presetID="3" presetClass="exit" presetSubtype="10" fill="hold" grpId="1" nodeType="withEffect">
                                  <p:stCondLst>
                                    <p:cond delay="0"/>
                                  </p:stCondLst>
                                  <p:childTnLst>
                                    <p:animEffect transition="out" filter="blinds(horizontal)">
                                      <p:cBhvr>
                                        <p:cTn id="204" dur="500"/>
                                        <p:tgtEl>
                                          <p:spTgt spid="51"/>
                                        </p:tgtEl>
                                      </p:cBhvr>
                                    </p:animEffect>
                                    <p:set>
                                      <p:cBhvr>
                                        <p:cTn id="205" dur="1" fill="hold">
                                          <p:stCondLst>
                                            <p:cond delay="499"/>
                                          </p:stCondLst>
                                        </p:cTn>
                                        <p:tgtEl>
                                          <p:spTgt spid="51"/>
                                        </p:tgtEl>
                                        <p:attrNameLst>
                                          <p:attrName>style.visibility</p:attrName>
                                        </p:attrNameLst>
                                      </p:cBhvr>
                                      <p:to>
                                        <p:strVal val="hidden"/>
                                      </p:to>
                                    </p:set>
                                  </p:childTnLst>
                                </p:cTn>
                              </p:par>
                              <p:par>
                                <p:cTn id="206" presetID="1" presetClass="entr" presetSubtype="0" fill="hold" grpId="0" nodeType="withEffect">
                                  <p:stCondLst>
                                    <p:cond delay="0"/>
                                  </p:stCondLst>
                                  <p:childTnLst>
                                    <p:set>
                                      <p:cBhvr>
                                        <p:cTn id="207" dur="1" fill="hold">
                                          <p:stCondLst>
                                            <p:cond delay="0"/>
                                          </p:stCondLst>
                                        </p:cTn>
                                        <p:tgtEl>
                                          <p:spTgt spid="40972"/>
                                        </p:tgtEl>
                                        <p:attrNameLst>
                                          <p:attrName>style.visibility</p:attrName>
                                        </p:attrNameLst>
                                      </p:cBhvr>
                                      <p:to>
                                        <p:strVal val="visible"/>
                                      </p:to>
                                    </p:set>
                                  </p:childTnLst>
                                </p:cTn>
                              </p:par>
                              <p:par>
                                <p:cTn id="208" presetID="3" presetClass="exit" presetSubtype="10" fill="hold" grpId="1" nodeType="withEffect">
                                  <p:stCondLst>
                                    <p:cond delay="0"/>
                                  </p:stCondLst>
                                  <p:childTnLst>
                                    <p:animEffect transition="out" filter="blinds(horizontal)">
                                      <p:cBhvr>
                                        <p:cTn id="209" dur="500"/>
                                        <p:tgtEl>
                                          <p:spTgt spid="40975"/>
                                        </p:tgtEl>
                                      </p:cBhvr>
                                    </p:animEffect>
                                    <p:set>
                                      <p:cBhvr>
                                        <p:cTn id="210" dur="1" fill="hold">
                                          <p:stCondLst>
                                            <p:cond delay="499"/>
                                          </p:stCondLst>
                                        </p:cTn>
                                        <p:tgtEl>
                                          <p:spTgt spid="40975"/>
                                        </p:tgtEl>
                                        <p:attrNameLst>
                                          <p:attrName>style.visibility</p:attrName>
                                        </p:attrNameLst>
                                      </p:cBhvr>
                                      <p:to>
                                        <p:strVal val="hidden"/>
                                      </p:to>
                                    </p:set>
                                  </p:childTnLst>
                                </p:cTn>
                              </p:par>
                              <p:par>
                                <p:cTn id="211" presetID="3" presetClass="exit" presetSubtype="10" fill="hold" grpId="1" nodeType="withEffect">
                                  <p:stCondLst>
                                    <p:cond delay="0"/>
                                  </p:stCondLst>
                                  <p:childTnLst>
                                    <p:animEffect transition="out" filter="blinds(horizontal)">
                                      <p:cBhvr>
                                        <p:cTn id="212" dur="500"/>
                                        <p:tgtEl>
                                          <p:spTgt spid="40978"/>
                                        </p:tgtEl>
                                      </p:cBhvr>
                                    </p:animEffect>
                                    <p:set>
                                      <p:cBhvr>
                                        <p:cTn id="213" dur="1" fill="hold">
                                          <p:stCondLst>
                                            <p:cond delay="499"/>
                                          </p:stCondLst>
                                        </p:cTn>
                                        <p:tgtEl>
                                          <p:spTgt spid="40978"/>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3" presetClass="exit" presetSubtype="10" fill="hold" grpId="1" nodeType="clickEffect">
                                  <p:stCondLst>
                                    <p:cond delay="0"/>
                                  </p:stCondLst>
                                  <p:childTnLst>
                                    <p:animEffect transition="out" filter="blinds(horizontal)">
                                      <p:cBhvr>
                                        <p:cTn id="217" dur="500"/>
                                        <p:tgtEl>
                                          <p:spTgt spid="40972"/>
                                        </p:tgtEl>
                                      </p:cBhvr>
                                    </p:animEffect>
                                    <p:set>
                                      <p:cBhvr>
                                        <p:cTn id="218" dur="1" fill="hold">
                                          <p:stCondLst>
                                            <p:cond delay="499"/>
                                          </p:stCondLst>
                                        </p:cTn>
                                        <p:tgtEl>
                                          <p:spTgt spid="40972"/>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40973"/>
                                        </p:tgtEl>
                                        <p:attrNameLst>
                                          <p:attrName>style.visibility</p:attrName>
                                        </p:attrNameLst>
                                      </p:cBhvr>
                                      <p:to>
                                        <p:strVal val="visible"/>
                                      </p:to>
                                    </p:set>
                                  </p:childTnLst>
                                </p:cTn>
                              </p:par>
                              <p:par>
                                <p:cTn id="221" presetID="3" presetClass="exit" presetSubtype="10" fill="hold" grpId="1" nodeType="withEffect">
                                  <p:stCondLst>
                                    <p:cond delay="0"/>
                                  </p:stCondLst>
                                  <p:childTnLst>
                                    <p:animEffect transition="out" filter="blinds(horizontal)">
                                      <p:cBhvr>
                                        <p:cTn id="222" dur="500"/>
                                        <p:tgtEl>
                                          <p:spTgt spid="39"/>
                                        </p:tgtEl>
                                      </p:cBhvr>
                                    </p:animEffect>
                                    <p:set>
                                      <p:cBhvr>
                                        <p:cTn id="223" dur="1" fill="hold">
                                          <p:stCondLst>
                                            <p:cond delay="499"/>
                                          </p:stCondLst>
                                        </p:cTn>
                                        <p:tgtEl>
                                          <p:spTgt spid="39"/>
                                        </p:tgtEl>
                                        <p:attrNameLst>
                                          <p:attrName>style.visibility</p:attrName>
                                        </p:attrNameLst>
                                      </p:cBhvr>
                                      <p:to>
                                        <p:strVal val="hidden"/>
                                      </p:to>
                                    </p:set>
                                  </p:childTnLst>
                                </p:cTn>
                              </p:par>
                              <p:par>
                                <p:cTn id="224" presetID="3" presetClass="exit" presetSubtype="10" fill="hold" grpId="1" nodeType="withEffect">
                                  <p:stCondLst>
                                    <p:cond delay="0"/>
                                  </p:stCondLst>
                                  <p:childTnLst>
                                    <p:animEffect transition="out" filter="blinds(horizontal)">
                                      <p:cBhvr>
                                        <p:cTn id="225" dur="500"/>
                                        <p:tgtEl>
                                          <p:spTgt spid="42"/>
                                        </p:tgtEl>
                                      </p:cBhvr>
                                    </p:animEffect>
                                    <p:set>
                                      <p:cBhvr>
                                        <p:cTn id="226" dur="1" fill="hold">
                                          <p:stCondLst>
                                            <p:cond delay="499"/>
                                          </p:stCondLst>
                                        </p:cTn>
                                        <p:tgtEl>
                                          <p:spTgt spid="42"/>
                                        </p:tgtEl>
                                        <p:attrNameLst>
                                          <p:attrName>style.visibility</p:attrName>
                                        </p:attrNameLst>
                                      </p:cBhvr>
                                      <p:to>
                                        <p:strVal val="hidden"/>
                                      </p:to>
                                    </p:set>
                                  </p:childTnLst>
                                </p:cTn>
                              </p:par>
                              <p:par>
                                <p:cTn id="227" presetID="1" presetClass="entr" presetSubtype="0" fill="hold" grpId="2" nodeType="withEffect">
                                  <p:stCondLst>
                                    <p:cond delay="0"/>
                                  </p:stCondLst>
                                  <p:childTnLst>
                                    <p:set>
                                      <p:cBhvr>
                                        <p:cTn id="228" dur="1" fill="hold">
                                          <p:stCondLst>
                                            <p:cond delay="0"/>
                                          </p:stCondLst>
                                        </p:cTn>
                                        <p:tgtEl>
                                          <p:spTgt spid="40"/>
                                        </p:tgtEl>
                                        <p:attrNameLst>
                                          <p:attrName>style.visibility</p:attrName>
                                        </p:attrNameLst>
                                      </p:cBhvr>
                                      <p:to>
                                        <p:strVal val="visible"/>
                                      </p:to>
                                    </p:set>
                                  </p:childTnLst>
                                </p:cTn>
                              </p:par>
                              <p:par>
                                <p:cTn id="229" presetID="1" presetClass="entr" presetSubtype="0" fill="hold" grpId="2" nodeType="withEffect">
                                  <p:stCondLst>
                                    <p:cond delay="0"/>
                                  </p:stCondLst>
                                  <p:childTnLst>
                                    <p:set>
                                      <p:cBhvr>
                                        <p:cTn id="230" dur="1" fill="hold">
                                          <p:stCondLst>
                                            <p:cond delay="0"/>
                                          </p:stCondLst>
                                        </p:cTn>
                                        <p:tgtEl>
                                          <p:spTgt spid="58"/>
                                        </p:tgtEl>
                                        <p:attrNameLst>
                                          <p:attrName>style.visibility</p:attrName>
                                        </p:attrNameLst>
                                      </p:cBhvr>
                                      <p:to>
                                        <p:strVal val="visible"/>
                                      </p:to>
                                    </p:set>
                                  </p:childTnLst>
                                </p:cTn>
                              </p:par>
                              <p:par>
                                <p:cTn id="231" presetID="1" presetClass="entr" presetSubtype="0" fill="hold" grpId="2" nodeType="withEffect">
                                  <p:stCondLst>
                                    <p:cond delay="0"/>
                                  </p:stCondLst>
                                  <p:childTnLst>
                                    <p:set>
                                      <p:cBhvr>
                                        <p:cTn id="232" dur="1" fill="hold">
                                          <p:stCondLst>
                                            <p:cond delay="0"/>
                                          </p:stCondLst>
                                        </p:cTn>
                                        <p:tgtEl>
                                          <p:spTgt spid="59"/>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3" presetClass="exit" presetSubtype="10" fill="hold" grpId="1" nodeType="clickEffect">
                                  <p:stCondLst>
                                    <p:cond delay="0"/>
                                  </p:stCondLst>
                                  <p:childTnLst>
                                    <p:animEffect transition="out" filter="blinds(horizontal)">
                                      <p:cBhvr>
                                        <p:cTn id="236" dur="500"/>
                                        <p:tgtEl>
                                          <p:spTgt spid="40973"/>
                                        </p:tgtEl>
                                      </p:cBhvr>
                                    </p:animEffect>
                                    <p:set>
                                      <p:cBhvr>
                                        <p:cTn id="237" dur="1" fill="hold">
                                          <p:stCondLst>
                                            <p:cond delay="499"/>
                                          </p:stCondLst>
                                        </p:cTn>
                                        <p:tgtEl>
                                          <p:spTgt spid="40973"/>
                                        </p:tgtEl>
                                        <p:attrNameLst>
                                          <p:attrName>style.visibility</p:attrName>
                                        </p:attrNameLst>
                                      </p:cBhvr>
                                      <p:to>
                                        <p:strVal val="hidden"/>
                                      </p:to>
                                    </p:set>
                                  </p:childTnLst>
                                </p:cTn>
                              </p:par>
                              <p:par>
                                <p:cTn id="238" presetID="1" presetClass="entr" presetSubtype="0" fill="hold" grpId="0" nodeType="withEffect">
                                  <p:stCondLst>
                                    <p:cond delay="0"/>
                                  </p:stCondLst>
                                  <p:childTnLst>
                                    <p:set>
                                      <p:cBhvr>
                                        <p:cTn id="239" dur="1" fill="hold">
                                          <p:stCondLst>
                                            <p:cond delay="0"/>
                                          </p:stCondLst>
                                        </p:cTn>
                                        <p:tgtEl>
                                          <p:spTgt spid="40974"/>
                                        </p:tgtEl>
                                        <p:attrNameLst>
                                          <p:attrName>style.visibility</p:attrName>
                                        </p:attrNameLst>
                                      </p:cBhvr>
                                      <p:to>
                                        <p:strVal val="visible"/>
                                      </p:to>
                                    </p:set>
                                  </p:childTnLst>
                                </p:cTn>
                              </p:par>
                              <p:par>
                                <p:cTn id="240" presetID="1" presetClass="entr" presetSubtype="0" fill="hold" grpId="2" nodeType="withEffect">
                                  <p:stCondLst>
                                    <p:cond delay="0"/>
                                  </p:stCondLst>
                                  <p:childTnLst>
                                    <p:set>
                                      <p:cBhvr>
                                        <p:cTn id="241" dur="1" fill="hold">
                                          <p:stCondLst>
                                            <p:cond delay="0"/>
                                          </p:stCondLst>
                                        </p:cTn>
                                        <p:tgtEl>
                                          <p:spTgt spid="53"/>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40976"/>
                                        </p:tgtEl>
                                        <p:attrNameLst>
                                          <p:attrName>style.visibility</p:attrName>
                                        </p:attrNameLst>
                                      </p:cBhvr>
                                      <p:to>
                                        <p:strVal val="visible"/>
                                      </p:to>
                                    </p:set>
                                  </p:childTnLst>
                                </p:cTn>
                              </p:par>
                              <p:par>
                                <p:cTn id="246" presetID="3" presetClass="exit" presetSubtype="10" fill="hold" grpId="1" nodeType="withEffect">
                                  <p:stCondLst>
                                    <p:cond delay="0"/>
                                  </p:stCondLst>
                                  <p:childTnLst>
                                    <p:animEffect transition="out" filter="blinds(horizontal)">
                                      <p:cBhvr>
                                        <p:cTn id="247" dur="500"/>
                                        <p:tgtEl>
                                          <p:spTgt spid="40974"/>
                                        </p:tgtEl>
                                      </p:cBhvr>
                                    </p:animEffect>
                                    <p:set>
                                      <p:cBhvr>
                                        <p:cTn id="248" dur="1" fill="hold">
                                          <p:stCondLst>
                                            <p:cond delay="499"/>
                                          </p:stCondLst>
                                        </p:cTn>
                                        <p:tgtEl>
                                          <p:spTgt spid="40974"/>
                                        </p:tgtEl>
                                        <p:attrNameLst>
                                          <p:attrName>style.visibility</p:attrName>
                                        </p:attrNameLst>
                                      </p:cBhvr>
                                      <p:to>
                                        <p:strVal val="hidden"/>
                                      </p:to>
                                    </p:set>
                                  </p:childTnLst>
                                </p:cTn>
                              </p:par>
                              <p:par>
                                <p:cTn id="249" presetID="1" presetClass="entr" presetSubtype="0" fill="hold" grpId="2" nodeType="withEffect">
                                  <p:stCondLst>
                                    <p:cond delay="0"/>
                                  </p:stCondLst>
                                  <p:childTnLst>
                                    <p:set>
                                      <p:cBhvr>
                                        <p:cTn id="250" dur="1" fill="hold">
                                          <p:stCondLst>
                                            <p:cond delay="0"/>
                                          </p:stCondLst>
                                        </p:cTn>
                                        <p:tgtEl>
                                          <p:spTgt spid="40968"/>
                                        </p:tgtEl>
                                        <p:attrNameLst>
                                          <p:attrName>style.visibility</p:attrName>
                                        </p:attrNameLst>
                                      </p:cBhvr>
                                      <p:to>
                                        <p:strVal val="visible"/>
                                      </p:to>
                                    </p:set>
                                  </p:childTnLst>
                                </p:cTn>
                              </p:par>
                              <p:par>
                                <p:cTn id="251" presetID="1" presetClass="entr" presetSubtype="0" fill="hold" grpId="2" nodeType="withEffect">
                                  <p:stCondLst>
                                    <p:cond delay="0"/>
                                  </p:stCondLst>
                                  <p:childTnLst>
                                    <p:set>
                                      <p:cBhvr>
                                        <p:cTn id="252" dur="1" fill="hold">
                                          <p:stCondLst>
                                            <p:cond delay="0"/>
                                          </p:stCondLst>
                                        </p:cTn>
                                        <p:tgtEl>
                                          <p:spTgt spid="40965"/>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40960"/>
                                        </p:tgtEl>
                                        <p:attrNameLst>
                                          <p:attrName>style.visibility</p:attrName>
                                        </p:attrNameLst>
                                      </p:cBhvr>
                                      <p:to>
                                        <p:strVal val="visible"/>
                                      </p:to>
                                    </p:set>
                                  </p:childTnLst>
                                </p:cTn>
                              </p:par>
                              <p:par>
                                <p:cTn id="255" presetID="3" presetClass="exit" presetSubtype="10" fill="hold" grpId="3" nodeType="withEffect">
                                  <p:stCondLst>
                                    <p:cond delay="0"/>
                                  </p:stCondLst>
                                  <p:childTnLst>
                                    <p:animEffect transition="out" filter="blinds(horizontal)">
                                      <p:cBhvr>
                                        <p:cTn id="256" dur="500"/>
                                        <p:tgtEl>
                                          <p:spTgt spid="53"/>
                                        </p:tgtEl>
                                      </p:cBhvr>
                                    </p:animEffect>
                                    <p:set>
                                      <p:cBhvr>
                                        <p:cTn id="257" dur="1" fill="hold">
                                          <p:stCondLst>
                                            <p:cond delay="499"/>
                                          </p:stCondLst>
                                        </p:cTn>
                                        <p:tgtEl>
                                          <p:spTgt spid="53"/>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40977"/>
                                        </p:tgtEl>
                                        <p:attrNameLst>
                                          <p:attrName>style.visibility</p:attrName>
                                        </p:attrNameLst>
                                      </p:cBhvr>
                                      <p:to>
                                        <p:strVal val="visible"/>
                                      </p:to>
                                    </p:set>
                                  </p:childTnLst>
                                </p:cTn>
                              </p:par>
                              <p:par>
                                <p:cTn id="262" presetID="3" presetClass="exit" presetSubtype="10" fill="hold" grpId="1" nodeType="withEffect">
                                  <p:stCondLst>
                                    <p:cond delay="0"/>
                                  </p:stCondLst>
                                  <p:childTnLst>
                                    <p:animEffect transition="out" filter="blinds(horizontal)">
                                      <p:cBhvr>
                                        <p:cTn id="263" dur="500"/>
                                        <p:tgtEl>
                                          <p:spTgt spid="40976"/>
                                        </p:tgtEl>
                                      </p:cBhvr>
                                    </p:animEffect>
                                    <p:set>
                                      <p:cBhvr>
                                        <p:cTn id="264" dur="1" fill="hold">
                                          <p:stCondLst>
                                            <p:cond delay="499"/>
                                          </p:stCondLst>
                                        </p:cTn>
                                        <p:tgtEl>
                                          <p:spTgt spid="40976"/>
                                        </p:tgtEl>
                                        <p:attrNameLst>
                                          <p:attrName>style.visibility</p:attrName>
                                        </p:attrNameLst>
                                      </p:cBhvr>
                                      <p:to>
                                        <p:strVal val="hidden"/>
                                      </p:to>
                                    </p:set>
                                  </p:childTnLst>
                                </p:cTn>
                              </p:par>
                              <p:par>
                                <p:cTn id="265" presetID="3" presetClass="exit" presetSubtype="10" fill="hold" grpId="3" nodeType="withEffect">
                                  <p:stCondLst>
                                    <p:cond delay="0"/>
                                  </p:stCondLst>
                                  <p:childTnLst>
                                    <p:animEffect transition="out" filter="blinds(horizontal)">
                                      <p:cBhvr>
                                        <p:cTn id="266" dur="500"/>
                                        <p:tgtEl>
                                          <p:spTgt spid="59"/>
                                        </p:tgtEl>
                                      </p:cBhvr>
                                    </p:animEffect>
                                    <p:set>
                                      <p:cBhvr>
                                        <p:cTn id="267" dur="1" fill="hold">
                                          <p:stCondLst>
                                            <p:cond delay="499"/>
                                          </p:stCondLst>
                                        </p:cTn>
                                        <p:tgtEl>
                                          <p:spTgt spid="59"/>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40975"/>
                                        </p:tgtEl>
                                        <p:attrNameLst>
                                          <p:attrName>style.visibility</p:attrName>
                                        </p:attrNameLst>
                                      </p:cBhvr>
                                      <p:to>
                                        <p:strVal val="visible"/>
                                      </p:to>
                                    </p:set>
                                  </p:childTnLst>
                                </p:cTn>
                              </p:par>
                              <p:par>
                                <p:cTn id="270" presetID="1" presetClass="entr" presetSubtype="0" fill="hold" grpId="2" nodeType="withEffect">
                                  <p:stCondLst>
                                    <p:cond delay="0"/>
                                  </p:stCondLst>
                                  <p:childTnLst>
                                    <p:set>
                                      <p:cBhvr>
                                        <p:cTn id="271" dur="1" fill="hold">
                                          <p:stCondLst>
                                            <p:cond delay="0"/>
                                          </p:stCondLst>
                                        </p:cTn>
                                        <p:tgtEl>
                                          <p:spTgt spid="409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40979"/>
                                        </p:tgtEl>
                                        <p:attrNameLst>
                                          <p:attrName>style.visibility</p:attrName>
                                        </p:attrNameLst>
                                      </p:cBhvr>
                                      <p:to>
                                        <p:strVal val="visible"/>
                                      </p:to>
                                    </p:set>
                                  </p:childTnLst>
                                </p:cTn>
                              </p:par>
                              <p:par>
                                <p:cTn id="276" presetID="3" presetClass="exit" presetSubtype="10" fill="hold" grpId="1" nodeType="withEffect">
                                  <p:stCondLst>
                                    <p:cond delay="0"/>
                                  </p:stCondLst>
                                  <p:childTnLst>
                                    <p:animEffect transition="out" filter="blinds(horizontal)">
                                      <p:cBhvr>
                                        <p:cTn id="277" dur="500"/>
                                        <p:tgtEl>
                                          <p:spTgt spid="40977"/>
                                        </p:tgtEl>
                                      </p:cBhvr>
                                    </p:animEffect>
                                    <p:set>
                                      <p:cBhvr>
                                        <p:cTn id="278" dur="1" fill="hold">
                                          <p:stCondLst>
                                            <p:cond delay="499"/>
                                          </p:stCondLst>
                                        </p:cTn>
                                        <p:tgtEl>
                                          <p:spTgt spid="40977"/>
                                        </p:tgtEl>
                                        <p:attrNameLst>
                                          <p:attrName>style.visibility</p:attrName>
                                        </p:attrNameLst>
                                      </p:cBhvr>
                                      <p:to>
                                        <p:strVal val="hidden"/>
                                      </p:to>
                                    </p:set>
                                  </p:childTnLst>
                                </p:cTn>
                              </p:par>
                              <p:par>
                                <p:cTn id="279" presetID="3" presetClass="exit" presetSubtype="10" fill="hold" grpId="3" nodeType="withEffect">
                                  <p:stCondLst>
                                    <p:cond delay="0"/>
                                  </p:stCondLst>
                                  <p:childTnLst>
                                    <p:animEffect transition="out" filter="blinds(horizontal)">
                                      <p:cBhvr>
                                        <p:cTn id="280" dur="500"/>
                                        <p:tgtEl>
                                          <p:spTgt spid="58"/>
                                        </p:tgtEl>
                                      </p:cBhvr>
                                    </p:animEffect>
                                    <p:set>
                                      <p:cBhvr>
                                        <p:cTn id="281" dur="1" fill="hold">
                                          <p:stCondLst>
                                            <p:cond delay="499"/>
                                          </p:stCondLst>
                                        </p:cTn>
                                        <p:tgtEl>
                                          <p:spTgt spid="58"/>
                                        </p:tgtEl>
                                        <p:attrNameLst>
                                          <p:attrName>style.visibility</p:attrName>
                                        </p:attrNameLst>
                                      </p:cBhvr>
                                      <p:to>
                                        <p:strVal val="hidden"/>
                                      </p:to>
                                    </p:set>
                                  </p:childTnLst>
                                </p:cTn>
                              </p:par>
                              <p:par>
                                <p:cTn id="282" presetID="1" presetClass="entr" presetSubtype="0" fill="hold" grpId="3" nodeType="withEffect">
                                  <p:stCondLst>
                                    <p:cond delay="0"/>
                                  </p:stCondLst>
                                  <p:childTnLst>
                                    <p:set>
                                      <p:cBhvr>
                                        <p:cTn id="283" dur="1" fill="hold">
                                          <p:stCondLst>
                                            <p:cond delay="0"/>
                                          </p:stCondLst>
                                        </p:cTn>
                                        <p:tgtEl>
                                          <p:spTgt spid="40978"/>
                                        </p:tgtEl>
                                        <p:attrNameLst>
                                          <p:attrName>style.visibility</p:attrName>
                                        </p:attrNameLst>
                                      </p:cBhvr>
                                      <p:to>
                                        <p:strVal val="visible"/>
                                      </p:to>
                                    </p:set>
                                  </p:childTnLst>
                                </p:cTn>
                              </p:par>
                              <p:par>
                                <p:cTn id="284" presetID="3" presetClass="exit" presetSubtype="10" fill="hold" grpId="3" nodeType="withEffect">
                                  <p:stCondLst>
                                    <p:cond delay="0"/>
                                  </p:stCondLst>
                                  <p:childTnLst>
                                    <p:animEffect transition="out" filter="blinds(horizontal)">
                                      <p:cBhvr>
                                        <p:cTn id="285" dur="500"/>
                                        <p:tgtEl>
                                          <p:spTgt spid="40"/>
                                        </p:tgtEl>
                                      </p:cBhvr>
                                    </p:animEffect>
                                    <p:set>
                                      <p:cBhvr>
                                        <p:cTn id="286" dur="1" fill="hold">
                                          <p:stCondLst>
                                            <p:cond delay="499"/>
                                          </p:stCondLst>
                                        </p:cTn>
                                        <p:tgtEl>
                                          <p:spTgt spid="40"/>
                                        </p:tgtEl>
                                        <p:attrNameLst>
                                          <p:attrName>style.visibility</p:attrName>
                                        </p:attrNameLst>
                                      </p:cBhvr>
                                      <p:to>
                                        <p:strVal val="hidden"/>
                                      </p:to>
                                    </p:set>
                                  </p:childTnLst>
                                </p:cTn>
                              </p:par>
                              <p:par>
                                <p:cTn id="287" presetID="1" presetClass="entr" presetSubtype="0" fill="hold" grpId="2" nodeType="withEffect">
                                  <p:stCondLst>
                                    <p:cond delay="0"/>
                                  </p:stCondLst>
                                  <p:childTnLst>
                                    <p:set>
                                      <p:cBhvr>
                                        <p:cTn id="28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31" grpId="0"/>
      <p:bldP spid="32" grpId="0"/>
      <p:bldP spid="33" grpId="0"/>
      <p:bldP spid="34" grpId="0"/>
      <p:bldP spid="35" grpId="0"/>
      <p:bldP spid="36" grpId="0"/>
      <p:bldP spid="36" grpId="1"/>
      <p:bldP spid="37" grpId="0"/>
      <p:bldP spid="37" grpId="1"/>
      <p:bldP spid="38" grpId="0"/>
      <p:bldP spid="39" grpId="0"/>
      <p:bldP spid="39" grpId="1"/>
      <p:bldP spid="39" grpId="2"/>
      <p:bldP spid="40" grpId="0"/>
      <p:bldP spid="40" grpId="1"/>
      <p:bldP spid="40" grpId="2"/>
      <p:bldP spid="40" grpId="3"/>
      <p:bldP spid="41" grpId="0"/>
      <p:bldP spid="41" grpId="1"/>
      <p:bldP spid="42" grpId="0"/>
      <p:bldP spid="42" grpId="1"/>
      <p:bldP spid="43" grpId="0"/>
      <p:bldP spid="44" grpId="0"/>
      <p:bldP spid="45" grpId="0"/>
      <p:bldP spid="45" grpId="1"/>
      <p:bldP spid="46" grpId="0"/>
      <p:bldP spid="46" grpId="1"/>
      <p:bldP spid="47" grpId="0"/>
      <p:bldP spid="47" grpId="1"/>
      <p:bldP spid="48" grpId="0"/>
      <p:bldP spid="48" grpId="1"/>
      <p:bldP spid="49" grpId="0"/>
      <p:bldP spid="50" grpId="0"/>
      <p:bldP spid="50" grpId="1"/>
      <p:bldP spid="51" grpId="0"/>
      <p:bldP spid="51" grpId="1"/>
      <p:bldP spid="52" grpId="0"/>
      <p:bldP spid="53" grpId="0"/>
      <p:bldP spid="53" grpId="1"/>
      <p:bldP spid="53" grpId="2"/>
      <p:bldP spid="53" grpId="3"/>
      <p:bldP spid="56" grpId="0"/>
      <p:bldP spid="57" grpId="0"/>
      <p:bldP spid="57" grpId="1"/>
      <p:bldP spid="58" grpId="0"/>
      <p:bldP spid="58" grpId="1"/>
      <p:bldP spid="58" grpId="2"/>
      <p:bldP spid="58" grpId="3"/>
      <p:bldP spid="59" grpId="0"/>
      <p:bldP spid="59" grpId="1"/>
      <p:bldP spid="59" grpId="2"/>
      <p:bldP spid="59" grpId="3"/>
      <p:bldP spid="60" grpId="0"/>
      <p:bldP spid="60" grpId="1"/>
      <p:bldP spid="61" grpId="0"/>
      <p:bldP spid="61" grpId="1"/>
      <p:bldP spid="62" grpId="0"/>
      <p:bldP spid="62" grpId="1"/>
      <p:bldP spid="63" grpId="0"/>
      <p:bldP spid="63" grpId="1"/>
      <p:bldP spid="40960" grpId="0"/>
      <p:bldP spid="40960" grpId="1"/>
      <p:bldP spid="40963" grpId="0"/>
      <p:bldP spid="40964" grpId="0"/>
      <p:bldP spid="40965" grpId="0"/>
      <p:bldP spid="40965" grpId="1"/>
      <p:bldP spid="40965" grpId="2"/>
      <p:bldP spid="40966" grpId="0"/>
      <p:bldP spid="40966" grpId="1"/>
      <p:bldP spid="40967" grpId="0"/>
      <p:bldP spid="40967" grpId="1"/>
      <p:bldP spid="40968" grpId="0"/>
      <p:bldP spid="40968" grpId="1"/>
      <p:bldP spid="40968" grpId="2"/>
      <p:bldP spid="40969" grpId="0"/>
      <p:bldP spid="40969" grpId="1"/>
      <p:bldP spid="40970" grpId="0"/>
      <p:bldP spid="40970" grpId="1"/>
      <p:bldP spid="40971" grpId="0"/>
      <p:bldP spid="40971" grpId="1"/>
      <p:bldP spid="40972" grpId="0" animBg="1"/>
      <p:bldP spid="40972" grpId="1" animBg="1"/>
      <p:bldP spid="40973" grpId="0" animBg="1"/>
      <p:bldP spid="40973" grpId="1" animBg="1"/>
      <p:bldP spid="40974" grpId="0" animBg="1"/>
      <p:bldP spid="40974" grpId="1" animBg="1"/>
      <p:bldP spid="40975" grpId="0"/>
      <p:bldP spid="40975" grpId="1"/>
      <p:bldP spid="40975" grpId="2"/>
      <p:bldP spid="40976" grpId="0" animBg="1"/>
      <p:bldP spid="40976" grpId="1" animBg="1"/>
      <p:bldP spid="40977" grpId="0" animBg="1"/>
      <p:bldP spid="40977" grpId="1" animBg="1"/>
      <p:bldP spid="40978" grpId="0"/>
      <p:bldP spid="40978" grpId="1"/>
      <p:bldP spid="40978" grpId="2"/>
      <p:bldP spid="40978" grpId="3"/>
      <p:bldP spid="409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Approches de planification</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6</a:t>
            </a:fld>
            <a:endParaRPr lang="en-US" dirty="0"/>
          </a:p>
        </p:txBody>
      </p:sp>
      <p:pic>
        <p:nvPicPr>
          <p:cNvPr id="7" name="Picture 6">
            <a:extLst>
              <a:ext uri="{FF2B5EF4-FFF2-40B4-BE49-F238E27FC236}">
                <a16:creationId xmlns:a16="http://schemas.microsoft.com/office/drawing/2014/main" id="{C52CACD2-D23B-11E7-5168-4866FFA0E8FD}"/>
              </a:ext>
            </a:extLst>
          </p:cNvPr>
          <p:cNvPicPr>
            <a:picLocks noChangeAspect="1"/>
          </p:cNvPicPr>
          <p:nvPr/>
        </p:nvPicPr>
        <p:blipFill>
          <a:blip r:embed="rId3"/>
          <a:stretch>
            <a:fillRect/>
          </a:stretch>
        </p:blipFill>
        <p:spPr>
          <a:xfrm>
            <a:off x="7091325" y="970916"/>
            <a:ext cx="809399" cy="719988"/>
          </a:xfrm>
          <a:prstGeom prst="rect">
            <a:avLst/>
          </a:prstGeom>
        </p:spPr>
      </p:pic>
      <p:grpSp>
        <p:nvGrpSpPr>
          <p:cNvPr id="8" name="Group 7">
            <a:extLst>
              <a:ext uri="{FF2B5EF4-FFF2-40B4-BE49-F238E27FC236}">
                <a16:creationId xmlns:a16="http://schemas.microsoft.com/office/drawing/2014/main" id="{FD5C206B-0AFE-5DE3-B7CE-10962184FAEF}"/>
              </a:ext>
            </a:extLst>
          </p:cNvPr>
          <p:cNvGrpSpPr/>
          <p:nvPr/>
        </p:nvGrpSpPr>
        <p:grpSpPr>
          <a:xfrm>
            <a:off x="1552859" y="1000733"/>
            <a:ext cx="3108593" cy="846909"/>
            <a:chOff x="2166938" y="5565396"/>
            <a:chExt cx="4174227" cy="1020540"/>
          </a:xfrm>
        </p:grpSpPr>
        <p:pic>
          <p:nvPicPr>
            <p:cNvPr id="9" name="Picture 8">
              <a:extLst>
                <a:ext uri="{FF2B5EF4-FFF2-40B4-BE49-F238E27FC236}">
                  <a16:creationId xmlns:a16="http://schemas.microsoft.com/office/drawing/2014/main" id="{0F7E521F-9FE3-6019-9B14-CFD307A7DCA1}"/>
                </a:ext>
              </a:extLst>
            </p:cNvPr>
            <p:cNvPicPr>
              <a:picLocks noChangeAspect="1"/>
            </p:cNvPicPr>
            <p:nvPr/>
          </p:nvPicPr>
          <p:blipFill>
            <a:blip r:embed="rId4"/>
            <a:stretch>
              <a:fillRect/>
            </a:stretch>
          </p:blipFill>
          <p:spPr>
            <a:xfrm>
              <a:off x="2166938" y="5565396"/>
              <a:ext cx="4174227" cy="653442"/>
            </a:xfrm>
            <a:prstGeom prst="rect">
              <a:avLst/>
            </a:prstGeom>
          </p:spPr>
        </p:pic>
        <p:sp>
          <p:nvSpPr>
            <p:cNvPr id="11" name="Arrow: Down 10">
              <a:extLst>
                <a:ext uri="{FF2B5EF4-FFF2-40B4-BE49-F238E27FC236}">
                  <a16:creationId xmlns:a16="http://schemas.microsoft.com/office/drawing/2014/main" id="{1C0804A0-1DFB-B70F-0FA5-A5148DAA6E1C}"/>
                </a:ext>
              </a:extLst>
            </p:cNvPr>
            <p:cNvSpPr/>
            <p:nvPr/>
          </p:nvSpPr>
          <p:spPr>
            <a:xfrm>
              <a:off x="3906181" y="5889309"/>
              <a:ext cx="347870" cy="3408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9" name="TextBox 28">
              <a:extLst>
                <a:ext uri="{FF2B5EF4-FFF2-40B4-BE49-F238E27FC236}">
                  <a16:creationId xmlns:a16="http://schemas.microsoft.com/office/drawing/2014/main" id="{3D680E4F-417D-79B9-621F-65552B52F24A}"/>
                </a:ext>
              </a:extLst>
            </p:cNvPr>
            <p:cNvSpPr txBox="1"/>
            <p:nvPr/>
          </p:nvSpPr>
          <p:spPr>
            <a:xfrm>
              <a:off x="3619282" y="6177973"/>
              <a:ext cx="997305" cy="407963"/>
            </a:xfrm>
            <a:prstGeom prst="rect">
              <a:avLst/>
            </a:prstGeom>
            <a:noFill/>
          </p:spPr>
          <p:txBody>
            <a:bodyPr wrap="none" rtlCol="0">
              <a:spAutoFit/>
            </a:bodyPr>
            <a:lstStyle/>
            <a:p>
              <a:r>
                <a:rPr lang="en-CA" sz="1600" dirty="0">
                  <a:solidFill>
                    <a:schemeClr val="accent1"/>
                  </a:solidFill>
                </a:rPr>
                <a:t>Search</a:t>
              </a:r>
              <a:endParaRPr lang="en-US" sz="1600" dirty="0">
                <a:solidFill>
                  <a:schemeClr val="accent1"/>
                </a:solidFill>
              </a:endParaRPr>
            </a:p>
          </p:txBody>
        </p:sp>
      </p:grpSp>
      <p:sp>
        <p:nvSpPr>
          <p:cNvPr id="13" name="Rectangle 3">
            <a:extLst>
              <a:ext uri="{FF2B5EF4-FFF2-40B4-BE49-F238E27FC236}">
                <a16:creationId xmlns:a16="http://schemas.microsoft.com/office/drawing/2014/main" id="{95561AC5-8401-4B92-5F39-4E36080B1892}"/>
              </a:ext>
            </a:extLst>
          </p:cNvPr>
          <p:cNvSpPr>
            <a:spLocks noGrp="1" noChangeArrowheads="1"/>
          </p:cNvSpPr>
          <p:nvPr>
            <p:ph idx="1"/>
          </p:nvPr>
        </p:nvSpPr>
        <p:spPr>
          <a:xfrm>
            <a:off x="453064" y="1843546"/>
            <a:ext cx="8028809" cy="738635"/>
          </a:xfrm>
        </p:spPr>
        <p:txBody>
          <a:bodyPr/>
          <a:lstStyle/>
          <a:p>
            <a:pPr marL="0" indent="0">
              <a:spcAft>
                <a:spcPts val="800"/>
              </a:spcAft>
              <a:buNone/>
            </a:pPr>
            <a:r>
              <a:rPr lang="fr-CA" sz="1600" dirty="0"/>
              <a:t>Les approches diffèrent selon la représentation de l’</a:t>
            </a:r>
            <a:r>
              <a:rPr lang="fr-CA" sz="1600" dirty="0">
                <a:solidFill>
                  <a:schemeClr val="accent1"/>
                </a:solidFill>
              </a:rPr>
              <a:t>espace de recherche</a:t>
            </a:r>
            <a:r>
              <a:rPr lang="fr-CA" sz="1600" dirty="0"/>
              <a:t>, du </a:t>
            </a:r>
            <a:r>
              <a:rPr lang="fr-CA" sz="1600" dirty="0">
                <a:solidFill>
                  <a:schemeClr val="accent1"/>
                </a:solidFill>
              </a:rPr>
              <a:t>modèle, </a:t>
            </a:r>
            <a:r>
              <a:rPr lang="fr-CA" sz="1600" dirty="0"/>
              <a:t>la </a:t>
            </a:r>
            <a:r>
              <a:rPr lang="fr-CA" sz="1600" dirty="0">
                <a:solidFill>
                  <a:schemeClr val="accent1"/>
                </a:solidFill>
              </a:rPr>
              <a:t>représentation de la politique (plan, stratégie)</a:t>
            </a:r>
            <a:r>
              <a:rPr lang="fr-CA" sz="1600" dirty="0"/>
              <a:t>, le </a:t>
            </a:r>
            <a:r>
              <a:rPr lang="fr-CA" sz="1600" dirty="0">
                <a:solidFill>
                  <a:schemeClr val="accent1"/>
                </a:solidFill>
              </a:rPr>
              <a:t>nombre d’agents</a:t>
            </a:r>
            <a:r>
              <a:rPr lang="fr-CA" sz="1600" dirty="0"/>
              <a:t>, et la technique utilisées pour </a:t>
            </a:r>
            <a:r>
              <a:rPr lang="fr-CA" sz="1600" dirty="0">
                <a:solidFill>
                  <a:schemeClr val="accent1"/>
                </a:solidFill>
              </a:rPr>
              <a:t>explorer l’espace (recherche et optimisation)</a:t>
            </a:r>
            <a:r>
              <a:rPr lang="fr-CA" sz="1600" dirty="0"/>
              <a:t>.</a:t>
            </a:r>
          </a:p>
          <a:p>
            <a:pPr marL="0" indent="0">
              <a:spcBef>
                <a:spcPts val="800"/>
              </a:spcBef>
              <a:spcAft>
                <a:spcPts val="800"/>
              </a:spcAft>
              <a:buNone/>
            </a:pPr>
            <a:endParaRPr lang="fr-CA" altLang="en-US" sz="1600" dirty="0"/>
          </a:p>
          <a:p>
            <a:pPr marL="0" indent="0">
              <a:buNone/>
            </a:pPr>
            <a:endParaRPr lang="fr-CA" altLang="en-US" sz="1600" dirty="0"/>
          </a:p>
        </p:txBody>
      </p:sp>
      <p:sp>
        <p:nvSpPr>
          <p:cNvPr id="31" name="TextBox 30">
            <a:extLst>
              <a:ext uri="{FF2B5EF4-FFF2-40B4-BE49-F238E27FC236}">
                <a16:creationId xmlns:a16="http://schemas.microsoft.com/office/drawing/2014/main" id="{09C2A0DC-DFE7-C36E-DCCE-1B7D5B1E980E}"/>
              </a:ext>
            </a:extLst>
          </p:cNvPr>
          <p:cNvSpPr txBox="1"/>
          <p:nvPr/>
        </p:nvSpPr>
        <p:spPr>
          <a:xfrm>
            <a:off x="445312" y="2805605"/>
            <a:ext cx="2095553" cy="338554"/>
          </a:xfrm>
          <a:prstGeom prst="rect">
            <a:avLst/>
          </a:prstGeom>
          <a:noFill/>
        </p:spPr>
        <p:txBody>
          <a:bodyPr wrap="square" rtlCol="0">
            <a:spAutoFit/>
          </a:bodyPr>
          <a:lstStyle/>
          <a:p>
            <a:r>
              <a:rPr lang="en-CA" sz="1600" b="1" dirty="0">
                <a:solidFill>
                  <a:schemeClr val="accent1"/>
                </a:solidFill>
              </a:rPr>
              <a:t>Space representation</a:t>
            </a:r>
            <a:endParaRPr lang="en-US" sz="1600" b="1" dirty="0">
              <a:solidFill>
                <a:schemeClr val="accent1"/>
              </a:solidFill>
            </a:endParaRPr>
          </a:p>
        </p:txBody>
      </p:sp>
      <p:sp>
        <p:nvSpPr>
          <p:cNvPr id="32" name="TextBox 31">
            <a:extLst>
              <a:ext uri="{FF2B5EF4-FFF2-40B4-BE49-F238E27FC236}">
                <a16:creationId xmlns:a16="http://schemas.microsoft.com/office/drawing/2014/main" id="{4106A299-7971-A1CD-8264-3A4FBC3E7A58}"/>
              </a:ext>
            </a:extLst>
          </p:cNvPr>
          <p:cNvSpPr txBox="1"/>
          <p:nvPr/>
        </p:nvSpPr>
        <p:spPr>
          <a:xfrm>
            <a:off x="435373" y="3983517"/>
            <a:ext cx="837619" cy="338554"/>
          </a:xfrm>
          <a:prstGeom prst="rect">
            <a:avLst/>
          </a:prstGeom>
          <a:noFill/>
        </p:spPr>
        <p:txBody>
          <a:bodyPr wrap="square" rtlCol="0">
            <a:spAutoFit/>
          </a:bodyPr>
          <a:lstStyle/>
          <a:p>
            <a:r>
              <a:rPr lang="en-CA" sz="1600" b="1" dirty="0">
                <a:solidFill>
                  <a:schemeClr val="accent1"/>
                </a:solidFill>
              </a:rPr>
              <a:t>Model</a:t>
            </a:r>
            <a:endParaRPr lang="en-US" sz="1600" b="1" dirty="0">
              <a:solidFill>
                <a:schemeClr val="accent1"/>
              </a:solidFill>
            </a:endParaRPr>
          </a:p>
        </p:txBody>
      </p:sp>
      <p:sp>
        <p:nvSpPr>
          <p:cNvPr id="33" name="TextBox 32">
            <a:extLst>
              <a:ext uri="{FF2B5EF4-FFF2-40B4-BE49-F238E27FC236}">
                <a16:creationId xmlns:a16="http://schemas.microsoft.com/office/drawing/2014/main" id="{ADDE8DD5-1338-5669-EE5F-27CC8FB18B7D}"/>
              </a:ext>
            </a:extLst>
          </p:cNvPr>
          <p:cNvSpPr txBox="1"/>
          <p:nvPr/>
        </p:nvSpPr>
        <p:spPr>
          <a:xfrm>
            <a:off x="408471" y="5319681"/>
            <a:ext cx="1463785" cy="338554"/>
          </a:xfrm>
          <a:prstGeom prst="rect">
            <a:avLst/>
          </a:prstGeom>
          <a:noFill/>
        </p:spPr>
        <p:txBody>
          <a:bodyPr wrap="square" rtlCol="0">
            <a:spAutoFit/>
          </a:bodyPr>
          <a:lstStyle/>
          <a:p>
            <a:r>
              <a:rPr lang="en-CA" sz="1600" b="1" dirty="0">
                <a:solidFill>
                  <a:schemeClr val="accent1"/>
                </a:solidFill>
              </a:rPr>
              <a:t>Search process</a:t>
            </a:r>
            <a:endParaRPr lang="en-US" sz="1600" b="1" dirty="0">
              <a:solidFill>
                <a:schemeClr val="accent1"/>
              </a:solidFill>
            </a:endParaRPr>
          </a:p>
        </p:txBody>
      </p:sp>
      <p:sp>
        <p:nvSpPr>
          <p:cNvPr id="34" name="TextBox 33">
            <a:extLst>
              <a:ext uri="{FF2B5EF4-FFF2-40B4-BE49-F238E27FC236}">
                <a16:creationId xmlns:a16="http://schemas.microsoft.com/office/drawing/2014/main" id="{0D6A134C-B7EA-7A74-691C-C1FF2C39BA7F}"/>
              </a:ext>
            </a:extLst>
          </p:cNvPr>
          <p:cNvSpPr txBox="1"/>
          <p:nvPr/>
        </p:nvSpPr>
        <p:spPr>
          <a:xfrm>
            <a:off x="446015" y="4641529"/>
            <a:ext cx="2095553" cy="338554"/>
          </a:xfrm>
          <a:prstGeom prst="rect">
            <a:avLst/>
          </a:prstGeom>
          <a:noFill/>
        </p:spPr>
        <p:txBody>
          <a:bodyPr wrap="square" rtlCol="0">
            <a:spAutoFit/>
          </a:bodyPr>
          <a:lstStyle/>
          <a:p>
            <a:r>
              <a:rPr lang="en-CA" sz="1600" b="1" dirty="0">
                <a:solidFill>
                  <a:schemeClr val="accent1"/>
                </a:solidFill>
              </a:rPr>
              <a:t>Plan representation</a:t>
            </a:r>
            <a:endParaRPr lang="en-US" sz="1600" b="1" dirty="0">
              <a:solidFill>
                <a:schemeClr val="accent1"/>
              </a:solidFill>
            </a:endParaRPr>
          </a:p>
        </p:txBody>
      </p:sp>
      <p:sp>
        <p:nvSpPr>
          <p:cNvPr id="35" name="TextBox 34">
            <a:extLst>
              <a:ext uri="{FF2B5EF4-FFF2-40B4-BE49-F238E27FC236}">
                <a16:creationId xmlns:a16="http://schemas.microsoft.com/office/drawing/2014/main" id="{18556902-AA58-A5EC-DFE6-C2FC13A8B4D6}"/>
              </a:ext>
            </a:extLst>
          </p:cNvPr>
          <p:cNvSpPr txBox="1"/>
          <p:nvPr/>
        </p:nvSpPr>
        <p:spPr>
          <a:xfrm>
            <a:off x="2566883" y="2837290"/>
            <a:ext cx="1181734" cy="338554"/>
          </a:xfrm>
          <a:prstGeom prst="rect">
            <a:avLst/>
          </a:prstGeom>
          <a:noFill/>
        </p:spPr>
        <p:txBody>
          <a:bodyPr wrap="none" rtlCol="0">
            <a:spAutoFit/>
          </a:bodyPr>
          <a:lstStyle/>
          <a:p>
            <a:r>
              <a:rPr lang="en-CA" sz="1600" b="1" dirty="0"/>
              <a:t>State-Space</a:t>
            </a:r>
            <a:endParaRPr lang="en-US" sz="1600" b="1" dirty="0"/>
          </a:p>
        </p:txBody>
      </p:sp>
      <p:sp>
        <p:nvSpPr>
          <p:cNvPr id="39" name="TextBox 38">
            <a:extLst>
              <a:ext uri="{FF2B5EF4-FFF2-40B4-BE49-F238E27FC236}">
                <a16:creationId xmlns:a16="http://schemas.microsoft.com/office/drawing/2014/main" id="{40CB8477-6952-E731-F6ED-59B51C796615}"/>
              </a:ext>
            </a:extLst>
          </p:cNvPr>
          <p:cNvSpPr txBox="1"/>
          <p:nvPr/>
        </p:nvSpPr>
        <p:spPr>
          <a:xfrm>
            <a:off x="2609058" y="3994473"/>
            <a:ext cx="1962589" cy="338554"/>
          </a:xfrm>
          <a:prstGeom prst="rect">
            <a:avLst/>
          </a:prstGeom>
          <a:noFill/>
        </p:spPr>
        <p:txBody>
          <a:bodyPr wrap="none" rtlCol="0">
            <a:spAutoFit/>
          </a:bodyPr>
          <a:lstStyle/>
          <a:p>
            <a:r>
              <a:rPr lang="en-CA" sz="1600" b="1" dirty="0"/>
              <a:t>Deterministic: </a:t>
            </a:r>
            <a:r>
              <a:rPr lang="en-CA" sz="1600" dirty="0"/>
              <a:t>(</a:t>
            </a:r>
            <a:r>
              <a:rPr lang="en-CA" sz="1600" dirty="0" err="1"/>
              <a:t>s,a,s</a:t>
            </a:r>
            <a:r>
              <a:rPr lang="en-CA" sz="1600" dirty="0"/>
              <a:t>’)</a:t>
            </a:r>
          </a:p>
        </p:txBody>
      </p:sp>
      <p:sp>
        <p:nvSpPr>
          <p:cNvPr id="43" name="TextBox 42">
            <a:extLst>
              <a:ext uri="{FF2B5EF4-FFF2-40B4-BE49-F238E27FC236}">
                <a16:creationId xmlns:a16="http://schemas.microsoft.com/office/drawing/2014/main" id="{E234C6F6-04D8-C255-20AC-1480C61F8D32}"/>
              </a:ext>
            </a:extLst>
          </p:cNvPr>
          <p:cNvSpPr txBox="1"/>
          <p:nvPr/>
        </p:nvSpPr>
        <p:spPr>
          <a:xfrm>
            <a:off x="1290353" y="3967518"/>
            <a:ext cx="837619" cy="338554"/>
          </a:xfrm>
          <a:prstGeom prst="rect">
            <a:avLst/>
          </a:prstGeom>
          <a:noFill/>
        </p:spPr>
        <p:txBody>
          <a:bodyPr wrap="square" rtlCol="0">
            <a:spAutoFit/>
          </a:bodyPr>
          <a:lstStyle/>
          <a:p>
            <a:r>
              <a:rPr lang="en-CA" sz="1600" dirty="0">
                <a:solidFill>
                  <a:schemeClr val="accent1"/>
                </a:solidFill>
              </a:rPr>
              <a:t>Actions</a:t>
            </a:r>
            <a:endParaRPr lang="en-US" sz="1600" dirty="0">
              <a:solidFill>
                <a:schemeClr val="accent1"/>
              </a:solidFill>
            </a:endParaRPr>
          </a:p>
        </p:txBody>
      </p:sp>
      <p:sp>
        <p:nvSpPr>
          <p:cNvPr id="44" name="TextBox 43">
            <a:extLst>
              <a:ext uri="{FF2B5EF4-FFF2-40B4-BE49-F238E27FC236}">
                <a16:creationId xmlns:a16="http://schemas.microsoft.com/office/drawing/2014/main" id="{0BDE485E-A77D-B5F5-7B83-9327420BE316}"/>
              </a:ext>
            </a:extLst>
          </p:cNvPr>
          <p:cNvSpPr txBox="1"/>
          <p:nvPr/>
        </p:nvSpPr>
        <p:spPr>
          <a:xfrm>
            <a:off x="1272204" y="4225589"/>
            <a:ext cx="837619" cy="338554"/>
          </a:xfrm>
          <a:prstGeom prst="rect">
            <a:avLst/>
          </a:prstGeom>
          <a:noFill/>
        </p:spPr>
        <p:txBody>
          <a:bodyPr wrap="square" rtlCol="0">
            <a:spAutoFit/>
          </a:bodyPr>
          <a:lstStyle/>
          <a:p>
            <a:r>
              <a:rPr lang="en-CA" sz="1600" dirty="0">
                <a:solidFill>
                  <a:schemeClr val="accent1"/>
                </a:solidFill>
              </a:rPr>
              <a:t>Goal</a:t>
            </a:r>
            <a:endParaRPr lang="en-US" sz="1600" dirty="0">
              <a:solidFill>
                <a:schemeClr val="accent1"/>
              </a:solidFill>
            </a:endParaRPr>
          </a:p>
        </p:txBody>
      </p:sp>
      <p:sp>
        <p:nvSpPr>
          <p:cNvPr id="46" name="TextBox 45">
            <a:extLst>
              <a:ext uri="{FF2B5EF4-FFF2-40B4-BE49-F238E27FC236}">
                <a16:creationId xmlns:a16="http://schemas.microsoft.com/office/drawing/2014/main" id="{1ECA9CEF-FFC3-2F3C-DBAD-95C81526462F}"/>
              </a:ext>
            </a:extLst>
          </p:cNvPr>
          <p:cNvSpPr txBox="1"/>
          <p:nvPr/>
        </p:nvSpPr>
        <p:spPr>
          <a:xfrm>
            <a:off x="4503022" y="4243391"/>
            <a:ext cx="1475084" cy="338554"/>
          </a:xfrm>
          <a:prstGeom prst="rect">
            <a:avLst/>
          </a:prstGeom>
          <a:noFill/>
        </p:spPr>
        <p:txBody>
          <a:bodyPr wrap="none" rtlCol="0">
            <a:spAutoFit/>
          </a:bodyPr>
          <a:lstStyle/>
          <a:p>
            <a:r>
              <a:rPr lang="en-CA" sz="1600" b="1" dirty="0"/>
              <a:t>State sequence</a:t>
            </a:r>
          </a:p>
        </p:txBody>
      </p:sp>
      <p:sp>
        <p:nvSpPr>
          <p:cNvPr id="49" name="TextBox 48">
            <a:extLst>
              <a:ext uri="{FF2B5EF4-FFF2-40B4-BE49-F238E27FC236}">
                <a16:creationId xmlns:a16="http://schemas.microsoft.com/office/drawing/2014/main" id="{0A7E015E-F250-D818-AF37-9E6813FE4330}"/>
              </a:ext>
            </a:extLst>
          </p:cNvPr>
          <p:cNvSpPr txBox="1"/>
          <p:nvPr/>
        </p:nvSpPr>
        <p:spPr>
          <a:xfrm>
            <a:off x="2601833" y="4641529"/>
            <a:ext cx="816762" cy="338554"/>
          </a:xfrm>
          <a:prstGeom prst="rect">
            <a:avLst/>
          </a:prstGeom>
          <a:noFill/>
        </p:spPr>
        <p:txBody>
          <a:bodyPr wrap="none" rtlCol="0">
            <a:spAutoFit/>
          </a:bodyPr>
          <a:lstStyle/>
          <a:p>
            <a:r>
              <a:rPr lang="en-CA" sz="1600" b="1" dirty="0"/>
              <a:t>Tabular</a:t>
            </a:r>
            <a:endParaRPr lang="en-CA" sz="1600" dirty="0"/>
          </a:p>
        </p:txBody>
      </p:sp>
      <p:sp>
        <p:nvSpPr>
          <p:cNvPr id="52" name="TextBox 51">
            <a:extLst>
              <a:ext uri="{FF2B5EF4-FFF2-40B4-BE49-F238E27FC236}">
                <a16:creationId xmlns:a16="http://schemas.microsoft.com/office/drawing/2014/main" id="{7143ADA6-A8B4-B8D2-A7A0-FD35DA7E0137}"/>
              </a:ext>
            </a:extLst>
          </p:cNvPr>
          <p:cNvSpPr txBox="1"/>
          <p:nvPr/>
        </p:nvSpPr>
        <p:spPr>
          <a:xfrm>
            <a:off x="2599861" y="5336431"/>
            <a:ext cx="2018886" cy="338554"/>
          </a:xfrm>
          <a:prstGeom prst="rect">
            <a:avLst/>
          </a:prstGeom>
          <a:noFill/>
        </p:spPr>
        <p:txBody>
          <a:bodyPr wrap="none" rtlCol="0">
            <a:spAutoFit/>
          </a:bodyPr>
          <a:lstStyle/>
          <a:p>
            <a:r>
              <a:rPr lang="en-CA" sz="1600" b="1" dirty="0"/>
              <a:t>Simulated experience</a:t>
            </a:r>
          </a:p>
        </p:txBody>
      </p:sp>
      <p:sp>
        <p:nvSpPr>
          <p:cNvPr id="56" name="TextBox 55">
            <a:extLst>
              <a:ext uri="{FF2B5EF4-FFF2-40B4-BE49-F238E27FC236}">
                <a16:creationId xmlns:a16="http://schemas.microsoft.com/office/drawing/2014/main" id="{0699C0CB-1450-F54D-5638-F14AD215D084}"/>
              </a:ext>
            </a:extLst>
          </p:cNvPr>
          <p:cNvSpPr txBox="1"/>
          <p:nvPr/>
        </p:nvSpPr>
        <p:spPr>
          <a:xfrm>
            <a:off x="2637518" y="5860351"/>
            <a:ext cx="1636538" cy="338554"/>
          </a:xfrm>
          <a:prstGeom prst="rect">
            <a:avLst/>
          </a:prstGeom>
          <a:noFill/>
        </p:spPr>
        <p:txBody>
          <a:bodyPr wrap="none" rtlCol="0">
            <a:spAutoFit/>
          </a:bodyPr>
          <a:lstStyle/>
          <a:p>
            <a:r>
              <a:rPr lang="en-CA" sz="1600" dirty="0"/>
              <a:t>Forward-chaining</a:t>
            </a:r>
          </a:p>
        </p:txBody>
      </p:sp>
      <p:sp>
        <p:nvSpPr>
          <p:cNvPr id="62" name="TextBox 61">
            <a:extLst>
              <a:ext uri="{FF2B5EF4-FFF2-40B4-BE49-F238E27FC236}">
                <a16:creationId xmlns:a16="http://schemas.microsoft.com/office/drawing/2014/main" id="{E98B0E55-2BF4-8215-386D-B8E3AB81294B}"/>
              </a:ext>
            </a:extLst>
          </p:cNvPr>
          <p:cNvSpPr txBox="1"/>
          <p:nvPr/>
        </p:nvSpPr>
        <p:spPr>
          <a:xfrm>
            <a:off x="4247933" y="6147079"/>
            <a:ext cx="723275" cy="338554"/>
          </a:xfrm>
          <a:prstGeom prst="rect">
            <a:avLst/>
          </a:prstGeom>
          <a:noFill/>
        </p:spPr>
        <p:txBody>
          <a:bodyPr wrap="none" rtlCol="0">
            <a:spAutoFit/>
          </a:bodyPr>
          <a:lstStyle/>
          <a:p>
            <a:r>
              <a:rPr lang="en-CA" sz="1600" dirty="0"/>
              <a:t>Causal</a:t>
            </a:r>
          </a:p>
        </p:txBody>
      </p:sp>
      <p:sp>
        <p:nvSpPr>
          <p:cNvPr id="40960" name="TextBox 40959">
            <a:extLst>
              <a:ext uri="{FF2B5EF4-FFF2-40B4-BE49-F238E27FC236}">
                <a16:creationId xmlns:a16="http://schemas.microsoft.com/office/drawing/2014/main" id="{50793CAC-073A-3092-3C25-F0C97C9DA961}"/>
              </a:ext>
            </a:extLst>
          </p:cNvPr>
          <p:cNvSpPr txBox="1"/>
          <p:nvPr/>
        </p:nvSpPr>
        <p:spPr>
          <a:xfrm>
            <a:off x="6035686" y="6138899"/>
            <a:ext cx="1001493" cy="338554"/>
          </a:xfrm>
          <a:prstGeom prst="rect">
            <a:avLst/>
          </a:prstGeom>
          <a:noFill/>
        </p:spPr>
        <p:txBody>
          <a:bodyPr wrap="none" rtlCol="0">
            <a:spAutoFit/>
          </a:bodyPr>
          <a:lstStyle/>
          <a:p>
            <a:r>
              <a:rPr lang="en-CA" sz="1600" dirty="0"/>
              <a:t>Heuristics</a:t>
            </a:r>
          </a:p>
        </p:txBody>
      </p:sp>
      <p:sp>
        <p:nvSpPr>
          <p:cNvPr id="40963" name="TextBox 40962">
            <a:extLst>
              <a:ext uri="{FF2B5EF4-FFF2-40B4-BE49-F238E27FC236}">
                <a16:creationId xmlns:a16="http://schemas.microsoft.com/office/drawing/2014/main" id="{09B41533-0562-9E5A-7DA0-FDB728412197}"/>
              </a:ext>
            </a:extLst>
          </p:cNvPr>
          <p:cNvSpPr txBox="1"/>
          <p:nvPr/>
        </p:nvSpPr>
        <p:spPr>
          <a:xfrm>
            <a:off x="440471" y="4978349"/>
            <a:ext cx="2095553" cy="338554"/>
          </a:xfrm>
          <a:prstGeom prst="rect">
            <a:avLst/>
          </a:prstGeom>
          <a:noFill/>
        </p:spPr>
        <p:txBody>
          <a:bodyPr wrap="square" rtlCol="0">
            <a:spAutoFit/>
          </a:bodyPr>
          <a:lstStyle/>
          <a:p>
            <a:r>
              <a:rPr lang="en-CA" sz="1600" b="1" dirty="0">
                <a:solidFill>
                  <a:schemeClr val="accent1"/>
                </a:solidFill>
              </a:rPr>
              <a:t>Agents</a:t>
            </a:r>
            <a:endParaRPr lang="en-US" sz="1600" b="1" dirty="0">
              <a:solidFill>
                <a:schemeClr val="accent1"/>
              </a:solidFill>
            </a:endParaRPr>
          </a:p>
        </p:txBody>
      </p:sp>
      <p:sp>
        <p:nvSpPr>
          <p:cNvPr id="40964" name="TextBox 40963">
            <a:extLst>
              <a:ext uri="{FF2B5EF4-FFF2-40B4-BE49-F238E27FC236}">
                <a16:creationId xmlns:a16="http://schemas.microsoft.com/office/drawing/2014/main" id="{71E0E395-85AD-8499-60B7-99F3C55C3977}"/>
              </a:ext>
            </a:extLst>
          </p:cNvPr>
          <p:cNvSpPr txBox="1"/>
          <p:nvPr/>
        </p:nvSpPr>
        <p:spPr>
          <a:xfrm>
            <a:off x="2611448" y="4978349"/>
            <a:ext cx="537327" cy="338554"/>
          </a:xfrm>
          <a:prstGeom prst="rect">
            <a:avLst/>
          </a:prstGeom>
          <a:noFill/>
        </p:spPr>
        <p:txBody>
          <a:bodyPr wrap="none" rtlCol="0">
            <a:spAutoFit/>
          </a:bodyPr>
          <a:lstStyle/>
          <a:p>
            <a:r>
              <a:rPr lang="en-CA" sz="1600" b="1" dirty="0"/>
              <a:t>One</a:t>
            </a:r>
            <a:endParaRPr lang="en-US" sz="1600" b="1" dirty="0"/>
          </a:p>
        </p:txBody>
      </p:sp>
      <p:sp>
        <p:nvSpPr>
          <p:cNvPr id="40970" name="TextBox 40969">
            <a:extLst>
              <a:ext uri="{FF2B5EF4-FFF2-40B4-BE49-F238E27FC236}">
                <a16:creationId xmlns:a16="http://schemas.microsoft.com/office/drawing/2014/main" id="{5CC6A690-9EE6-2B49-7CCD-53CA9E440DEC}"/>
              </a:ext>
            </a:extLst>
          </p:cNvPr>
          <p:cNvSpPr txBox="1"/>
          <p:nvPr/>
        </p:nvSpPr>
        <p:spPr>
          <a:xfrm>
            <a:off x="2566883" y="3354433"/>
            <a:ext cx="2564933" cy="338554"/>
          </a:xfrm>
          <a:prstGeom prst="rect">
            <a:avLst/>
          </a:prstGeom>
          <a:noFill/>
        </p:spPr>
        <p:txBody>
          <a:bodyPr wrap="none" rtlCol="0">
            <a:spAutoFit/>
          </a:bodyPr>
          <a:lstStyle/>
          <a:p>
            <a:r>
              <a:rPr lang="en-CA" sz="1600" dirty="0"/>
              <a:t>Vector, proposition, factored</a:t>
            </a:r>
          </a:p>
        </p:txBody>
      </p:sp>
      <p:sp>
        <p:nvSpPr>
          <p:cNvPr id="40972" name="TextBox 40971">
            <a:extLst>
              <a:ext uri="{FF2B5EF4-FFF2-40B4-BE49-F238E27FC236}">
                <a16:creationId xmlns:a16="http://schemas.microsoft.com/office/drawing/2014/main" id="{A146191D-E4AD-EEC8-DC4A-67766303B610}"/>
              </a:ext>
            </a:extLst>
          </p:cNvPr>
          <p:cNvSpPr txBox="1"/>
          <p:nvPr/>
        </p:nvSpPr>
        <p:spPr>
          <a:xfrm>
            <a:off x="5482076" y="3191865"/>
            <a:ext cx="3283206" cy="400110"/>
          </a:xfrm>
          <a:prstGeom prst="rect">
            <a:avLst/>
          </a:prstGeom>
          <a:solidFill>
            <a:schemeClr val="tx1"/>
          </a:solidFill>
        </p:spPr>
        <p:txBody>
          <a:bodyPr wrap="none" rtlCol="0">
            <a:spAutoFit/>
          </a:bodyPr>
          <a:lstStyle/>
          <a:p>
            <a:r>
              <a:rPr lang="en-CA" sz="2000" b="1" dirty="0">
                <a:solidFill>
                  <a:schemeClr val="bg1"/>
                </a:solidFill>
              </a:rPr>
              <a:t>Planning with temporal goals</a:t>
            </a:r>
            <a:endParaRPr lang="en-US" sz="2000" b="1" dirty="0">
              <a:solidFill>
                <a:schemeClr val="bg1"/>
              </a:solidFill>
            </a:endParaRPr>
          </a:p>
        </p:txBody>
      </p:sp>
    </p:spTree>
    <p:extLst>
      <p:ext uri="{BB962C8B-B14F-4D97-AF65-F5344CB8AC3E}">
        <p14:creationId xmlns:p14="http://schemas.microsoft.com/office/powerpoint/2010/main" val="134083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Approches de planification</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7</a:t>
            </a:fld>
            <a:endParaRPr lang="en-US" dirty="0"/>
          </a:p>
        </p:txBody>
      </p:sp>
      <p:pic>
        <p:nvPicPr>
          <p:cNvPr id="7" name="Picture 6">
            <a:extLst>
              <a:ext uri="{FF2B5EF4-FFF2-40B4-BE49-F238E27FC236}">
                <a16:creationId xmlns:a16="http://schemas.microsoft.com/office/drawing/2014/main" id="{C52CACD2-D23B-11E7-5168-4866FFA0E8FD}"/>
              </a:ext>
            </a:extLst>
          </p:cNvPr>
          <p:cNvPicPr>
            <a:picLocks noChangeAspect="1"/>
          </p:cNvPicPr>
          <p:nvPr/>
        </p:nvPicPr>
        <p:blipFill>
          <a:blip r:embed="rId3"/>
          <a:stretch>
            <a:fillRect/>
          </a:stretch>
        </p:blipFill>
        <p:spPr>
          <a:xfrm>
            <a:off x="7091325" y="970916"/>
            <a:ext cx="809399" cy="719988"/>
          </a:xfrm>
          <a:prstGeom prst="rect">
            <a:avLst/>
          </a:prstGeom>
        </p:spPr>
      </p:pic>
      <p:grpSp>
        <p:nvGrpSpPr>
          <p:cNvPr id="8" name="Group 7">
            <a:extLst>
              <a:ext uri="{FF2B5EF4-FFF2-40B4-BE49-F238E27FC236}">
                <a16:creationId xmlns:a16="http://schemas.microsoft.com/office/drawing/2014/main" id="{FD5C206B-0AFE-5DE3-B7CE-10962184FAEF}"/>
              </a:ext>
            </a:extLst>
          </p:cNvPr>
          <p:cNvGrpSpPr/>
          <p:nvPr/>
        </p:nvGrpSpPr>
        <p:grpSpPr>
          <a:xfrm>
            <a:off x="1552859" y="1000732"/>
            <a:ext cx="3108593" cy="846909"/>
            <a:chOff x="2166938" y="5565396"/>
            <a:chExt cx="4174227" cy="1020540"/>
          </a:xfrm>
        </p:grpSpPr>
        <p:pic>
          <p:nvPicPr>
            <p:cNvPr id="9" name="Picture 8">
              <a:extLst>
                <a:ext uri="{FF2B5EF4-FFF2-40B4-BE49-F238E27FC236}">
                  <a16:creationId xmlns:a16="http://schemas.microsoft.com/office/drawing/2014/main" id="{0F7E521F-9FE3-6019-9B14-CFD307A7DCA1}"/>
                </a:ext>
              </a:extLst>
            </p:cNvPr>
            <p:cNvPicPr>
              <a:picLocks noChangeAspect="1"/>
            </p:cNvPicPr>
            <p:nvPr/>
          </p:nvPicPr>
          <p:blipFill>
            <a:blip r:embed="rId4"/>
            <a:stretch>
              <a:fillRect/>
            </a:stretch>
          </p:blipFill>
          <p:spPr>
            <a:xfrm>
              <a:off x="2166938" y="5565396"/>
              <a:ext cx="4174227" cy="653442"/>
            </a:xfrm>
            <a:prstGeom prst="rect">
              <a:avLst/>
            </a:prstGeom>
          </p:spPr>
        </p:pic>
        <p:sp>
          <p:nvSpPr>
            <p:cNvPr id="11" name="Arrow: Down 10">
              <a:extLst>
                <a:ext uri="{FF2B5EF4-FFF2-40B4-BE49-F238E27FC236}">
                  <a16:creationId xmlns:a16="http://schemas.microsoft.com/office/drawing/2014/main" id="{1C0804A0-1DFB-B70F-0FA5-A5148DAA6E1C}"/>
                </a:ext>
              </a:extLst>
            </p:cNvPr>
            <p:cNvSpPr/>
            <p:nvPr/>
          </p:nvSpPr>
          <p:spPr>
            <a:xfrm>
              <a:off x="3906180" y="5889309"/>
              <a:ext cx="347870" cy="3408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9" name="TextBox 28">
              <a:extLst>
                <a:ext uri="{FF2B5EF4-FFF2-40B4-BE49-F238E27FC236}">
                  <a16:creationId xmlns:a16="http://schemas.microsoft.com/office/drawing/2014/main" id="{3D680E4F-417D-79B9-621F-65552B52F24A}"/>
                </a:ext>
              </a:extLst>
            </p:cNvPr>
            <p:cNvSpPr txBox="1"/>
            <p:nvPr/>
          </p:nvSpPr>
          <p:spPr>
            <a:xfrm>
              <a:off x="3619282" y="6177973"/>
              <a:ext cx="997305" cy="407963"/>
            </a:xfrm>
            <a:prstGeom prst="rect">
              <a:avLst/>
            </a:prstGeom>
            <a:noFill/>
          </p:spPr>
          <p:txBody>
            <a:bodyPr wrap="none" rtlCol="0">
              <a:spAutoFit/>
            </a:bodyPr>
            <a:lstStyle/>
            <a:p>
              <a:r>
                <a:rPr lang="en-CA" sz="1600" dirty="0">
                  <a:solidFill>
                    <a:schemeClr val="accent1"/>
                  </a:solidFill>
                </a:rPr>
                <a:t>Search</a:t>
              </a:r>
              <a:endParaRPr lang="en-US" sz="1600" dirty="0">
                <a:solidFill>
                  <a:schemeClr val="accent1"/>
                </a:solidFill>
              </a:endParaRPr>
            </a:p>
          </p:txBody>
        </p:sp>
      </p:grpSp>
      <p:sp>
        <p:nvSpPr>
          <p:cNvPr id="13" name="Rectangle 3">
            <a:extLst>
              <a:ext uri="{FF2B5EF4-FFF2-40B4-BE49-F238E27FC236}">
                <a16:creationId xmlns:a16="http://schemas.microsoft.com/office/drawing/2014/main" id="{95561AC5-8401-4B92-5F39-4E36080B1892}"/>
              </a:ext>
            </a:extLst>
          </p:cNvPr>
          <p:cNvSpPr>
            <a:spLocks noGrp="1" noChangeArrowheads="1"/>
          </p:cNvSpPr>
          <p:nvPr>
            <p:ph idx="1"/>
          </p:nvPr>
        </p:nvSpPr>
        <p:spPr>
          <a:xfrm>
            <a:off x="453064" y="1843546"/>
            <a:ext cx="8028809" cy="738635"/>
          </a:xfrm>
        </p:spPr>
        <p:txBody>
          <a:bodyPr/>
          <a:lstStyle/>
          <a:p>
            <a:pPr marL="0" indent="0">
              <a:spcAft>
                <a:spcPts val="800"/>
              </a:spcAft>
              <a:buNone/>
            </a:pPr>
            <a:r>
              <a:rPr lang="fr-CA" sz="1600" dirty="0"/>
              <a:t>Les approches diffèrent selon la représentation de l’</a:t>
            </a:r>
            <a:r>
              <a:rPr lang="fr-CA" sz="1600" dirty="0">
                <a:solidFill>
                  <a:schemeClr val="accent1"/>
                </a:solidFill>
              </a:rPr>
              <a:t>espace de recherche</a:t>
            </a:r>
            <a:r>
              <a:rPr lang="fr-CA" sz="1600" dirty="0"/>
              <a:t>, du </a:t>
            </a:r>
            <a:r>
              <a:rPr lang="fr-CA" sz="1600" dirty="0">
                <a:solidFill>
                  <a:schemeClr val="accent1"/>
                </a:solidFill>
              </a:rPr>
              <a:t>modèle, </a:t>
            </a:r>
            <a:r>
              <a:rPr lang="fr-CA" sz="1600" dirty="0"/>
              <a:t>la </a:t>
            </a:r>
            <a:r>
              <a:rPr lang="fr-CA" sz="1600" dirty="0">
                <a:solidFill>
                  <a:schemeClr val="accent1"/>
                </a:solidFill>
              </a:rPr>
              <a:t>représentation de la politique (plan, stratégie)</a:t>
            </a:r>
            <a:r>
              <a:rPr lang="fr-CA" sz="1600" dirty="0"/>
              <a:t>, le </a:t>
            </a:r>
            <a:r>
              <a:rPr lang="fr-CA" sz="1600" dirty="0">
                <a:solidFill>
                  <a:schemeClr val="accent1"/>
                </a:solidFill>
              </a:rPr>
              <a:t>nombre d’agents</a:t>
            </a:r>
            <a:r>
              <a:rPr lang="fr-CA" sz="1600" dirty="0"/>
              <a:t>, et la technique utilisées pour </a:t>
            </a:r>
            <a:r>
              <a:rPr lang="fr-CA" sz="1600" dirty="0">
                <a:solidFill>
                  <a:schemeClr val="accent1"/>
                </a:solidFill>
              </a:rPr>
              <a:t>explorer l’espace (recherche et optimisation)</a:t>
            </a:r>
            <a:r>
              <a:rPr lang="fr-CA" sz="1600" dirty="0"/>
              <a:t>.</a:t>
            </a:r>
          </a:p>
          <a:p>
            <a:pPr marL="0" indent="0">
              <a:spcBef>
                <a:spcPts val="800"/>
              </a:spcBef>
              <a:spcAft>
                <a:spcPts val="800"/>
              </a:spcAft>
              <a:buNone/>
            </a:pPr>
            <a:endParaRPr lang="fr-CA" altLang="en-US" sz="1600" dirty="0"/>
          </a:p>
          <a:p>
            <a:pPr marL="0" indent="0">
              <a:buNone/>
            </a:pPr>
            <a:endParaRPr lang="fr-CA" altLang="en-US" sz="1600" dirty="0"/>
          </a:p>
        </p:txBody>
      </p:sp>
      <p:sp>
        <p:nvSpPr>
          <p:cNvPr id="31" name="TextBox 30">
            <a:extLst>
              <a:ext uri="{FF2B5EF4-FFF2-40B4-BE49-F238E27FC236}">
                <a16:creationId xmlns:a16="http://schemas.microsoft.com/office/drawing/2014/main" id="{09C2A0DC-DFE7-C36E-DCCE-1B7D5B1E980E}"/>
              </a:ext>
            </a:extLst>
          </p:cNvPr>
          <p:cNvSpPr txBox="1"/>
          <p:nvPr/>
        </p:nvSpPr>
        <p:spPr>
          <a:xfrm>
            <a:off x="445312" y="2805605"/>
            <a:ext cx="2095553" cy="338554"/>
          </a:xfrm>
          <a:prstGeom prst="rect">
            <a:avLst/>
          </a:prstGeom>
          <a:noFill/>
        </p:spPr>
        <p:txBody>
          <a:bodyPr wrap="square" rtlCol="0">
            <a:spAutoFit/>
          </a:bodyPr>
          <a:lstStyle/>
          <a:p>
            <a:r>
              <a:rPr lang="en-CA" sz="1600" b="1" dirty="0">
                <a:solidFill>
                  <a:schemeClr val="accent1"/>
                </a:solidFill>
              </a:rPr>
              <a:t>Space representation</a:t>
            </a:r>
            <a:endParaRPr lang="en-US" sz="1600" b="1" dirty="0">
              <a:solidFill>
                <a:schemeClr val="accent1"/>
              </a:solidFill>
            </a:endParaRPr>
          </a:p>
        </p:txBody>
      </p:sp>
      <p:sp>
        <p:nvSpPr>
          <p:cNvPr id="32" name="TextBox 31">
            <a:extLst>
              <a:ext uri="{FF2B5EF4-FFF2-40B4-BE49-F238E27FC236}">
                <a16:creationId xmlns:a16="http://schemas.microsoft.com/office/drawing/2014/main" id="{4106A299-7971-A1CD-8264-3A4FBC3E7A58}"/>
              </a:ext>
            </a:extLst>
          </p:cNvPr>
          <p:cNvSpPr txBox="1"/>
          <p:nvPr/>
        </p:nvSpPr>
        <p:spPr>
          <a:xfrm>
            <a:off x="435373" y="3983517"/>
            <a:ext cx="837619" cy="338554"/>
          </a:xfrm>
          <a:prstGeom prst="rect">
            <a:avLst/>
          </a:prstGeom>
          <a:noFill/>
        </p:spPr>
        <p:txBody>
          <a:bodyPr wrap="square" rtlCol="0">
            <a:spAutoFit/>
          </a:bodyPr>
          <a:lstStyle/>
          <a:p>
            <a:r>
              <a:rPr lang="en-CA" sz="1600" b="1" dirty="0">
                <a:solidFill>
                  <a:schemeClr val="accent1"/>
                </a:solidFill>
              </a:rPr>
              <a:t>Model</a:t>
            </a:r>
            <a:endParaRPr lang="en-US" sz="1600" b="1" dirty="0">
              <a:solidFill>
                <a:schemeClr val="accent1"/>
              </a:solidFill>
            </a:endParaRPr>
          </a:p>
        </p:txBody>
      </p:sp>
      <p:sp>
        <p:nvSpPr>
          <p:cNvPr id="33" name="TextBox 32">
            <a:extLst>
              <a:ext uri="{FF2B5EF4-FFF2-40B4-BE49-F238E27FC236}">
                <a16:creationId xmlns:a16="http://schemas.microsoft.com/office/drawing/2014/main" id="{ADDE8DD5-1338-5669-EE5F-27CC8FB18B7D}"/>
              </a:ext>
            </a:extLst>
          </p:cNvPr>
          <p:cNvSpPr txBox="1"/>
          <p:nvPr/>
        </p:nvSpPr>
        <p:spPr>
          <a:xfrm>
            <a:off x="408471" y="5319681"/>
            <a:ext cx="1463785" cy="338554"/>
          </a:xfrm>
          <a:prstGeom prst="rect">
            <a:avLst/>
          </a:prstGeom>
          <a:noFill/>
        </p:spPr>
        <p:txBody>
          <a:bodyPr wrap="square" rtlCol="0">
            <a:spAutoFit/>
          </a:bodyPr>
          <a:lstStyle/>
          <a:p>
            <a:r>
              <a:rPr lang="en-CA" sz="1600" b="1" dirty="0">
                <a:solidFill>
                  <a:schemeClr val="accent1"/>
                </a:solidFill>
              </a:rPr>
              <a:t>Search process</a:t>
            </a:r>
            <a:endParaRPr lang="en-US" sz="1600" b="1" dirty="0">
              <a:solidFill>
                <a:schemeClr val="accent1"/>
              </a:solidFill>
            </a:endParaRPr>
          </a:p>
        </p:txBody>
      </p:sp>
      <p:sp>
        <p:nvSpPr>
          <p:cNvPr id="34" name="TextBox 33">
            <a:extLst>
              <a:ext uri="{FF2B5EF4-FFF2-40B4-BE49-F238E27FC236}">
                <a16:creationId xmlns:a16="http://schemas.microsoft.com/office/drawing/2014/main" id="{0D6A134C-B7EA-7A74-691C-C1FF2C39BA7F}"/>
              </a:ext>
            </a:extLst>
          </p:cNvPr>
          <p:cNvSpPr txBox="1"/>
          <p:nvPr/>
        </p:nvSpPr>
        <p:spPr>
          <a:xfrm>
            <a:off x="446015" y="4641529"/>
            <a:ext cx="2095553" cy="338554"/>
          </a:xfrm>
          <a:prstGeom prst="rect">
            <a:avLst/>
          </a:prstGeom>
          <a:noFill/>
        </p:spPr>
        <p:txBody>
          <a:bodyPr wrap="square" rtlCol="0">
            <a:spAutoFit/>
          </a:bodyPr>
          <a:lstStyle/>
          <a:p>
            <a:r>
              <a:rPr lang="en-CA" sz="1600" b="1" dirty="0">
                <a:solidFill>
                  <a:schemeClr val="accent1"/>
                </a:solidFill>
              </a:rPr>
              <a:t>Plan representation</a:t>
            </a:r>
            <a:endParaRPr lang="en-US" sz="1600" b="1" dirty="0">
              <a:solidFill>
                <a:schemeClr val="accent1"/>
              </a:solidFill>
            </a:endParaRPr>
          </a:p>
        </p:txBody>
      </p:sp>
      <p:sp>
        <p:nvSpPr>
          <p:cNvPr id="36" name="TextBox 35">
            <a:extLst>
              <a:ext uri="{FF2B5EF4-FFF2-40B4-BE49-F238E27FC236}">
                <a16:creationId xmlns:a16="http://schemas.microsoft.com/office/drawing/2014/main" id="{431A364E-C6B5-5C5B-75DD-DE057DAA3172}"/>
              </a:ext>
            </a:extLst>
          </p:cNvPr>
          <p:cNvSpPr txBox="1"/>
          <p:nvPr/>
        </p:nvSpPr>
        <p:spPr>
          <a:xfrm>
            <a:off x="5064618" y="2805605"/>
            <a:ext cx="1116011" cy="338554"/>
          </a:xfrm>
          <a:prstGeom prst="rect">
            <a:avLst/>
          </a:prstGeom>
          <a:noFill/>
        </p:spPr>
        <p:txBody>
          <a:bodyPr wrap="none" rtlCol="0">
            <a:spAutoFit/>
          </a:bodyPr>
          <a:lstStyle/>
          <a:p>
            <a:r>
              <a:rPr lang="en-CA" sz="1600" b="1" dirty="0"/>
              <a:t>Plan-Space</a:t>
            </a:r>
            <a:endParaRPr lang="en-US" sz="1600" b="1" dirty="0"/>
          </a:p>
        </p:txBody>
      </p:sp>
      <p:sp>
        <p:nvSpPr>
          <p:cNvPr id="39" name="TextBox 38">
            <a:extLst>
              <a:ext uri="{FF2B5EF4-FFF2-40B4-BE49-F238E27FC236}">
                <a16:creationId xmlns:a16="http://schemas.microsoft.com/office/drawing/2014/main" id="{40CB8477-6952-E731-F6ED-59B51C796615}"/>
              </a:ext>
            </a:extLst>
          </p:cNvPr>
          <p:cNvSpPr txBox="1"/>
          <p:nvPr/>
        </p:nvSpPr>
        <p:spPr>
          <a:xfrm>
            <a:off x="2609058" y="3994473"/>
            <a:ext cx="1962589" cy="338554"/>
          </a:xfrm>
          <a:prstGeom prst="rect">
            <a:avLst/>
          </a:prstGeom>
          <a:noFill/>
        </p:spPr>
        <p:txBody>
          <a:bodyPr wrap="none" rtlCol="0">
            <a:spAutoFit/>
          </a:bodyPr>
          <a:lstStyle/>
          <a:p>
            <a:r>
              <a:rPr lang="en-CA" sz="1600" b="1" dirty="0"/>
              <a:t>Deterministic: </a:t>
            </a:r>
            <a:r>
              <a:rPr lang="en-CA" sz="1600" dirty="0"/>
              <a:t>(</a:t>
            </a:r>
            <a:r>
              <a:rPr lang="en-CA" sz="1600" dirty="0" err="1"/>
              <a:t>s,a,s</a:t>
            </a:r>
            <a:r>
              <a:rPr lang="en-CA" sz="1600" dirty="0"/>
              <a:t>’)</a:t>
            </a:r>
          </a:p>
        </p:txBody>
      </p:sp>
      <p:sp>
        <p:nvSpPr>
          <p:cNvPr id="42" name="TextBox 41">
            <a:extLst>
              <a:ext uri="{FF2B5EF4-FFF2-40B4-BE49-F238E27FC236}">
                <a16:creationId xmlns:a16="http://schemas.microsoft.com/office/drawing/2014/main" id="{7317676A-0A68-60AC-6E60-630E815ACCAC}"/>
              </a:ext>
            </a:extLst>
          </p:cNvPr>
          <p:cNvSpPr txBox="1"/>
          <p:nvPr/>
        </p:nvSpPr>
        <p:spPr>
          <a:xfrm>
            <a:off x="2616162" y="4252544"/>
            <a:ext cx="1607620" cy="338554"/>
          </a:xfrm>
          <a:prstGeom prst="rect">
            <a:avLst/>
          </a:prstGeom>
          <a:noFill/>
        </p:spPr>
        <p:txBody>
          <a:bodyPr wrap="none" rtlCol="0">
            <a:spAutoFit/>
          </a:bodyPr>
          <a:lstStyle/>
          <a:p>
            <a:r>
              <a:rPr lang="en-CA" sz="1600" b="1" dirty="0"/>
              <a:t>Reachable states</a:t>
            </a:r>
          </a:p>
        </p:txBody>
      </p:sp>
      <p:sp>
        <p:nvSpPr>
          <p:cNvPr id="43" name="TextBox 42">
            <a:extLst>
              <a:ext uri="{FF2B5EF4-FFF2-40B4-BE49-F238E27FC236}">
                <a16:creationId xmlns:a16="http://schemas.microsoft.com/office/drawing/2014/main" id="{E234C6F6-04D8-C255-20AC-1480C61F8D32}"/>
              </a:ext>
            </a:extLst>
          </p:cNvPr>
          <p:cNvSpPr txBox="1"/>
          <p:nvPr/>
        </p:nvSpPr>
        <p:spPr>
          <a:xfrm>
            <a:off x="1290353" y="3967518"/>
            <a:ext cx="837619" cy="338554"/>
          </a:xfrm>
          <a:prstGeom prst="rect">
            <a:avLst/>
          </a:prstGeom>
          <a:noFill/>
        </p:spPr>
        <p:txBody>
          <a:bodyPr wrap="square" rtlCol="0">
            <a:spAutoFit/>
          </a:bodyPr>
          <a:lstStyle/>
          <a:p>
            <a:r>
              <a:rPr lang="en-CA" sz="1600" dirty="0">
                <a:solidFill>
                  <a:schemeClr val="accent1"/>
                </a:solidFill>
              </a:rPr>
              <a:t>Actions</a:t>
            </a:r>
            <a:endParaRPr lang="en-US" sz="1600" dirty="0">
              <a:solidFill>
                <a:schemeClr val="accent1"/>
              </a:solidFill>
            </a:endParaRPr>
          </a:p>
        </p:txBody>
      </p:sp>
      <p:sp>
        <p:nvSpPr>
          <p:cNvPr id="44" name="TextBox 43">
            <a:extLst>
              <a:ext uri="{FF2B5EF4-FFF2-40B4-BE49-F238E27FC236}">
                <a16:creationId xmlns:a16="http://schemas.microsoft.com/office/drawing/2014/main" id="{0BDE485E-A77D-B5F5-7B83-9327420BE316}"/>
              </a:ext>
            </a:extLst>
          </p:cNvPr>
          <p:cNvSpPr txBox="1"/>
          <p:nvPr/>
        </p:nvSpPr>
        <p:spPr>
          <a:xfrm>
            <a:off x="1272204" y="4225589"/>
            <a:ext cx="837619" cy="338554"/>
          </a:xfrm>
          <a:prstGeom prst="rect">
            <a:avLst/>
          </a:prstGeom>
          <a:noFill/>
        </p:spPr>
        <p:txBody>
          <a:bodyPr wrap="square" rtlCol="0">
            <a:spAutoFit/>
          </a:bodyPr>
          <a:lstStyle/>
          <a:p>
            <a:r>
              <a:rPr lang="en-CA" sz="1600" dirty="0">
                <a:solidFill>
                  <a:schemeClr val="accent1"/>
                </a:solidFill>
              </a:rPr>
              <a:t>Goal</a:t>
            </a:r>
            <a:endParaRPr lang="en-US" sz="1600" dirty="0">
              <a:solidFill>
                <a:schemeClr val="accent1"/>
              </a:solidFill>
            </a:endParaRPr>
          </a:p>
        </p:txBody>
      </p:sp>
      <p:sp>
        <p:nvSpPr>
          <p:cNvPr id="49" name="TextBox 48">
            <a:extLst>
              <a:ext uri="{FF2B5EF4-FFF2-40B4-BE49-F238E27FC236}">
                <a16:creationId xmlns:a16="http://schemas.microsoft.com/office/drawing/2014/main" id="{0A7E015E-F250-D818-AF37-9E6813FE4330}"/>
              </a:ext>
            </a:extLst>
          </p:cNvPr>
          <p:cNvSpPr txBox="1"/>
          <p:nvPr/>
        </p:nvSpPr>
        <p:spPr>
          <a:xfrm>
            <a:off x="2601833" y="4641529"/>
            <a:ext cx="816762" cy="338554"/>
          </a:xfrm>
          <a:prstGeom prst="rect">
            <a:avLst/>
          </a:prstGeom>
          <a:noFill/>
        </p:spPr>
        <p:txBody>
          <a:bodyPr wrap="none" rtlCol="0">
            <a:spAutoFit/>
          </a:bodyPr>
          <a:lstStyle/>
          <a:p>
            <a:r>
              <a:rPr lang="en-CA" sz="1600" b="1" dirty="0"/>
              <a:t>Tabular</a:t>
            </a:r>
            <a:endParaRPr lang="en-CA" sz="1600" dirty="0"/>
          </a:p>
        </p:txBody>
      </p:sp>
      <p:sp>
        <p:nvSpPr>
          <p:cNvPr id="52" name="TextBox 51">
            <a:extLst>
              <a:ext uri="{FF2B5EF4-FFF2-40B4-BE49-F238E27FC236}">
                <a16:creationId xmlns:a16="http://schemas.microsoft.com/office/drawing/2014/main" id="{7143ADA6-A8B4-B8D2-A7A0-FD35DA7E0137}"/>
              </a:ext>
            </a:extLst>
          </p:cNvPr>
          <p:cNvSpPr txBox="1"/>
          <p:nvPr/>
        </p:nvSpPr>
        <p:spPr>
          <a:xfrm>
            <a:off x="2599861" y="5336431"/>
            <a:ext cx="2018886" cy="338554"/>
          </a:xfrm>
          <a:prstGeom prst="rect">
            <a:avLst/>
          </a:prstGeom>
          <a:noFill/>
        </p:spPr>
        <p:txBody>
          <a:bodyPr wrap="none" rtlCol="0">
            <a:spAutoFit/>
          </a:bodyPr>
          <a:lstStyle/>
          <a:p>
            <a:r>
              <a:rPr lang="en-CA" sz="1600" b="1" dirty="0"/>
              <a:t>Simulated experience</a:t>
            </a:r>
          </a:p>
        </p:txBody>
      </p:sp>
      <p:sp>
        <p:nvSpPr>
          <p:cNvPr id="53" name="TextBox 52">
            <a:extLst>
              <a:ext uri="{FF2B5EF4-FFF2-40B4-BE49-F238E27FC236}">
                <a16:creationId xmlns:a16="http://schemas.microsoft.com/office/drawing/2014/main" id="{4C7CF1AD-A512-81C9-6497-92BB89F04144}"/>
              </a:ext>
            </a:extLst>
          </p:cNvPr>
          <p:cNvSpPr txBox="1"/>
          <p:nvPr/>
        </p:nvSpPr>
        <p:spPr>
          <a:xfrm>
            <a:off x="5016233" y="5336431"/>
            <a:ext cx="2663293" cy="338554"/>
          </a:xfrm>
          <a:prstGeom prst="rect">
            <a:avLst/>
          </a:prstGeom>
          <a:noFill/>
        </p:spPr>
        <p:txBody>
          <a:bodyPr wrap="none" rtlCol="0">
            <a:spAutoFit/>
          </a:bodyPr>
          <a:lstStyle/>
          <a:p>
            <a:r>
              <a:rPr lang="en-CA" sz="1600" b="1" dirty="0"/>
              <a:t>Iterative plan-transformation</a:t>
            </a:r>
            <a:endParaRPr lang="en-CA" sz="1600" dirty="0"/>
          </a:p>
        </p:txBody>
      </p:sp>
      <p:sp>
        <p:nvSpPr>
          <p:cNvPr id="56" name="TextBox 55">
            <a:extLst>
              <a:ext uri="{FF2B5EF4-FFF2-40B4-BE49-F238E27FC236}">
                <a16:creationId xmlns:a16="http://schemas.microsoft.com/office/drawing/2014/main" id="{0699C0CB-1450-F54D-5638-F14AD215D084}"/>
              </a:ext>
            </a:extLst>
          </p:cNvPr>
          <p:cNvSpPr txBox="1"/>
          <p:nvPr/>
        </p:nvSpPr>
        <p:spPr>
          <a:xfrm>
            <a:off x="2637518" y="5860351"/>
            <a:ext cx="1636538" cy="338554"/>
          </a:xfrm>
          <a:prstGeom prst="rect">
            <a:avLst/>
          </a:prstGeom>
          <a:noFill/>
        </p:spPr>
        <p:txBody>
          <a:bodyPr wrap="none" rtlCol="0">
            <a:spAutoFit/>
          </a:bodyPr>
          <a:lstStyle/>
          <a:p>
            <a:r>
              <a:rPr lang="en-CA" sz="1600" dirty="0"/>
              <a:t>Forward-chaining</a:t>
            </a:r>
          </a:p>
        </p:txBody>
      </p:sp>
      <p:sp>
        <p:nvSpPr>
          <p:cNvPr id="61" name="TextBox 60">
            <a:extLst>
              <a:ext uri="{FF2B5EF4-FFF2-40B4-BE49-F238E27FC236}">
                <a16:creationId xmlns:a16="http://schemas.microsoft.com/office/drawing/2014/main" id="{977BB302-F667-1735-1D7F-CF7A1431EEA0}"/>
              </a:ext>
            </a:extLst>
          </p:cNvPr>
          <p:cNvSpPr txBox="1"/>
          <p:nvPr/>
        </p:nvSpPr>
        <p:spPr>
          <a:xfrm>
            <a:off x="2638593" y="6135853"/>
            <a:ext cx="1668598" cy="338554"/>
          </a:xfrm>
          <a:prstGeom prst="rect">
            <a:avLst/>
          </a:prstGeom>
          <a:noFill/>
        </p:spPr>
        <p:txBody>
          <a:bodyPr wrap="none" rtlCol="0">
            <a:spAutoFit/>
          </a:bodyPr>
          <a:lstStyle/>
          <a:p>
            <a:r>
              <a:rPr lang="en-CA" sz="1600" dirty="0"/>
              <a:t>Constraint solving</a:t>
            </a:r>
          </a:p>
        </p:txBody>
      </p:sp>
      <p:sp>
        <p:nvSpPr>
          <p:cNvPr id="62" name="TextBox 61">
            <a:extLst>
              <a:ext uri="{FF2B5EF4-FFF2-40B4-BE49-F238E27FC236}">
                <a16:creationId xmlns:a16="http://schemas.microsoft.com/office/drawing/2014/main" id="{E98B0E55-2BF4-8215-386D-B8E3AB81294B}"/>
              </a:ext>
            </a:extLst>
          </p:cNvPr>
          <p:cNvSpPr txBox="1"/>
          <p:nvPr/>
        </p:nvSpPr>
        <p:spPr>
          <a:xfrm>
            <a:off x="4247933" y="6147079"/>
            <a:ext cx="723275" cy="338554"/>
          </a:xfrm>
          <a:prstGeom prst="rect">
            <a:avLst/>
          </a:prstGeom>
          <a:noFill/>
        </p:spPr>
        <p:txBody>
          <a:bodyPr wrap="none" rtlCol="0">
            <a:spAutoFit/>
          </a:bodyPr>
          <a:lstStyle/>
          <a:p>
            <a:r>
              <a:rPr lang="en-CA" sz="1600" dirty="0"/>
              <a:t>Causal</a:t>
            </a:r>
          </a:p>
        </p:txBody>
      </p:sp>
      <p:sp>
        <p:nvSpPr>
          <p:cNvPr id="63" name="TextBox 62">
            <a:extLst>
              <a:ext uri="{FF2B5EF4-FFF2-40B4-BE49-F238E27FC236}">
                <a16:creationId xmlns:a16="http://schemas.microsoft.com/office/drawing/2014/main" id="{64DD3B35-DD19-6969-4E97-6853FE9CF17E}"/>
              </a:ext>
            </a:extLst>
          </p:cNvPr>
          <p:cNvSpPr txBox="1"/>
          <p:nvPr/>
        </p:nvSpPr>
        <p:spPr>
          <a:xfrm>
            <a:off x="4938463" y="6132539"/>
            <a:ext cx="1166345" cy="338554"/>
          </a:xfrm>
          <a:prstGeom prst="rect">
            <a:avLst/>
          </a:prstGeom>
          <a:noFill/>
        </p:spPr>
        <p:txBody>
          <a:bodyPr wrap="none" rtlCol="0">
            <a:spAutoFit/>
          </a:bodyPr>
          <a:lstStyle/>
          <a:p>
            <a:r>
              <a:rPr lang="en-CA" sz="1600" dirty="0"/>
              <a:t>Hierarchical</a:t>
            </a:r>
          </a:p>
        </p:txBody>
      </p:sp>
      <p:sp>
        <p:nvSpPr>
          <p:cNvPr id="40960" name="TextBox 40959">
            <a:extLst>
              <a:ext uri="{FF2B5EF4-FFF2-40B4-BE49-F238E27FC236}">
                <a16:creationId xmlns:a16="http://schemas.microsoft.com/office/drawing/2014/main" id="{50793CAC-073A-3092-3C25-F0C97C9DA961}"/>
              </a:ext>
            </a:extLst>
          </p:cNvPr>
          <p:cNvSpPr txBox="1"/>
          <p:nvPr/>
        </p:nvSpPr>
        <p:spPr>
          <a:xfrm>
            <a:off x="6035686" y="6138899"/>
            <a:ext cx="1001493" cy="338554"/>
          </a:xfrm>
          <a:prstGeom prst="rect">
            <a:avLst/>
          </a:prstGeom>
          <a:noFill/>
        </p:spPr>
        <p:txBody>
          <a:bodyPr wrap="none" rtlCol="0">
            <a:spAutoFit/>
          </a:bodyPr>
          <a:lstStyle/>
          <a:p>
            <a:r>
              <a:rPr lang="en-CA" sz="1600" dirty="0"/>
              <a:t>Heuristics</a:t>
            </a:r>
          </a:p>
        </p:txBody>
      </p:sp>
      <p:sp>
        <p:nvSpPr>
          <p:cNvPr id="40963" name="TextBox 40962">
            <a:extLst>
              <a:ext uri="{FF2B5EF4-FFF2-40B4-BE49-F238E27FC236}">
                <a16:creationId xmlns:a16="http://schemas.microsoft.com/office/drawing/2014/main" id="{09B41533-0562-9E5A-7DA0-FDB728412197}"/>
              </a:ext>
            </a:extLst>
          </p:cNvPr>
          <p:cNvSpPr txBox="1"/>
          <p:nvPr/>
        </p:nvSpPr>
        <p:spPr>
          <a:xfrm>
            <a:off x="440471" y="4978349"/>
            <a:ext cx="2095553" cy="338554"/>
          </a:xfrm>
          <a:prstGeom prst="rect">
            <a:avLst/>
          </a:prstGeom>
          <a:noFill/>
        </p:spPr>
        <p:txBody>
          <a:bodyPr wrap="square" rtlCol="0">
            <a:spAutoFit/>
          </a:bodyPr>
          <a:lstStyle/>
          <a:p>
            <a:r>
              <a:rPr lang="en-CA" sz="1600" b="1" dirty="0">
                <a:solidFill>
                  <a:schemeClr val="accent1"/>
                </a:solidFill>
              </a:rPr>
              <a:t>Agents</a:t>
            </a:r>
            <a:endParaRPr lang="en-US" sz="1600" b="1" dirty="0">
              <a:solidFill>
                <a:schemeClr val="accent1"/>
              </a:solidFill>
            </a:endParaRPr>
          </a:p>
        </p:txBody>
      </p:sp>
      <p:sp>
        <p:nvSpPr>
          <p:cNvPr id="40964" name="TextBox 40963">
            <a:extLst>
              <a:ext uri="{FF2B5EF4-FFF2-40B4-BE49-F238E27FC236}">
                <a16:creationId xmlns:a16="http://schemas.microsoft.com/office/drawing/2014/main" id="{71E0E395-85AD-8499-60B7-99F3C55C3977}"/>
              </a:ext>
            </a:extLst>
          </p:cNvPr>
          <p:cNvSpPr txBox="1"/>
          <p:nvPr/>
        </p:nvSpPr>
        <p:spPr>
          <a:xfrm>
            <a:off x="2611448" y="4978349"/>
            <a:ext cx="537327" cy="338554"/>
          </a:xfrm>
          <a:prstGeom prst="rect">
            <a:avLst/>
          </a:prstGeom>
          <a:noFill/>
        </p:spPr>
        <p:txBody>
          <a:bodyPr wrap="none" rtlCol="0">
            <a:spAutoFit/>
          </a:bodyPr>
          <a:lstStyle/>
          <a:p>
            <a:r>
              <a:rPr lang="en-CA" sz="1600" b="1" dirty="0"/>
              <a:t>One</a:t>
            </a:r>
            <a:endParaRPr lang="en-US" sz="1600" b="1" dirty="0"/>
          </a:p>
        </p:txBody>
      </p:sp>
      <p:sp>
        <p:nvSpPr>
          <p:cNvPr id="40970" name="TextBox 40969">
            <a:extLst>
              <a:ext uri="{FF2B5EF4-FFF2-40B4-BE49-F238E27FC236}">
                <a16:creationId xmlns:a16="http://schemas.microsoft.com/office/drawing/2014/main" id="{5CC6A690-9EE6-2B49-7CCD-53CA9E440DEC}"/>
              </a:ext>
            </a:extLst>
          </p:cNvPr>
          <p:cNvSpPr txBox="1"/>
          <p:nvPr/>
        </p:nvSpPr>
        <p:spPr>
          <a:xfrm>
            <a:off x="2566883" y="3354433"/>
            <a:ext cx="2564933" cy="338554"/>
          </a:xfrm>
          <a:prstGeom prst="rect">
            <a:avLst/>
          </a:prstGeom>
          <a:noFill/>
        </p:spPr>
        <p:txBody>
          <a:bodyPr wrap="none" rtlCol="0">
            <a:spAutoFit/>
          </a:bodyPr>
          <a:lstStyle/>
          <a:p>
            <a:r>
              <a:rPr lang="en-CA" sz="1600" dirty="0"/>
              <a:t>Vector, proposition, factored</a:t>
            </a:r>
          </a:p>
        </p:txBody>
      </p:sp>
      <p:sp>
        <p:nvSpPr>
          <p:cNvPr id="40972" name="TextBox 40971">
            <a:extLst>
              <a:ext uri="{FF2B5EF4-FFF2-40B4-BE49-F238E27FC236}">
                <a16:creationId xmlns:a16="http://schemas.microsoft.com/office/drawing/2014/main" id="{A146191D-E4AD-EEC8-DC4A-67766303B610}"/>
              </a:ext>
            </a:extLst>
          </p:cNvPr>
          <p:cNvSpPr txBox="1"/>
          <p:nvPr/>
        </p:nvSpPr>
        <p:spPr>
          <a:xfrm>
            <a:off x="5482076" y="3191865"/>
            <a:ext cx="3252685" cy="400110"/>
          </a:xfrm>
          <a:prstGeom prst="rect">
            <a:avLst/>
          </a:prstGeom>
          <a:solidFill>
            <a:schemeClr val="tx1"/>
          </a:solidFill>
        </p:spPr>
        <p:txBody>
          <a:bodyPr wrap="none" rtlCol="0">
            <a:spAutoFit/>
          </a:bodyPr>
          <a:lstStyle/>
          <a:p>
            <a:r>
              <a:rPr lang="en-CA" sz="2000" b="1" dirty="0">
                <a:solidFill>
                  <a:schemeClr val="bg1"/>
                </a:solidFill>
              </a:rPr>
              <a:t>Partially-Order HTN Planning</a:t>
            </a:r>
            <a:endParaRPr lang="en-US" sz="2000" b="1" dirty="0">
              <a:solidFill>
                <a:schemeClr val="bg1"/>
              </a:solidFill>
            </a:endParaRPr>
          </a:p>
        </p:txBody>
      </p:sp>
    </p:spTree>
    <p:extLst>
      <p:ext uri="{BB962C8B-B14F-4D97-AF65-F5344CB8AC3E}">
        <p14:creationId xmlns:p14="http://schemas.microsoft.com/office/powerpoint/2010/main" val="34563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Planification et apprentissage intégrée</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8</a:t>
            </a:fld>
            <a:endParaRPr lang="en-US" dirty="0"/>
          </a:p>
        </p:txBody>
      </p:sp>
      <p:pic>
        <p:nvPicPr>
          <p:cNvPr id="7" name="Picture 6">
            <a:extLst>
              <a:ext uri="{FF2B5EF4-FFF2-40B4-BE49-F238E27FC236}">
                <a16:creationId xmlns:a16="http://schemas.microsoft.com/office/drawing/2014/main" id="{C52CACD2-D23B-11E7-5168-4866FFA0E8FD}"/>
              </a:ext>
            </a:extLst>
          </p:cNvPr>
          <p:cNvPicPr>
            <a:picLocks noChangeAspect="1"/>
          </p:cNvPicPr>
          <p:nvPr/>
        </p:nvPicPr>
        <p:blipFill>
          <a:blip r:embed="rId3"/>
          <a:stretch>
            <a:fillRect/>
          </a:stretch>
        </p:blipFill>
        <p:spPr>
          <a:xfrm>
            <a:off x="6867232" y="1091857"/>
            <a:ext cx="1105234" cy="983143"/>
          </a:xfrm>
          <a:prstGeom prst="rect">
            <a:avLst/>
          </a:prstGeom>
        </p:spPr>
      </p:pic>
      <p:pic>
        <p:nvPicPr>
          <p:cNvPr id="9" name="Picture 8">
            <a:extLst>
              <a:ext uri="{FF2B5EF4-FFF2-40B4-BE49-F238E27FC236}">
                <a16:creationId xmlns:a16="http://schemas.microsoft.com/office/drawing/2014/main" id="{0F7E521F-9FE3-6019-9B14-CFD307A7DCA1}"/>
              </a:ext>
            </a:extLst>
          </p:cNvPr>
          <p:cNvPicPr>
            <a:picLocks noChangeAspect="1"/>
          </p:cNvPicPr>
          <p:nvPr/>
        </p:nvPicPr>
        <p:blipFill>
          <a:blip r:embed="rId4"/>
          <a:stretch>
            <a:fillRect/>
          </a:stretch>
        </p:blipFill>
        <p:spPr>
          <a:xfrm>
            <a:off x="1218224" y="1162622"/>
            <a:ext cx="4536974" cy="791437"/>
          </a:xfrm>
          <a:prstGeom prst="rect">
            <a:avLst/>
          </a:prstGeom>
        </p:spPr>
      </p:pic>
      <p:pic>
        <p:nvPicPr>
          <p:cNvPr id="10" name="Picture 9">
            <a:extLst>
              <a:ext uri="{FF2B5EF4-FFF2-40B4-BE49-F238E27FC236}">
                <a16:creationId xmlns:a16="http://schemas.microsoft.com/office/drawing/2014/main" id="{1A24422B-1F9D-91F9-F9CD-49FD1E7D49A0}"/>
              </a:ext>
            </a:extLst>
          </p:cNvPr>
          <p:cNvPicPr>
            <a:picLocks noChangeAspect="1"/>
          </p:cNvPicPr>
          <p:nvPr/>
        </p:nvPicPr>
        <p:blipFill>
          <a:blip r:embed="rId5"/>
          <a:stretch>
            <a:fillRect/>
          </a:stretch>
        </p:blipFill>
        <p:spPr>
          <a:xfrm>
            <a:off x="2818356" y="2351191"/>
            <a:ext cx="4964747" cy="3811517"/>
          </a:xfrm>
          <a:prstGeom prst="rect">
            <a:avLst/>
          </a:prstGeom>
        </p:spPr>
      </p:pic>
      <p:sp>
        <p:nvSpPr>
          <p:cNvPr id="12" name="TextBox 11">
            <a:extLst>
              <a:ext uri="{FF2B5EF4-FFF2-40B4-BE49-F238E27FC236}">
                <a16:creationId xmlns:a16="http://schemas.microsoft.com/office/drawing/2014/main" id="{F4CED7F2-1896-9E87-CB3A-78A5BCF131D6}"/>
              </a:ext>
            </a:extLst>
          </p:cNvPr>
          <p:cNvSpPr txBox="1"/>
          <p:nvPr/>
        </p:nvSpPr>
        <p:spPr>
          <a:xfrm>
            <a:off x="301504" y="2756590"/>
            <a:ext cx="2118785" cy="646331"/>
          </a:xfrm>
          <a:prstGeom prst="rect">
            <a:avLst/>
          </a:prstGeom>
          <a:noFill/>
        </p:spPr>
        <p:txBody>
          <a:bodyPr wrap="none" rtlCol="0">
            <a:spAutoFit/>
          </a:bodyPr>
          <a:lstStyle/>
          <a:p>
            <a:r>
              <a:rPr lang="en-CA" dirty="0">
                <a:solidFill>
                  <a:schemeClr val="tx2"/>
                </a:solidFill>
              </a:rPr>
              <a:t>Architecture Dyna</a:t>
            </a:r>
          </a:p>
          <a:p>
            <a:r>
              <a:rPr lang="en-CA" dirty="0">
                <a:solidFill>
                  <a:schemeClr val="tx2"/>
                </a:solidFill>
              </a:rPr>
              <a:t>(Sutton &amp; </a:t>
            </a:r>
            <a:r>
              <a:rPr lang="en-CA" dirty="0" err="1">
                <a:solidFill>
                  <a:schemeClr val="tx2"/>
                </a:solidFill>
              </a:rPr>
              <a:t>Barto</a:t>
            </a:r>
            <a:r>
              <a:rPr lang="en-CA" dirty="0">
                <a:solidFill>
                  <a:schemeClr val="tx2"/>
                </a:solidFill>
              </a:rPr>
              <a:t>, 8.3)</a:t>
            </a:r>
            <a:endParaRPr lang="en-US" dirty="0">
              <a:solidFill>
                <a:schemeClr val="tx2"/>
              </a:solidFill>
            </a:endParaRPr>
          </a:p>
        </p:txBody>
      </p:sp>
    </p:spTree>
    <p:extLst>
      <p:ext uri="{BB962C8B-B14F-4D97-AF65-F5344CB8AC3E}">
        <p14:creationId xmlns:p14="http://schemas.microsoft.com/office/powerpoint/2010/main" val="202194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Planification et apprentissage intégrée</a:t>
            </a:r>
          </a:p>
        </p:txBody>
      </p:sp>
      <p:sp>
        <p:nvSpPr>
          <p:cNvPr id="6" name="Date Placeholder 5"/>
          <p:cNvSpPr>
            <a:spLocks noGrp="1"/>
          </p:cNvSpPr>
          <p:nvPr>
            <p:ph type="dt" sz="half" idx="10"/>
          </p:nvPr>
        </p:nvSpPr>
        <p:spPr/>
        <p:txBody>
          <a:bodyPr/>
          <a:lstStyle/>
          <a:p>
            <a:pPr>
              <a:defRPr/>
            </a:pPr>
            <a:r>
              <a:rPr lang="en-US"/>
              <a:t>Froduald Kabanza</a:t>
            </a:r>
            <a:endParaRPr lang="en-US" dirty="0"/>
          </a:p>
        </p:txBody>
      </p:sp>
      <p:sp>
        <p:nvSpPr>
          <p:cNvPr id="4" name="Footer Placeholder 3"/>
          <p:cNvSpPr>
            <a:spLocks noGrp="1"/>
          </p:cNvSpPr>
          <p:nvPr>
            <p:ph type="ftr" sz="quarter" idx="11"/>
          </p:nvPr>
        </p:nvSpPr>
        <p:spPr/>
        <p:txBody>
          <a:bodyPr/>
          <a:lstStyle/>
          <a:p>
            <a:pPr>
              <a:defRPr/>
            </a:pPr>
            <a:r>
              <a:rPr lang="en-US"/>
              <a:t>IFT608/IFT702</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9</a:t>
            </a:fld>
            <a:endParaRPr lang="en-US" dirty="0"/>
          </a:p>
        </p:txBody>
      </p:sp>
      <p:pic>
        <p:nvPicPr>
          <p:cNvPr id="7" name="Picture 6">
            <a:extLst>
              <a:ext uri="{FF2B5EF4-FFF2-40B4-BE49-F238E27FC236}">
                <a16:creationId xmlns:a16="http://schemas.microsoft.com/office/drawing/2014/main" id="{C52CACD2-D23B-11E7-5168-4866FFA0E8FD}"/>
              </a:ext>
            </a:extLst>
          </p:cNvPr>
          <p:cNvPicPr>
            <a:picLocks noChangeAspect="1"/>
          </p:cNvPicPr>
          <p:nvPr/>
        </p:nvPicPr>
        <p:blipFill>
          <a:blip r:embed="rId3"/>
          <a:stretch>
            <a:fillRect/>
          </a:stretch>
        </p:blipFill>
        <p:spPr>
          <a:xfrm>
            <a:off x="6867232" y="1091857"/>
            <a:ext cx="1105234" cy="983143"/>
          </a:xfrm>
          <a:prstGeom prst="rect">
            <a:avLst/>
          </a:prstGeom>
        </p:spPr>
      </p:pic>
      <p:pic>
        <p:nvPicPr>
          <p:cNvPr id="9" name="Picture 8">
            <a:extLst>
              <a:ext uri="{FF2B5EF4-FFF2-40B4-BE49-F238E27FC236}">
                <a16:creationId xmlns:a16="http://schemas.microsoft.com/office/drawing/2014/main" id="{0F7E521F-9FE3-6019-9B14-CFD307A7DCA1}"/>
              </a:ext>
            </a:extLst>
          </p:cNvPr>
          <p:cNvPicPr>
            <a:picLocks noChangeAspect="1"/>
          </p:cNvPicPr>
          <p:nvPr/>
        </p:nvPicPr>
        <p:blipFill>
          <a:blip r:embed="rId4"/>
          <a:stretch>
            <a:fillRect/>
          </a:stretch>
        </p:blipFill>
        <p:spPr>
          <a:xfrm>
            <a:off x="1218224" y="1162622"/>
            <a:ext cx="4536974" cy="791437"/>
          </a:xfrm>
          <a:prstGeom prst="rect">
            <a:avLst/>
          </a:prstGeom>
        </p:spPr>
      </p:pic>
      <p:pic>
        <p:nvPicPr>
          <p:cNvPr id="3" name="Picture 2">
            <a:extLst>
              <a:ext uri="{FF2B5EF4-FFF2-40B4-BE49-F238E27FC236}">
                <a16:creationId xmlns:a16="http://schemas.microsoft.com/office/drawing/2014/main" id="{E1865930-1F88-2989-8D4F-393D0B4EA7D5}"/>
              </a:ext>
            </a:extLst>
          </p:cNvPr>
          <p:cNvPicPr>
            <a:picLocks noChangeAspect="1"/>
          </p:cNvPicPr>
          <p:nvPr/>
        </p:nvPicPr>
        <p:blipFill>
          <a:blip r:embed="rId5"/>
          <a:stretch>
            <a:fillRect/>
          </a:stretch>
        </p:blipFill>
        <p:spPr>
          <a:xfrm>
            <a:off x="2363729" y="2475870"/>
            <a:ext cx="5143606" cy="3486517"/>
          </a:xfrm>
          <a:prstGeom prst="rect">
            <a:avLst/>
          </a:prstGeom>
        </p:spPr>
      </p:pic>
      <p:sp>
        <p:nvSpPr>
          <p:cNvPr id="8" name="TextBox 7">
            <a:extLst>
              <a:ext uri="{FF2B5EF4-FFF2-40B4-BE49-F238E27FC236}">
                <a16:creationId xmlns:a16="http://schemas.microsoft.com/office/drawing/2014/main" id="{28717139-110A-385C-12DA-881707B9D85C}"/>
              </a:ext>
            </a:extLst>
          </p:cNvPr>
          <p:cNvSpPr txBox="1"/>
          <p:nvPr/>
        </p:nvSpPr>
        <p:spPr>
          <a:xfrm>
            <a:off x="232998" y="2602283"/>
            <a:ext cx="2118785" cy="646331"/>
          </a:xfrm>
          <a:prstGeom prst="rect">
            <a:avLst/>
          </a:prstGeom>
          <a:noFill/>
        </p:spPr>
        <p:txBody>
          <a:bodyPr wrap="none" rtlCol="0">
            <a:spAutoFit/>
          </a:bodyPr>
          <a:lstStyle/>
          <a:p>
            <a:r>
              <a:rPr lang="en-CA" dirty="0">
                <a:solidFill>
                  <a:schemeClr val="tx2"/>
                </a:solidFill>
              </a:rPr>
              <a:t>Architecture Dyna</a:t>
            </a:r>
          </a:p>
          <a:p>
            <a:r>
              <a:rPr lang="en-CA" dirty="0">
                <a:solidFill>
                  <a:schemeClr val="tx2"/>
                </a:solidFill>
              </a:rPr>
              <a:t>(Sutton &amp; </a:t>
            </a:r>
            <a:r>
              <a:rPr lang="en-CA" dirty="0" err="1">
                <a:solidFill>
                  <a:schemeClr val="tx2"/>
                </a:solidFill>
              </a:rPr>
              <a:t>Barto</a:t>
            </a:r>
            <a:r>
              <a:rPr lang="en-CA" dirty="0">
                <a:solidFill>
                  <a:schemeClr val="tx2"/>
                </a:solidFill>
              </a:rPr>
              <a:t>, 8.3)</a:t>
            </a:r>
            <a:endParaRPr lang="en-US" dirty="0">
              <a:solidFill>
                <a:schemeClr val="tx2"/>
              </a:solidFill>
            </a:endParaRPr>
          </a:p>
        </p:txBody>
      </p:sp>
    </p:spTree>
    <p:extLst>
      <p:ext uri="{BB962C8B-B14F-4D97-AF65-F5344CB8AC3E}">
        <p14:creationId xmlns:p14="http://schemas.microsoft.com/office/powerpoint/2010/main" val="2083237069"/>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834EDA5B116A4BBED7B1FF9E6A11F9" ma:contentTypeVersion="5" ma:contentTypeDescription="Crée un document." ma:contentTypeScope="" ma:versionID="7af946fd54c560281540ad1d68cbc090">
  <xsd:schema xmlns:xsd="http://www.w3.org/2001/XMLSchema" xmlns:xs="http://www.w3.org/2001/XMLSchema" xmlns:p="http://schemas.microsoft.com/office/2006/metadata/properties" xmlns:ns2="a52e7b51-f1ff-4309-a706-b6eb75fbbce0" xmlns:ns3="e1fec209-7cf4-479f-825c-1adcc9fe396d" targetNamespace="http://schemas.microsoft.com/office/2006/metadata/properties" ma:root="true" ma:fieldsID="c462e4ff6575c25d4c6f95a5627908a5" ns2:_="" ns3:_="">
    <xsd:import namespace="a52e7b51-f1ff-4309-a706-b6eb75fbbce0"/>
    <xsd:import namespace="e1fec209-7cf4-479f-825c-1adcc9fe39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e7b51-f1ff-4309-a706-b6eb75fbbc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fec209-7cf4-479f-825c-1adcc9fe396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2426F9C7-1E85-4A38-8A33-A5A0D86CE298}"/>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17896</TotalTime>
  <Words>2702</Words>
  <Application>Microsoft Office PowerPoint</Application>
  <PresentationFormat>On-screen Show (4:3)</PresentationFormat>
  <Paragraphs>335</Paragraphs>
  <Slides>18</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vt:i4>
      </vt:variant>
    </vt:vector>
  </HeadingPairs>
  <TitlesOfParts>
    <vt:vector size="34" baseType="lpstr">
      <vt:lpstr>Arial</vt:lpstr>
      <vt:lpstr>Calibri</vt:lpstr>
      <vt:lpstr>Cambria Math</vt:lpstr>
      <vt:lpstr>EuclidSymbol</vt:lpstr>
      <vt:lpstr>EuclidSymbol-BoldItalic</vt:lpstr>
      <vt:lpstr>EuclidSymbol-Italic</vt:lpstr>
      <vt:lpstr>Lucida Grande</vt:lpstr>
      <vt:lpstr>MinionPro-Bold</vt:lpstr>
      <vt:lpstr>MinionPro-BoldIt</vt:lpstr>
      <vt:lpstr>MinionPro-It</vt:lpstr>
      <vt:lpstr>MinionPro-Regular</vt:lpstr>
      <vt:lpstr>NimbusRomNo9L-Regu</vt:lpstr>
      <vt:lpstr>NimbusRomNo9L-ReguItal</vt:lpstr>
      <vt:lpstr>Times New Roman</vt:lpstr>
      <vt:lpstr>Wingdings</vt:lpstr>
      <vt:lpstr>ift615</vt:lpstr>
      <vt:lpstr>IFT 608 / IFT 702  Planification en intelligence artificielle   Monte-Carlo Tree-Search</vt:lpstr>
      <vt:lpstr>Sujets couvert</vt:lpstr>
      <vt:lpstr>Planification</vt:lpstr>
      <vt:lpstr>Planification</vt:lpstr>
      <vt:lpstr>Approches de planification</vt:lpstr>
      <vt:lpstr>Approches de planification</vt:lpstr>
      <vt:lpstr>Approches de planification</vt:lpstr>
      <vt:lpstr>Planification et apprentissage intégrée</vt:lpstr>
      <vt:lpstr>Planification et apprentissage intégrée</vt:lpstr>
      <vt:lpstr>Principe de base de MCTS</vt:lpstr>
      <vt:lpstr>MCTS pour MDP (Sutton &amp; Barto, 8.11)</vt:lpstr>
      <vt:lpstr>MCTS pour approximer minmax (Russel &amp; Norvig, 5.4)</vt:lpstr>
      <vt:lpstr>Algorithme MCTS (Russel &amp; Norvig, 5.4)</vt:lpstr>
      <vt:lpstr>Algorithme UCT</vt:lpstr>
      <vt:lpstr>AlphaGo Zero &amp; Alpha Zero (Sutton &amp; Barto, 16.6.2)</vt:lpstr>
      <vt:lpstr>AlphaGo Zero</vt:lpstr>
      <vt:lpstr>AlphaGo Zero MCTS</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2023-02-02T02:05:49Z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xd_ProgID">
    <vt:lpwstr/>
  </property>
  <property fmtid="{D5CDD505-2E9C-101B-9397-08002B2CF9AE}" pid="7" name="TemplateUrl">
    <vt:lpwstr/>
  </property>
  <property fmtid="{D5CDD505-2E9C-101B-9397-08002B2CF9AE}" pid="8" name="xd_Signature">
    <vt:bool>false</vt:bool>
  </property>
  <property fmtid="{D5CDD505-2E9C-101B-9397-08002B2CF9AE}" pid="9" name="MediaServiceImageTags">
    <vt:lpwstr/>
  </property>
  <property fmtid="{D5CDD505-2E9C-101B-9397-08002B2CF9AE}" pid="10" name="ContentTypeId">
    <vt:lpwstr>0x0101004E834EDA5B116A4BBED7B1FF9E6A11F9</vt:lpwstr>
  </property>
</Properties>
</file>