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e78920b8e_2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e78920b8e_2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e78920b8e_2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e78920b8e_2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e78920b8e_2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e78920b8e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e78920b8e_2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e78920b8e_2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e78920b8e_2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e78920b8e_2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e78920b8e_2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e78920b8e_2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4e78920b8e_2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4e78920b8e_2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4e78920b8e_2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4e78920b8e_2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4e78920b8e_2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4e78920b8e_2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4e78920b8e_2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4e78920b8e_2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e78920b8e_2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e78920b8e_2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e78920b8e_2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e78920b8e_2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e78920b8e_2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e78920b8e_2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e78920b8e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e78920b8e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e78920b8e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e78920b8e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e78920b8e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e78920b8e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e78920b8e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e78920b8e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e78920b8e_2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e78920b8e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47016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4125" y="0"/>
            <a:ext cx="2780100" cy="9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Stack: {S}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Closed: {}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4997" y="3317625"/>
            <a:ext cx="2659000" cy="18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/>
          <p:nvPr/>
        </p:nvSpPr>
        <p:spPr>
          <a:xfrm>
            <a:off x="0" y="47016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00" name="Google Shape;200;p22"/>
          <p:cNvSpPr txBox="1"/>
          <p:nvPr/>
        </p:nvSpPr>
        <p:spPr>
          <a:xfrm>
            <a:off x="4900" y="0"/>
            <a:ext cx="9144000" cy="9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Stack: </a:t>
            </a:r>
            <a:r>
              <a:rPr lang="en">
                <a:solidFill>
                  <a:schemeClr val="dk1"/>
                </a:solidFill>
              </a:rPr>
              <a:t>{4, 14}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Closed: {S, 1, 2, 3, 8, 7, 6, 11, 13}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1" name="Google Shape;201;p22"/>
          <p:cNvSpPr/>
          <p:nvPr/>
        </p:nvSpPr>
        <p:spPr>
          <a:xfrm>
            <a:off x="0" y="4131938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0" y="35623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4997" y="3317625"/>
            <a:ext cx="2659000" cy="182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/>
          <p:nvPr/>
        </p:nvSpPr>
        <p:spPr>
          <a:xfrm>
            <a:off x="809475" y="35623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809475" y="29927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1618950" y="35623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207" name="Google Shape;207;p22"/>
          <p:cNvCxnSpPr>
            <a:stCxn id="201" idx="4"/>
            <a:endCxn id="199" idx="0"/>
          </p:cNvCxnSpPr>
          <p:nvPr/>
        </p:nvCxnSpPr>
        <p:spPr>
          <a:xfrm>
            <a:off x="357900" y="4573838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2"/>
          <p:cNvCxnSpPr>
            <a:stCxn id="202" idx="4"/>
            <a:endCxn id="201" idx="0"/>
          </p:cNvCxnSpPr>
          <p:nvPr/>
        </p:nvCxnSpPr>
        <p:spPr>
          <a:xfrm>
            <a:off x="357900" y="40042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2"/>
          <p:cNvCxnSpPr>
            <a:stCxn id="205" idx="4"/>
            <a:endCxn id="204" idx="0"/>
          </p:cNvCxnSpPr>
          <p:nvPr/>
        </p:nvCxnSpPr>
        <p:spPr>
          <a:xfrm>
            <a:off x="1167375" y="34346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2"/>
          <p:cNvCxnSpPr>
            <a:stCxn id="206" idx="2"/>
            <a:endCxn id="204" idx="6"/>
          </p:cNvCxnSpPr>
          <p:nvPr/>
        </p:nvCxnSpPr>
        <p:spPr>
          <a:xfrm rot="10800000">
            <a:off x="1525350" y="3783250"/>
            <a:ext cx="9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2"/>
          <p:cNvCxnSpPr>
            <a:stCxn id="204" idx="2"/>
            <a:endCxn id="202" idx="6"/>
          </p:cNvCxnSpPr>
          <p:nvPr/>
        </p:nvCxnSpPr>
        <p:spPr>
          <a:xfrm rot="10800000">
            <a:off x="715875" y="3783250"/>
            <a:ext cx="9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22"/>
          <p:cNvSpPr/>
          <p:nvPr/>
        </p:nvSpPr>
        <p:spPr>
          <a:xfrm>
            <a:off x="1618950" y="413195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213" name="Google Shape;213;p22"/>
          <p:cNvCxnSpPr>
            <a:stCxn id="212" idx="0"/>
            <a:endCxn id="206" idx="4"/>
          </p:cNvCxnSpPr>
          <p:nvPr/>
        </p:nvCxnSpPr>
        <p:spPr>
          <a:xfrm rot="10800000">
            <a:off x="1976850" y="400415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22"/>
          <p:cNvSpPr/>
          <p:nvPr/>
        </p:nvSpPr>
        <p:spPr>
          <a:xfrm>
            <a:off x="1618950" y="47016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215" name="Google Shape;215;p22"/>
          <p:cNvCxnSpPr>
            <a:stCxn id="214" idx="0"/>
            <a:endCxn id="212" idx="4"/>
          </p:cNvCxnSpPr>
          <p:nvPr/>
        </p:nvCxnSpPr>
        <p:spPr>
          <a:xfrm rot="10800000">
            <a:off x="1976850" y="45738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22"/>
          <p:cNvSpPr/>
          <p:nvPr/>
        </p:nvSpPr>
        <p:spPr>
          <a:xfrm>
            <a:off x="2448725" y="47016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cxnSp>
        <p:nvCxnSpPr>
          <p:cNvPr id="217" name="Google Shape;217;p22"/>
          <p:cNvCxnSpPr>
            <a:stCxn id="216" idx="2"/>
            <a:endCxn id="214" idx="6"/>
          </p:cNvCxnSpPr>
          <p:nvPr/>
        </p:nvCxnSpPr>
        <p:spPr>
          <a:xfrm rot="10800000">
            <a:off x="2334725" y="4922550"/>
            <a:ext cx="11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22"/>
          <p:cNvSpPr/>
          <p:nvPr/>
        </p:nvSpPr>
        <p:spPr>
          <a:xfrm>
            <a:off x="3278500" y="47016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cxnSp>
        <p:nvCxnSpPr>
          <p:cNvPr id="219" name="Google Shape;219;p22"/>
          <p:cNvCxnSpPr>
            <a:stCxn id="218" idx="2"/>
            <a:endCxn id="216" idx="6"/>
          </p:cNvCxnSpPr>
          <p:nvPr/>
        </p:nvCxnSpPr>
        <p:spPr>
          <a:xfrm rot="10800000">
            <a:off x="3164500" y="4922550"/>
            <a:ext cx="11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22"/>
          <p:cNvSpPr/>
          <p:nvPr/>
        </p:nvSpPr>
        <p:spPr>
          <a:xfrm>
            <a:off x="3278500" y="413195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cxnSp>
        <p:nvCxnSpPr>
          <p:cNvPr id="221" name="Google Shape;221;p22"/>
          <p:cNvCxnSpPr>
            <a:stCxn id="220" idx="4"/>
            <a:endCxn id="218" idx="0"/>
          </p:cNvCxnSpPr>
          <p:nvPr/>
        </p:nvCxnSpPr>
        <p:spPr>
          <a:xfrm>
            <a:off x="3636400" y="457385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/>
          <p:nvPr/>
        </p:nvSpPr>
        <p:spPr>
          <a:xfrm>
            <a:off x="0" y="47016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27" name="Google Shape;227;p23"/>
          <p:cNvSpPr txBox="1"/>
          <p:nvPr/>
        </p:nvSpPr>
        <p:spPr>
          <a:xfrm>
            <a:off x="0" y="0"/>
            <a:ext cx="9144000" cy="9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Stack: </a:t>
            </a:r>
            <a:r>
              <a:rPr lang="en">
                <a:solidFill>
                  <a:schemeClr val="dk1"/>
                </a:solidFill>
              </a:rPr>
              <a:t>{4, 15}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Closed: {S, 1, 2, 3, 8, 7, 6, 11, 13, 14}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0" y="4131938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>
            <a:off x="0" y="35623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pic>
        <p:nvPicPr>
          <p:cNvPr id="230" name="Google Shape;2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5004" y="3317625"/>
            <a:ext cx="2658993" cy="182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3"/>
          <p:cNvSpPr/>
          <p:nvPr/>
        </p:nvSpPr>
        <p:spPr>
          <a:xfrm>
            <a:off x="809475" y="35623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32" name="Google Shape;232;p23"/>
          <p:cNvSpPr/>
          <p:nvPr/>
        </p:nvSpPr>
        <p:spPr>
          <a:xfrm>
            <a:off x="809475" y="29927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33" name="Google Shape;233;p23"/>
          <p:cNvSpPr/>
          <p:nvPr/>
        </p:nvSpPr>
        <p:spPr>
          <a:xfrm>
            <a:off x="1618950" y="35623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234" name="Google Shape;234;p23"/>
          <p:cNvCxnSpPr>
            <a:stCxn id="228" idx="4"/>
            <a:endCxn id="226" idx="0"/>
          </p:cNvCxnSpPr>
          <p:nvPr/>
        </p:nvCxnSpPr>
        <p:spPr>
          <a:xfrm>
            <a:off x="357900" y="4573838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3"/>
          <p:cNvCxnSpPr>
            <a:stCxn id="229" idx="4"/>
            <a:endCxn id="228" idx="0"/>
          </p:cNvCxnSpPr>
          <p:nvPr/>
        </p:nvCxnSpPr>
        <p:spPr>
          <a:xfrm>
            <a:off x="357900" y="40042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3"/>
          <p:cNvCxnSpPr>
            <a:stCxn id="232" idx="4"/>
            <a:endCxn id="231" idx="0"/>
          </p:cNvCxnSpPr>
          <p:nvPr/>
        </p:nvCxnSpPr>
        <p:spPr>
          <a:xfrm>
            <a:off x="1167375" y="34346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3"/>
          <p:cNvCxnSpPr>
            <a:stCxn id="233" idx="2"/>
            <a:endCxn id="231" idx="6"/>
          </p:cNvCxnSpPr>
          <p:nvPr/>
        </p:nvCxnSpPr>
        <p:spPr>
          <a:xfrm rot="10800000">
            <a:off x="1525350" y="3783250"/>
            <a:ext cx="9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3"/>
          <p:cNvCxnSpPr>
            <a:stCxn id="231" idx="2"/>
            <a:endCxn id="229" idx="6"/>
          </p:cNvCxnSpPr>
          <p:nvPr/>
        </p:nvCxnSpPr>
        <p:spPr>
          <a:xfrm rot="10800000">
            <a:off x="715875" y="3783250"/>
            <a:ext cx="9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23"/>
          <p:cNvSpPr/>
          <p:nvPr/>
        </p:nvSpPr>
        <p:spPr>
          <a:xfrm>
            <a:off x="1618950" y="413195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240" name="Google Shape;240;p23"/>
          <p:cNvCxnSpPr>
            <a:stCxn id="239" idx="0"/>
            <a:endCxn id="233" idx="4"/>
          </p:cNvCxnSpPr>
          <p:nvPr/>
        </p:nvCxnSpPr>
        <p:spPr>
          <a:xfrm rot="10800000">
            <a:off x="1976850" y="400415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23"/>
          <p:cNvSpPr/>
          <p:nvPr/>
        </p:nvSpPr>
        <p:spPr>
          <a:xfrm>
            <a:off x="1618950" y="47016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242" name="Google Shape;242;p23"/>
          <p:cNvCxnSpPr>
            <a:stCxn id="241" idx="0"/>
            <a:endCxn id="239" idx="4"/>
          </p:cNvCxnSpPr>
          <p:nvPr/>
        </p:nvCxnSpPr>
        <p:spPr>
          <a:xfrm rot="10800000">
            <a:off x="1976850" y="45738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23"/>
          <p:cNvSpPr/>
          <p:nvPr/>
        </p:nvSpPr>
        <p:spPr>
          <a:xfrm>
            <a:off x="2448725" y="47016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cxnSp>
        <p:nvCxnSpPr>
          <p:cNvPr id="244" name="Google Shape;244;p23"/>
          <p:cNvCxnSpPr>
            <a:stCxn id="243" idx="2"/>
            <a:endCxn id="241" idx="6"/>
          </p:cNvCxnSpPr>
          <p:nvPr/>
        </p:nvCxnSpPr>
        <p:spPr>
          <a:xfrm rot="10800000">
            <a:off x="2334725" y="4922550"/>
            <a:ext cx="11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23"/>
          <p:cNvSpPr/>
          <p:nvPr/>
        </p:nvSpPr>
        <p:spPr>
          <a:xfrm>
            <a:off x="3278500" y="47016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cxnSp>
        <p:nvCxnSpPr>
          <p:cNvPr id="246" name="Google Shape;246;p23"/>
          <p:cNvCxnSpPr>
            <a:stCxn id="245" idx="2"/>
            <a:endCxn id="243" idx="6"/>
          </p:cNvCxnSpPr>
          <p:nvPr/>
        </p:nvCxnSpPr>
        <p:spPr>
          <a:xfrm rot="10800000">
            <a:off x="3164500" y="4922550"/>
            <a:ext cx="11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23"/>
          <p:cNvSpPr/>
          <p:nvPr/>
        </p:nvSpPr>
        <p:spPr>
          <a:xfrm>
            <a:off x="3278500" y="413195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cxnSp>
        <p:nvCxnSpPr>
          <p:cNvPr id="248" name="Google Shape;248;p23"/>
          <p:cNvCxnSpPr>
            <a:stCxn id="247" idx="4"/>
            <a:endCxn id="245" idx="0"/>
          </p:cNvCxnSpPr>
          <p:nvPr/>
        </p:nvCxnSpPr>
        <p:spPr>
          <a:xfrm>
            <a:off x="3636400" y="457385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23"/>
          <p:cNvSpPr/>
          <p:nvPr/>
        </p:nvSpPr>
        <p:spPr>
          <a:xfrm>
            <a:off x="3278488" y="35623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250" name="Google Shape;250;p23"/>
          <p:cNvCxnSpPr>
            <a:stCxn id="249" idx="4"/>
            <a:endCxn id="247" idx="0"/>
          </p:cNvCxnSpPr>
          <p:nvPr/>
        </p:nvCxnSpPr>
        <p:spPr>
          <a:xfrm>
            <a:off x="3636388" y="40042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"/>
          <p:cNvSpPr/>
          <p:nvPr/>
        </p:nvSpPr>
        <p:spPr>
          <a:xfrm>
            <a:off x="0" y="47016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56" name="Google Shape;256;p24"/>
          <p:cNvSpPr/>
          <p:nvPr/>
        </p:nvSpPr>
        <p:spPr>
          <a:xfrm>
            <a:off x="0" y="4131938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7" name="Google Shape;257;p24"/>
          <p:cNvSpPr/>
          <p:nvPr/>
        </p:nvSpPr>
        <p:spPr>
          <a:xfrm>
            <a:off x="0" y="35623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pic>
        <p:nvPicPr>
          <p:cNvPr id="258" name="Google Shape;2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5004" y="3317625"/>
            <a:ext cx="2658993" cy="182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"/>
          <p:cNvSpPr/>
          <p:nvPr/>
        </p:nvSpPr>
        <p:spPr>
          <a:xfrm>
            <a:off x="809475" y="35623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60" name="Google Shape;260;p24"/>
          <p:cNvSpPr/>
          <p:nvPr/>
        </p:nvSpPr>
        <p:spPr>
          <a:xfrm>
            <a:off x="809475" y="29927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61" name="Google Shape;261;p24"/>
          <p:cNvSpPr/>
          <p:nvPr/>
        </p:nvSpPr>
        <p:spPr>
          <a:xfrm>
            <a:off x="1618950" y="35623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262" name="Google Shape;262;p24"/>
          <p:cNvCxnSpPr>
            <a:stCxn id="256" idx="4"/>
            <a:endCxn id="255" idx="0"/>
          </p:cNvCxnSpPr>
          <p:nvPr/>
        </p:nvCxnSpPr>
        <p:spPr>
          <a:xfrm>
            <a:off x="357900" y="4573838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24"/>
          <p:cNvCxnSpPr>
            <a:stCxn id="257" idx="4"/>
            <a:endCxn id="256" idx="0"/>
          </p:cNvCxnSpPr>
          <p:nvPr/>
        </p:nvCxnSpPr>
        <p:spPr>
          <a:xfrm>
            <a:off x="357900" y="40042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4"/>
          <p:cNvCxnSpPr>
            <a:stCxn id="260" idx="4"/>
            <a:endCxn id="259" idx="0"/>
          </p:cNvCxnSpPr>
          <p:nvPr/>
        </p:nvCxnSpPr>
        <p:spPr>
          <a:xfrm>
            <a:off x="1167375" y="34346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24"/>
          <p:cNvCxnSpPr>
            <a:stCxn id="261" idx="2"/>
            <a:endCxn id="259" idx="6"/>
          </p:cNvCxnSpPr>
          <p:nvPr/>
        </p:nvCxnSpPr>
        <p:spPr>
          <a:xfrm rot="10800000">
            <a:off x="1525350" y="3783250"/>
            <a:ext cx="9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4"/>
          <p:cNvCxnSpPr>
            <a:stCxn id="259" idx="2"/>
            <a:endCxn id="257" idx="6"/>
          </p:cNvCxnSpPr>
          <p:nvPr/>
        </p:nvCxnSpPr>
        <p:spPr>
          <a:xfrm rot="10800000">
            <a:off x="715875" y="3783250"/>
            <a:ext cx="9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24"/>
          <p:cNvSpPr/>
          <p:nvPr/>
        </p:nvSpPr>
        <p:spPr>
          <a:xfrm>
            <a:off x="1618950" y="413195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268" name="Google Shape;268;p24"/>
          <p:cNvCxnSpPr>
            <a:stCxn id="267" idx="0"/>
            <a:endCxn id="261" idx="4"/>
          </p:cNvCxnSpPr>
          <p:nvPr/>
        </p:nvCxnSpPr>
        <p:spPr>
          <a:xfrm rot="10800000">
            <a:off x="1976850" y="400415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24"/>
          <p:cNvSpPr/>
          <p:nvPr/>
        </p:nvSpPr>
        <p:spPr>
          <a:xfrm>
            <a:off x="1618950" y="47016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270" name="Google Shape;270;p24"/>
          <p:cNvCxnSpPr>
            <a:stCxn id="269" idx="0"/>
            <a:endCxn id="267" idx="4"/>
          </p:cNvCxnSpPr>
          <p:nvPr/>
        </p:nvCxnSpPr>
        <p:spPr>
          <a:xfrm rot="10800000">
            <a:off x="1976850" y="45738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24"/>
          <p:cNvSpPr/>
          <p:nvPr/>
        </p:nvSpPr>
        <p:spPr>
          <a:xfrm>
            <a:off x="2448725" y="47016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cxnSp>
        <p:nvCxnSpPr>
          <p:cNvPr id="272" name="Google Shape;272;p24"/>
          <p:cNvCxnSpPr>
            <a:stCxn id="271" idx="2"/>
            <a:endCxn id="269" idx="6"/>
          </p:cNvCxnSpPr>
          <p:nvPr/>
        </p:nvCxnSpPr>
        <p:spPr>
          <a:xfrm rot="10800000">
            <a:off x="2334725" y="4922550"/>
            <a:ext cx="11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24"/>
          <p:cNvSpPr/>
          <p:nvPr/>
        </p:nvSpPr>
        <p:spPr>
          <a:xfrm>
            <a:off x="3278500" y="47016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cxnSp>
        <p:nvCxnSpPr>
          <p:cNvPr id="274" name="Google Shape;274;p24"/>
          <p:cNvCxnSpPr>
            <a:stCxn id="273" idx="2"/>
            <a:endCxn id="271" idx="6"/>
          </p:cNvCxnSpPr>
          <p:nvPr/>
        </p:nvCxnSpPr>
        <p:spPr>
          <a:xfrm rot="10800000">
            <a:off x="3164500" y="4922550"/>
            <a:ext cx="11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Google Shape;275;p24"/>
          <p:cNvSpPr/>
          <p:nvPr/>
        </p:nvSpPr>
        <p:spPr>
          <a:xfrm>
            <a:off x="3278500" y="413195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cxnSp>
        <p:nvCxnSpPr>
          <p:cNvPr id="276" name="Google Shape;276;p24"/>
          <p:cNvCxnSpPr>
            <a:stCxn id="275" idx="4"/>
            <a:endCxn id="273" idx="0"/>
          </p:cNvCxnSpPr>
          <p:nvPr/>
        </p:nvCxnSpPr>
        <p:spPr>
          <a:xfrm>
            <a:off x="3636400" y="457385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" name="Google Shape;277;p24"/>
          <p:cNvSpPr/>
          <p:nvPr/>
        </p:nvSpPr>
        <p:spPr>
          <a:xfrm>
            <a:off x="3278488" y="35623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278" name="Google Shape;278;p24"/>
          <p:cNvCxnSpPr>
            <a:stCxn id="277" idx="4"/>
            <a:endCxn id="275" idx="0"/>
          </p:cNvCxnSpPr>
          <p:nvPr/>
        </p:nvCxnSpPr>
        <p:spPr>
          <a:xfrm>
            <a:off x="3636388" y="40042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p24"/>
          <p:cNvSpPr/>
          <p:nvPr/>
        </p:nvSpPr>
        <p:spPr>
          <a:xfrm>
            <a:off x="3278500" y="299265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cxnSp>
        <p:nvCxnSpPr>
          <p:cNvPr id="280" name="Google Shape;280;p24"/>
          <p:cNvCxnSpPr>
            <a:stCxn id="279" idx="4"/>
            <a:endCxn id="277" idx="0"/>
          </p:cNvCxnSpPr>
          <p:nvPr/>
        </p:nvCxnSpPr>
        <p:spPr>
          <a:xfrm>
            <a:off x="3636400" y="343455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24"/>
          <p:cNvSpPr txBox="1"/>
          <p:nvPr/>
        </p:nvSpPr>
        <p:spPr>
          <a:xfrm>
            <a:off x="0" y="0"/>
            <a:ext cx="9144000" cy="9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Stack: </a:t>
            </a:r>
            <a:r>
              <a:rPr lang="en">
                <a:solidFill>
                  <a:schemeClr val="dk1"/>
                </a:solidFill>
              </a:rPr>
              <a:t>{4, 16}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Closed: {S, 1, 2, 3, 8, 7, 6, 11, 13, 14, 15}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"/>
          <p:cNvSpPr/>
          <p:nvPr/>
        </p:nvSpPr>
        <p:spPr>
          <a:xfrm>
            <a:off x="0" y="47016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87" name="Google Shape;287;p25"/>
          <p:cNvSpPr/>
          <p:nvPr/>
        </p:nvSpPr>
        <p:spPr>
          <a:xfrm>
            <a:off x="0" y="4131938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88" name="Google Shape;288;p25"/>
          <p:cNvSpPr/>
          <p:nvPr/>
        </p:nvSpPr>
        <p:spPr>
          <a:xfrm>
            <a:off x="0" y="35623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pic>
        <p:nvPicPr>
          <p:cNvPr id="289" name="Google Shape;2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5004" y="3317625"/>
            <a:ext cx="2658993" cy="182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5"/>
          <p:cNvSpPr/>
          <p:nvPr/>
        </p:nvSpPr>
        <p:spPr>
          <a:xfrm>
            <a:off x="809475" y="35623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91" name="Google Shape;291;p25"/>
          <p:cNvSpPr/>
          <p:nvPr/>
        </p:nvSpPr>
        <p:spPr>
          <a:xfrm>
            <a:off x="809475" y="29927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92" name="Google Shape;292;p25"/>
          <p:cNvSpPr/>
          <p:nvPr/>
        </p:nvSpPr>
        <p:spPr>
          <a:xfrm>
            <a:off x="1618950" y="35623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293" name="Google Shape;293;p25"/>
          <p:cNvCxnSpPr>
            <a:stCxn id="287" idx="4"/>
            <a:endCxn id="286" idx="0"/>
          </p:cNvCxnSpPr>
          <p:nvPr/>
        </p:nvCxnSpPr>
        <p:spPr>
          <a:xfrm>
            <a:off x="357900" y="4573838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5"/>
          <p:cNvCxnSpPr>
            <a:stCxn id="288" idx="4"/>
            <a:endCxn id="287" idx="0"/>
          </p:cNvCxnSpPr>
          <p:nvPr/>
        </p:nvCxnSpPr>
        <p:spPr>
          <a:xfrm>
            <a:off x="357900" y="40042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5"/>
          <p:cNvCxnSpPr>
            <a:stCxn id="291" idx="4"/>
            <a:endCxn id="290" idx="0"/>
          </p:cNvCxnSpPr>
          <p:nvPr/>
        </p:nvCxnSpPr>
        <p:spPr>
          <a:xfrm>
            <a:off x="1167375" y="34346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25"/>
          <p:cNvCxnSpPr>
            <a:stCxn id="292" idx="2"/>
            <a:endCxn id="290" idx="6"/>
          </p:cNvCxnSpPr>
          <p:nvPr/>
        </p:nvCxnSpPr>
        <p:spPr>
          <a:xfrm rot="10800000">
            <a:off x="1525350" y="3783250"/>
            <a:ext cx="9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25"/>
          <p:cNvCxnSpPr>
            <a:stCxn id="290" idx="2"/>
            <a:endCxn id="288" idx="6"/>
          </p:cNvCxnSpPr>
          <p:nvPr/>
        </p:nvCxnSpPr>
        <p:spPr>
          <a:xfrm rot="10800000">
            <a:off x="715875" y="3783250"/>
            <a:ext cx="9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25"/>
          <p:cNvSpPr/>
          <p:nvPr/>
        </p:nvSpPr>
        <p:spPr>
          <a:xfrm>
            <a:off x="1618950" y="413195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299" name="Google Shape;299;p25"/>
          <p:cNvCxnSpPr>
            <a:stCxn id="298" idx="0"/>
            <a:endCxn id="292" idx="4"/>
          </p:cNvCxnSpPr>
          <p:nvPr/>
        </p:nvCxnSpPr>
        <p:spPr>
          <a:xfrm rot="10800000">
            <a:off x="1976850" y="400415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Google Shape;300;p25"/>
          <p:cNvSpPr/>
          <p:nvPr/>
        </p:nvSpPr>
        <p:spPr>
          <a:xfrm>
            <a:off x="1618950" y="47016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301" name="Google Shape;301;p25"/>
          <p:cNvCxnSpPr>
            <a:stCxn id="300" idx="0"/>
            <a:endCxn id="298" idx="4"/>
          </p:cNvCxnSpPr>
          <p:nvPr/>
        </p:nvCxnSpPr>
        <p:spPr>
          <a:xfrm rot="10800000">
            <a:off x="1976850" y="45738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" name="Google Shape;302;p25"/>
          <p:cNvSpPr/>
          <p:nvPr/>
        </p:nvSpPr>
        <p:spPr>
          <a:xfrm>
            <a:off x="2448725" y="47016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cxnSp>
        <p:nvCxnSpPr>
          <p:cNvPr id="303" name="Google Shape;303;p25"/>
          <p:cNvCxnSpPr>
            <a:stCxn id="302" idx="2"/>
            <a:endCxn id="300" idx="6"/>
          </p:cNvCxnSpPr>
          <p:nvPr/>
        </p:nvCxnSpPr>
        <p:spPr>
          <a:xfrm rot="10800000">
            <a:off x="2334725" y="4922550"/>
            <a:ext cx="11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p25"/>
          <p:cNvSpPr/>
          <p:nvPr/>
        </p:nvSpPr>
        <p:spPr>
          <a:xfrm>
            <a:off x="3278500" y="47016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cxnSp>
        <p:nvCxnSpPr>
          <p:cNvPr id="305" name="Google Shape;305;p25"/>
          <p:cNvCxnSpPr>
            <a:stCxn id="304" idx="2"/>
            <a:endCxn id="302" idx="6"/>
          </p:cNvCxnSpPr>
          <p:nvPr/>
        </p:nvCxnSpPr>
        <p:spPr>
          <a:xfrm rot="10800000">
            <a:off x="3164500" y="4922550"/>
            <a:ext cx="11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25"/>
          <p:cNvSpPr/>
          <p:nvPr/>
        </p:nvSpPr>
        <p:spPr>
          <a:xfrm>
            <a:off x="3278500" y="413195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cxnSp>
        <p:nvCxnSpPr>
          <p:cNvPr id="307" name="Google Shape;307;p25"/>
          <p:cNvCxnSpPr>
            <a:stCxn id="306" idx="4"/>
            <a:endCxn id="304" idx="0"/>
          </p:cNvCxnSpPr>
          <p:nvPr/>
        </p:nvCxnSpPr>
        <p:spPr>
          <a:xfrm>
            <a:off x="3636400" y="457385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25"/>
          <p:cNvSpPr/>
          <p:nvPr/>
        </p:nvSpPr>
        <p:spPr>
          <a:xfrm>
            <a:off x="3278488" y="35623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309" name="Google Shape;309;p25"/>
          <p:cNvCxnSpPr>
            <a:stCxn id="308" idx="4"/>
            <a:endCxn id="306" idx="0"/>
          </p:cNvCxnSpPr>
          <p:nvPr/>
        </p:nvCxnSpPr>
        <p:spPr>
          <a:xfrm>
            <a:off x="3636388" y="40042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Google Shape;310;p25"/>
          <p:cNvSpPr/>
          <p:nvPr/>
        </p:nvSpPr>
        <p:spPr>
          <a:xfrm>
            <a:off x="3278500" y="299265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cxnSp>
        <p:nvCxnSpPr>
          <p:cNvPr id="311" name="Google Shape;311;p25"/>
          <p:cNvCxnSpPr>
            <a:stCxn id="310" idx="4"/>
            <a:endCxn id="308" idx="0"/>
          </p:cNvCxnSpPr>
          <p:nvPr/>
        </p:nvCxnSpPr>
        <p:spPr>
          <a:xfrm>
            <a:off x="3636400" y="343455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25"/>
          <p:cNvSpPr/>
          <p:nvPr/>
        </p:nvSpPr>
        <p:spPr>
          <a:xfrm>
            <a:off x="3278500" y="24230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</a:t>
            </a:r>
            <a:endParaRPr/>
          </a:p>
        </p:txBody>
      </p:sp>
      <p:sp>
        <p:nvSpPr>
          <p:cNvPr id="313" name="Google Shape;313;p25"/>
          <p:cNvSpPr/>
          <p:nvPr/>
        </p:nvSpPr>
        <p:spPr>
          <a:xfrm>
            <a:off x="4142800" y="29927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cxnSp>
        <p:nvCxnSpPr>
          <p:cNvPr id="314" name="Google Shape;314;p25"/>
          <p:cNvCxnSpPr>
            <a:stCxn id="312" idx="4"/>
            <a:endCxn id="310" idx="0"/>
          </p:cNvCxnSpPr>
          <p:nvPr/>
        </p:nvCxnSpPr>
        <p:spPr>
          <a:xfrm>
            <a:off x="3636400" y="28649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25"/>
          <p:cNvCxnSpPr>
            <a:stCxn id="313" idx="2"/>
            <a:endCxn id="310" idx="6"/>
          </p:cNvCxnSpPr>
          <p:nvPr/>
        </p:nvCxnSpPr>
        <p:spPr>
          <a:xfrm rot="10800000">
            <a:off x="3994300" y="3213650"/>
            <a:ext cx="14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" name="Google Shape;316;p25"/>
          <p:cNvSpPr txBox="1"/>
          <p:nvPr/>
        </p:nvSpPr>
        <p:spPr>
          <a:xfrm>
            <a:off x="0" y="0"/>
            <a:ext cx="9144000" cy="9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Stack: </a:t>
            </a:r>
            <a:r>
              <a:rPr lang="en">
                <a:solidFill>
                  <a:schemeClr val="dk1"/>
                </a:solidFill>
              </a:rPr>
              <a:t>{4, 17, 18}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Closed: {S, 1, 2, 3, 8, 7, 6, 11, 13, 14, 15, 16}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6"/>
          <p:cNvSpPr/>
          <p:nvPr/>
        </p:nvSpPr>
        <p:spPr>
          <a:xfrm>
            <a:off x="0" y="47016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0" y="4131938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0" y="35623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pic>
        <p:nvPicPr>
          <p:cNvPr id="324" name="Google Shape;3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5004" y="3317625"/>
            <a:ext cx="2658993" cy="18258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6"/>
          <p:cNvSpPr/>
          <p:nvPr/>
        </p:nvSpPr>
        <p:spPr>
          <a:xfrm>
            <a:off x="809475" y="35623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809475" y="29927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1618950" y="35623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328" name="Google Shape;328;p26"/>
          <p:cNvCxnSpPr>
            <a:stCxn id="322" idx="4"/>
            <a:endCxn id="321" idx="0"/>
          </p:cNvCxnSpPr>
          <p:nvPr/>
        </p:nvCxnSpPr>
        <p:spPr>
          <a:xfrm>
            <a:off x="357900" y="4573838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26"/>
          <p:cNvCxnSpPr>
            <a:stCxn id="323" idx="4"/>
            <a:endCxn id="322" idx="0"/>
          </p:cNvCxnSpPr>
          <p:nvPr/>
        </p:nvCxnSpPr>
        <p:spPr>
          <a:xfrm>
            <a:off x="357900" y="40042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26"/>
          <p:cNvCxnSpPr>
            <a:stCxn id="326" idx="4"/>
            <a:endCxn id="325" idx="0"/>
          </p:cNvCxnSpPr>
          <p:nvPr/>
        </p:nvCxnSpPr>
        <p:spPr>
          <a:xfrm>
            <a:off x="1167375" y="34346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26"/>
          <p:cNvCxnSpPr>
            <a:stCxn id="327" idx="2"/>
            <a:endCxn id="325" idx="6"/>
          </p:cNvCxnSpPr>
          <p:nvPr/>
        </p:nvCxnSpPr>
        <p:spPr>
          <a:xfrm rot="10800000">
            <a:off x="1525350" y="3783250"/>
            <a:ext cx="9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26"/>
          <p:cNvCxnSpPr>
            <a:stCxn id="325" idx="2"/>
            <a:endCxn id="323" idx="6"/>
          </p:cNvCxnSpPr>
          <p:nvPr/>
        </p:nvCxnSpPr>
        <p:spPr>
          <a:xfrm rot="10800000">
            <a:off x="715875" y="3783250"/>
            <a:ext cx="9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Google Shape;333;p26"/>
          <p:cNvSpPr/>
          <p:nvPr/>
        </p:nvSpPr>
        <p:spPr>
          <a:xfrm>
            <a:off x="1618950" y="413195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334" name="Google Shape;334;p26"/>
          <p:cNvCxnSpPr>
            <a:stCxn id="333" idx="0"/>
            <a:endCxn id="327" idx="4"/>
          </p:cNvCxnSpPr>
          <p:nvPr/>
        </p:nvCxnSpPr>
        <p:spPr>
          <a:xfrm rot="10800000">
            <a:off x="1976850" y="400415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26"/>
          <p:cNvSpPr/>
          <p:nvPr/>
        </p:nvSpPr>
        <p:spPr>
          <a:xfrm>
            <a:off x="1618950" y="47016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336" name="Google Shape;336;p26"/>
          <p:cNvCxnSpPr>
            <a:stCxn id="335" idx="0"/>
            <a:endCxn id="333" idx="4"/>
          </p:cNvCxnSpPr>
          <p:nvPr/>
        </p:nvCxnSpPr>
        <p:spPr>
          <a:xfrm rot="10800000">
            <a:off x="1976850" y="45738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" name="Google Shape;337;p26"/>
          <p:cNvSpPr/>
          <p:nvPr/>
        </p:nvSpPr>
        <p:spPr>
          <a:xfrm>
            <a:off x="2448725" y="47016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cxnSp>
        <p:nvCxnSpPr>
          <p:cNvPr id="338" name="Google Shape;338;p26"/>
          <p:cNvCxnSpPr>
            <a:stCxn id="337" idx="2"/>
            <a:endCxn id="335" idx="6"/>
          </p:cNvCxnSpPr>
          <p:nvPr/>
        </p:nvCxnSpPr>
        <p:spPr>
          <a:xfrm rot="10800000">
            <a:off x="2334725" y="4922550"/>
            <a:ext cx="11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9" name="Google Shape;339;p26"/>
          <p:cNvSpPr/>
          <p:nvPr/>
        </p:nvSpPr>
        <p:spPr>
          <a:xfrm>
            <a:off x="3278500" y="47016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cxnSp>
        <p:nvCxnSpPr>
          <p:cNvPr id="340" name="Google Shape;340;p26"/>
          <p:cNvCxnSpPr>
            <a:stCxn id="339" idx="2"/>
            <a:endCxn id="337" idx="6"/>
          </p:cNvCxnSpPr>
          <p:nvPr/>
        </p:nvCxnSpPr>
        <p:spPr>
          <a:xfrm rot="10800000">
            <a:off x="3164500" y="4922550"/>
            <a:ext cx="11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26"/>
          <p:cNvSpPr/>
          <p:nvPr/>
        </p:nvSpPr>
        <p:spPr>
          <a:xfrm>
            <a:off x="3278500" y="413195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cxnSp>
        <p:nvCxnSpPr>
          <p:cNvPr id="342" name="Google Shape;342;p26"/>
          <p:cNvCxnSpPr>
            <a:stCxn id="341" idx="4"/>
            <a:endCxn id="339" idx="0"/>
          </p:cNvCxnSpPr>
          <p:nvPr/>
        </p:nvCxnSpPr>
        <p:spPr>
          <a:xfrm>
            <a:off x="3636400" y="457385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26"/>
          <p:cNvSpPr/>
          <p:nvPr/>
        </p:nvSpPr>
        <p:spPr>
          <a:xfrm>
            <a:off x="3278488" y="35623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344" name="Google Shape;344;p26"/>
          <p:cNvCxnSpPr>
            <a:stCxn id="343" idx="4"/>
            <a:endCxn id="341" idx="0"/>
          </p:cNvCxnSpPr>
          <p:nvPr/>
        </p:nvCxnSpPr>
        <p:spPr>
          <a:xfrm>
            <a:off x="3636388" y="40042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p26"/>
          <p:cNvSpPr/>
          <p:nvPr/>
        </p:nvSpPr>
        <p:spPr>
          <a:xfrm>
            <a:off x="3278500" y="299265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cxnSp>
        <p:nvCxnSpPr>
          <p:cNvPr id="346" name="Google Shape;346;p26"/>
          <p:cNvCxnSpPr>
            <a:stCxn id="345" idx="4"/>
            <a:endCxn id="343" idx="0"/>
          </p:cNvCxnSpPr>
          <p:nvPr/>
        </p:nvCxnSpPr>
        <p:spPr>
          <a:xfrm>
            <a:off x="3636400" y="343455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" name="Google Shape;347;p26"/>
          <p:cNvSpPr/>
          <p:nvPr/>
        </p:nvSpPr>
        <p:spPr>
          <a:xfrm>
            <a:off x="3278500" y="24230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</a:t>
            </a:r>
            <a:endParaRPr/>
          </a:p>
        </p:txBody>
      </p:sp>
      <p:sp>
        <p:nvSpPr>
          <p:cNvPr id="348" name="Google Shape;348;p26"/>
          <p:cNvSpPr/>
          <p:nvPr/>
        </p:nvSpPr>
        <p:spPr>
          <a:xfrm>
            <a:off x="4142800" y="29927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cxnSp>
        <p:nvCxnSpPr>
          <p:cNvPr id="349" name="Google Shape;349;p26"/>
          <p:cNvCxnSpPr>
            <a:stCxn id="347" idx="4"/>
            <a:endCxn id="345" idx="0"/>
          </p:cNvCxnSpPr>
          <p:nvPr/>
        </p:nvCxnSpPr>
        <p:spPr>
          <a:xfrm>
            <a:off x="3636400" y="28649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26"/>
          <p:cNvCxnSpPr>
            <a:stCxn id="348" idx="2"/>
            <a:endCxn id="345" idx="6"/>
          </p:cNvCxnSpPr>
          <p:nvPr/>
        </p:nvCxnSpPr>
        <p:spPr>
          <a:xfrm rot="10800000">
            <a:off x="3994300" y="3213650"/>
            <a:ext cx="14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1" name="Google Shape;351;p26"/>
          <p:cNvSpPr/>
          <p:nvPr/>
        </p:nvSpPr>
        <p:spPr>
          <a:xfrm>
            <a:off x="4142800" y="24230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</a:t>
            </a:r>
            <a:endParaRPr/>
          </a:p>
        </p:txBody>
      </p:sp>
      <p:sp>
        <p:nvSpPr>
          <p:cNvPr id="352" name="Google Shape;352;p26"/>
          <p:cNvSpPr/>
          <p:nvPr/>
        </p:nvSpPr>
        <p:spPr>
          <a:xfrm>
            <a:off x="5007100" y="299265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</a:t>
            </a:r>
            <a:endParaRPr/>
          </a:p>
        </p:txBody>
      </p:sp>
      <p:cxnSp>
        <p:nvCxnSpPr>
          <p:cNvPr id="353" name="Google Shape;353;p26"/>
          <p:cNvCxnSpPr>
            <a:stCxn id="351" idx="4"/>
            <a:endCxn id="348" idx="0"/>
          </p:cNvCxnSpPr>
          <p:nvPr/>
        </p:nvCxnSpPr>
        <p:spPr>
          <a:xfrm>
            <a:off x="4500700" y="28649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26"/>
          <p:cNvCxnSpPr>
            <a:stCxn id="352" idx="2"/>
            <a:endCxn id="348" idx="6"/>
          </p:cNvCxnSpPr>
          <p:nvPr/>
        </p:nvCxnSpPr>
        <p:spPr>
          <a:xfrm rot="10800000">
            <a:off x="4858600" y="3213600"/>
            <a:ext cx="14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5" name="Google Shape;355;p26"/>
          <p:cNvSpPr txBox="1"/>
          <p:nvPr/>
        </p:nvSpPr>
        <p:spPr>
          <a:xfrm>
            <a:off x="0" y="0"/>
            <a:ext cx="9144000" cy="9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Stack: </a:t>
            </a:r>
            <a:r>
              <a:rPr lang="en">
                <a:solidFill>
                  <a:schemeClr val="dk1"/>
                </a:solidFill>
              </a:rPr>
              <a:t>{4, 17, 19, 22}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Closed: {S, 1, 2, 3, 8, 7, 6, 11, 13, 14, 15, 16, 18}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7"/>
          <p:cNvSpPr/>
          <p:nvPr/>
        </p:nvSpPr>
        <p:spPr>
          <a:xfrm>
            <a:off x="0" y="47016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61" name="Google Shape;361;p27"/>
          <p:cNvSpPr/>
          <p:nvPr/>
        </p:nvSpPr>
        <p:spPr>
          <a:xfrm>
            <a:off x="0" y="4131938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62" name="Google Shape;362;p27"/>
          <p:cNvSpPr/>
          <p:nvPr/>
        </p:nvSpPr>
        <p:spPr>
          <a:xfrm>
            <a:off x="0" y="35623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pic>
        <p:nvPicPr>
          <p:cNvPr id="363" name="Google Shape;3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5004" y="3317625"/>
            <a:ext cx="2658993" cy="182587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7"/>
          <p:cNvSpPr/>
          <p:nvPr/>
        </p:nvSpPr>
        <p:spPr>
          <a:xfrm>
            <a:off x="809475" y="35623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65" name="Google Shape;365;p27"/>
          <p:cNvSpPr/>
          <p:nvPr/>
        </p:nvSpPr>
        <p:spPr>
          <a:xfrm>
            <a:off x="809475" y="29927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66" name="Google Shape;366;p27"/>
          <p:cNvSpPr/>
          <p:nvPr/>
        </p:nvSpPr>
        <p:spPr>
          <a:xfrm>
            <a:off x="1618950" y="35623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367" name="Google Shape;367;p27"/>
          <p:cNvCxnSpPr>
            <a:stCxn id="361" idx="4"/>
            <a:endCxn id="360" idx="0"/>
          </p:cNvCxnSpPr>
          <p:nvPr/>
        </p:nvCxnSpPr>
        <p:spPr>
          <a:xfrm>
            <a:off x="357900" y="4573838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27"/>
          <p:cNvCxnSpPr>
            <a:stCxn id="362" idx="4"/>
            <a:endCxn id="361" idx="0"/>
          </p:cNvCxnSpPr>
          <p:nvPr/>
        </p:nvCxnSpPr>
        <p:spPr>
          <a:xfrm>
            <a:off x="357900" y="40042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27"/>
          <p:cNvCxnSpPr>
            <a:stCxn id="365" idx="4"/>
            <a:endCxn id="364" idx="0"/>
          </p:cNvCxnSpPr>
          <p:nvPr/>
        </p:nvCxnSpPr>
        <p:spPr>
          <a:xfrm>
            <a:off x="1167375" y="34346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27"/>
          <p:cNvCxnSpPr>
            <a:stCxn id="366" idx="2"/>
            <a:endCxn id="364" idx="6"/>
          </p:cNvCxnSpPr>
          <p:nvPr/>
        </p:nvCxnSpPr>
        <p:spPr>
          <a:xfrm rot="10800000">
            <a:off x="1525350" y="3783250"/>
            <a:ext cx="9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27"/>
          <p:cNvCxnSpPr>
            <a:stCxn id="364" idx="2"/>
            <a:endCxn id="362" idx="6"/>
          </p:cNvCxnSpPr>
          <p:nvPr/>
        </p:nvCxnSpPr>
        <p:spPr>
          <a:xfrm rot="10800000">
            <a:off x="715875" y="3783250"/>
            <a:ext cx="9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2" name="Google Shape;372;p27"/>
          <p:cNvSpPr/>
          <p:nvPr/>
        </p:nvSpPr>
        <p:spPr>
          <a:xfrm>
            <a:off x="1618950" y="413195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373" name="Google Shape;373;p27"/>
          <p:cNvCxnSpPr>
            <a:stCxn id="372" idx="0"/>
            <a:endCxn id="366" idx="4"/>
          </p:cNvCxnSpPr>
          <p:nvPr/>
        </p:nvCxnSpPr>
        <p:spPr>
          <a:xfrm rot="10800000">
            <a:off x="1976850" y="400415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4" name="Google Shape;374;p27"/>
          <p:cNvSpPr/>
          <p:nvPr/>
        </p:nvSpPr>
        <p:spPr>
          <a:xfrm>
            <a:off x="1618950" y="47016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375" name="Google Shape;375;p27"/>
          <p:cNvCxnSpPr>
            <a:stCxn id="374" idx="0"/>
            <a:endCxn id="372" idx="4"/>
          </p:cNvCxnSpPr>
          <p:nvPr/>
        </p:nvCxnSpPr>
        <p:spPr>
          <a:xfrm rot="10800000">
            <a:off x="1976850" y="45738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6" name="Google Shape;376;p27"/>
          <p:cNvSpPr/>
          <p:nvPr/>
        </p:nvSpPr>
        <p:spPr>
          <a:xfrm>
            <a:off x="2448725" y="47016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cxnSp>
        <p:nvCxnSpPr>
          <p:cNvPr id="377" name="Google Shape;377;p27"/>
          <p:cNvCxnSpPr>
            <a:stCxn id="376" idx="2"/>
            <a:endCxn id="374" idx="6"/>
          </p:cNvCxnSpPr>
          <p:nvPr/>
        </p:nvCxnSpPr>
        <p:spPr>
          <a:xfrm rot="10800000">
            <a:off x="2334725" y="4922550"/>
            <a:ext cx="11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p27"/>
          <p:cNvSpPr/>
          <p:nvPr/>
        </p:nvSpPr>
        <p:spPr>
          <a:xfrm>
            <a:off x="3278500" y="47016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cxnSp>
        <p:nvCxnSpPr>
          <p:cNvPr id="379" name="Google Shape;379;p27"/>
          <p:cNvCxnSpPr>
            <a:stCxn id="378" idx="2"/>
            <a:endCxn id="376" idx="6"/>
          </p:cNvCxnSpPr>
          <p:nvPr/>
        </p:nvCxnSpPr>
        <p:spPr>
          <a:xfrm rot="10800000">
            <a:off x="3164500" y="4922550"/>
            <a:ext cx="11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Google Shape;380;p27"/>
          <p:cNvSpPr/>
          <p:nvPr/>
        </p:nvSpPr>
        <p:spPr>
          <a:xfrm>
            <a:off x="3278500" y="413195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cxnSp>
        <p:nvCxnSpPr>
          <p:cNvPr id="381" name="Google Shape;381;p27"/>
          <p:cNvCxnSpPr>
            <a:stCxn id="380" idx="4"/>
            <a:endCxn id="378" idx="0"/>
          </p:cNvCxnSpPr>
          <p:nvPr/>
        </p:nvCxnSpPr>
        <p:spPr>
          <a:xfrm>
            <a:off x="3636400" y="457385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2" name="Google Shape;382;p27"/>
          <p:cNvSpPr/>
          <p:nvPr/>
        </p:nvSpPr>
        <p:spPr>
          <a:xfrm>
            <a:off x="3278488" y="35623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383" name="Google Shape;383;p27"/>
          <p:cNvCxnSpPr>
            <a:stCxn id="382" idx="4"/>
            <a:endCxn id="380" idx="0"/>
          </p:cNvCxnSpPr>
          <p:nvPr/>
        </p:nvCxnSpPr>
        <p:spPr>
          <a:xfrm>
            <a:off x="3636388" y="40042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27"/>
          <p:cNvSpPr/>
          <p:nvPr/>
        </p:nvSpPr>
        <p:spPr>
          <a:xfrm>
            <a:off x="3278500" y="299265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cxnSp>
        <p:nvCxnSpPr>
          <p:cNvPr id="385" name="Google Shape;385;p27"/>
          <p:cNvCxnSpPr>
            <a:stCxn id="384" idx="4"/>
            <a:endCxn id="382" idx="0"/>
          </p:cNvCxnSpPr>
          <p:nvPr/>
        </p:nvCxnSpPr>
        <p:spPr>
          <a:xfrm>
            <a:off x="3636400" y="343455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6" name="Google Shape;386;p27"/>
          <p:cNvSpPr/>
          <p:nvPr/>
        </p:nvSpPr>
        <p:spPr>
          <a:xfrm>
            <a:off x="3278500" y="24230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</a:t>
            </a:r>
            <a:endParaRPr/>
          </a:p>
        </p:txBody>
      </p:sp>
      <p:sp>
        <p:nvSpPr>
          <p:cNvPr id="387" name="Google Shape;387;p27"/>
          <p:cNvSpPr/>
          <p:nvPr/>
        </p:nvSpPr>
        <p:spPr>
          <a:xfrm>
            <a:off x="4142800" y="29927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cxnSp>
        <p:nvCxnSpPr>
          <p:cNvPr id="388" name="Google Shape;388;p27"/>
          <p:cNvCxnSpPr>
            <a:stCxn id="386" idx="4"/>
            <a:endCxn id="384" idx="0"/>
          </p:cNvCxnSpPr>
          <p:nvPr/>
        </p:nvCxnSpPr>
        <p:spPr>
          <a:xfrm>
            <a:off x="3636400" y="28649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27"/>
          <p:cNvCxnSpPr>
            <a:stCxn id="387" idx="2"/>
            <a:endCxn id="384" idx="6"/>
          </p:cNvCxnSpPr>
          <p:nvPr/>
        </p:nvCxnSpPr>
        <p:spPr>
          <a:xfrm rot="10800000">
            <a:off x="3994300" y="3213650"/>
            <a:ext cx="14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" name="Google Shape;390;p27"/>
          <p:cNvSpPr/>
          <p:nvPr/>
        </p:nvSpPr>
        <p:spPr>
          <a:xfrm>
            <a:off x="4142800" y="24230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</a:t>
            </a:r>
            <a:endParaRPr/>
          </a:p>
        </p:txBody>
      </p:sp>
      <p:sp>
        <p:nvSpPr>
          <p:cNvPr id="391" name="Google Shape;391;p27"/>
          <p:cNvSpPr/>
          <p:nvPr/>
        </p:nvSpPr>
        <p:spPr>
          <a:xfrm>
            <a:off x="5007100" y="299265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</a:t>
            </a:r>
            <a:endParaRPr/>
          </a:p>
        </p:txBody>
      </p:sp>
      <p:cxnSp>
        <p:nvCxnSpPr>
          <p:cNvPr id="392" name="Google Shape;392;p27"/>
          <p:cNvCxnSpPr>
            <a:stCxn id="390" idx="4"/>
            <a:endCxn id="387" idx="0"/>
          </p:cNvCxnSpPr>
          <p:nvPr/>
        </p:nvCxnSpPr>
        <p:spPr>
          <a:xfrm>
            <a:off x="4500700" y="28649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27"/>
          <p:cNvCxnSpPr>
            <a:stCxn id="391" idx="2"/>
            <a:endCxn id="387" idx="6"/>
          </p:cNvCxnSpPr>
          <p:nvPr/>
        </p:nvCxnSpPr>
        <p:spPr>
          <a:xfrm rot="10800000">
            <a:off x="4858600" y="3213600"/>
            <a:ext cx="14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4" name="Google Shape;394;p27"/>
          <p:cNvSpPr/>
          <p:nvPr/>
        </p:nvSpPr>
        <p:spPr>
          <a:xfrm>
            <a:off x="5007100" y="35623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</a:t>
            </a:r>
            <a:endParaRPr/>
          </a:p>
        </p:txBody>
      </p:sp>
      <p:cxnSp>
        <p:nvCxnSpPr>
          <p:cNvPr id="395" name="Google Shape;395;p27"/>
          <p:cNvCxnSpPr>
            <a:endCxn id="394" idx="0"/>
          </p:cNvCxnSpPr>
          <p:nvPr/>
        </p:nvCxnSpPr>
        <p:spPr>
          <a:xfrm>
            <a:off x="5365000" y="34345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6" name="Google Shape;396;p27"/>
          <p:cNvSpPr txBox="1"/>
          <p:nvPr/>
        </p:nvSpPr>
        <p:spPr>
          <a:xfrm>
            <a:off x="0" y="0"/>
            <a:ext cx="9144000" cy="9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Stack: </a:t>
            </a:r>
            <a:r>
              <a:rPr lang="en">
                <a:solidFill>
                  <a:schemeClr val="dk1"/>
                </a:solidFill>
              </a:rPr>
              <a:t>{4, 17, 19, 21}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Closed: {S, 1, 2, 3, 8, 7, 6, 11, 13, 14, 15, 16, 18, 22}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8"/>
          <p:cNvSpPr/>
          <p:nvPr/>
        </p:nvSpPr>
        <p:spPr>
          <a:xfrm>
            <a:off x="0" y="47016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402" name="Google Shape;402;p28"/>
          <p:cNvSpPr/>
          <p:nvPr/>
        </p:nvSpPr>
        <p:spPr>
          <a:xfrm>
            <a:off x="0" y="4131938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03" name="Google Shape;403;p28"/>
          <p:cNvSpPr/>
          <p:nvPr/>
        </p:nvSpPr>
        <p:spPr>
          <a:xfrm>
            <a:off x="0" y="35623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pic>
        <p:nvPicPr>
          <p:cNvPr id="404" name="Google Shape;4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5004" y="3317625"/>
            <a:ext cx="2658993" cy="182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28"/>
          <p:cNvSpPr/>
          <p:nvPr/>
        </p:nvSpPr>
        <p:spPr>
          <a:xfrm>
            <a:off x="809475" y="35623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06" name="Google Shape;406;p28"/>
          <p:cNvSpPr/>
          <p:nvPr/>
        </p:nvSpPr>
        <p:spPr>
          <a:xfrm>
            <a:off x="809475" y="29927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07" name="Google Shape;407;p28"/>
          <p:cNvSpPr/>
          <p:nvPr/>
        </p:nvSpPr>
        <p:spPr>
          <a:xfrm>
            <a:off x="1618950" y="35623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408" name="Google Shape;408;p28"/>
          <p:cNvCxnSpPr>
            <a:stCxn id="402" idx="4"/>
            <a:endCxn id="401" idx="0"/>
          </p:cNvCxnSpPr>
          <p:nvPr/>
        </p:nvCxnSpPr>
        <p:spPr>
          <a:xfrm>
            <a:off x="357900" y="4573838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28"/>
          <p:cNvCxnSpPr>
            <a:stCxn id="403" idx="4"/>
            <a:endCxn id="402" idx="0"/>
          </p:cNvCxnSpPr>
          <p:nvPr/>
        </p:nvCxnSpPr>
        <p:spPr>
          <a:xfrm>
            <a:off x="357900" y="40042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28"/>
          <p:cNvCxnSpPr>
            <a:stCxn id="406" idx="4"/>
            <a:endCxn id="405" idx="0"/>
          </p:cNvCxnSpPr>
          <p:nvPr/>
        </p:nvCxnSpPr>
        <p:spPr>
          <a:xfrm>
            <a:off x="1167375" y="34346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28"/>
          <p:cNvCxnSpPr>
            <a:stCxn id="407" idx="2"/>
            <a:endCxn id="405" idx="6"/>
          </p:cNvCxnSpPr>
          <p:nvPr/>
        </p:nvCxnSpPr>
        <p:spPr>
          <a:xfrm rot="10800000">
            <a:off x="1525350" y="3783250"/>
            <a:ext cx="9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28"/>
          <p:cNvCxnSpPr>
            <a:stCxn id="405" idx="2"/>
            <a:endCxn id="403" idx="6"/>
          </p:cNvCxnSpPr>
          <p:nvPr/>
        </p:nvCxnSpPr>
        <p:spPr>
          <a:xfrm rot="10800000">
            <a:off x="715875" y="3783250"/>
            <a:ext cx="9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3" name="Google Shape;413;p28"/>
          <p:cNvSpPr/>
          <p:nvPr/>
        </p:nvSpPr>
        <p:spPr>
          <a:xfrm>
            <a:off x="1618950" y="413195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414" name="Google Shape;414;p28"/>
          <p:cNvCxnSpPr>
            <a:stCxn id="413" idx="0"/>
            <a:endCxn id="407" idx="4"/>
          </p:cNvCxnSpPr>
          <p:nvPr/>
        </p:nvCxnSpPr>
        <p:spPr>
          <a:xfrm rot="10800000">
            <a:off x="1976850" y="400415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p28"/>
          <p:cNvSpPr/>
          <p:nvPr/>
        </p:nvSpPr>
        <p:spPr>
          <a:xfrm>
            <a:off x="1618950" y="47016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416" name="Google Shape;416;p28"/>
          <p:cNvCxnSpPr>
            <a:stCxn id="415" idx="0"/>
            <a:endCxn id="413" idx="4"/>
          </p:cNvCxnSpPr>
          <p:nvPr/>
        </p:nvCxnSpPr>
        <p:spPr>
          <a:xfrm rot="10800000">
            <a:off x="1976850" y="45738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7" name="Google Shape;417;p28"/>
          <p:cNvSpPr/>
          <p:nvPr/>
        </p:nvSpPr>
        <p:spPr>
          <a:xfrm>
            <a:off x="2448725" y="47016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cxnSp>
        <p:nvCxnSpPr>
          <p:cNvPr id="418" name="Google Shape;418;p28"/>
          <p:cNvCxnSpPr>
            <a:stCxn id="417" idx="2"/>
            <a:endCxn id="415" idx="6"/>
          </p:cNvCxnSpPr>
          <p:nvPr/>
        </p:nvCxnSpPr>
        <p:spPr>
          <a:xfrm rot="10800000">
            <a:off x="2334725" y="4922550"/>
            <a:ext cx="11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9" name="Google Shape;419;p28"/>
          <p:cNvSpPr/>
          <p:nvPr/>
        </p:nvSpPr>
        <p:spPr>
          <a:xfrm>
            <a:off x="3278500" y="47016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cxnSp>
        <p:nvCxnSpPr>
          <p:cNvPr id="420" name="Google Shape;420;p28"/>
          <p:cNvCxnSpPr>
            <a:stCxn id="419" idx="2"/>
            <a:endCxn id="417" idx="6"/>
          </p:cNvCxnSpPr>
          <p:nvPr/>
        </p:nvCxnSpPr>
        <p:spPr>
          <a:xfrm rot="10800000">
            <a:off x="3164500" y="4922550"/>
            <a:ext cx="11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1" name="Google Shape;421;p28"/>
          <p:cNvSpPr/>
          <p:nvPr/>
        </p:nvSpPr>
        <p:spPr>
          <a:xfrm>
            <a:off x="3278500" y="413195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cxnSp>
        <p:nvCxnSpPr>
          <p:cNvPr id="422" name="Google Shape;422;p28"/>
          <p:cNvCxnSpPr>
            <a:stCxn id="421" idx="4"/>
            <a:endCxn id="419" idx="0"/>
          </p:cNvCxnSpPr>
          <p:nvPr/>
        </p:nvCxnSpPr>
        <p:spPr>
          <a:xfrm>
            <a:off x="3636400" y="457385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3" name="Google Shape;423;p28"/>
          <p:cNvSpPr/>
          <p:nvPr/>
        </p:nvSpPr>
        <p:spPr>
          <a:xfrm>
            <a:off x="3278488" y="35623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424" name="Google Shape;424;p28"/>
          <p:cNvCxnSpPr>
            <a:stCxn id="423" idx="4"/>
            <a:endCxn id="421" idx="0"/>
          </p:cNvCxnSpPr>
          <p:nvPr/>
        </p:nvCxnSpPr>
        <p:spPr>
          <a:xfrm>
            <a:off x="3636388" y="40042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5" name="Google Shape;425;p28"/>
          <p:cNvSpPr/>
          <p:nvPr/>
        </p:nvSpPr>
        <p:spPr>
          <a:xfrm>
            <a:off x="3278500" y="299265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cxnSp>
        <p:nvCxnSpPr>
          <p:cNvPr id="426" name="Google Shape;426;p28"/>
          <p:cNvCxnSpPr>
            <a:stCxn id="425" idx="4"/>
            <a:endCxn id="423" idx="0"/>
          </p:cNvCxnSpPr>
          <p:nvPr/>
        </p:nvCxnSpPr>
        <p:spPr>
          <a:xfrm>
            <a:off x="3636400" y="343455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7" name="Google Shape;427;p28"/>
          <p:cNvSpPr/>
          <p:nvPr/>
        </p:nvSpPr>
        <p:spPr>
          <a:xfrm>
            <a:off x="3278500" y="24230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</a:t>
            </a: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4142800" y="29927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cxnSp>
        <p:nvCxnSpPr>
          <p:cNvPr id="429" name="Google Shape;429;p28"/>
          <p:cNvCxnSpPr>
            <a:stCxn id="427" idx="4"/>
            <a:endCxn id="425" idx="0"/>
          </p:cNvCxnSpPr>
          <p:nvPr/>
        </p:nvCxnSpPr>
        <p:spPr>
          <a:xfrm>
            <a:off x="3636400" y="28649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28"/>
          <p:cNvCxnSpPr>
            <a:stCxn id="428" idx="2"/>
            <a:endCxn id="425" idx="6"/>
          </p:cNvCxnSpPr>
          <p:nvPr/>
        </p:nvCxnSpPr>
        <p:spPr>
          <a:xfrm rot="10800000">
            <a:off x="3994300" y="3213650"/>
            <a:ext cx="14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28"/>
          <p:cNvSpPr/>
          <p:nvPr/>
        </p:nvSpPr>
        <p:spPr>
          <a:xfrm>
            <a:off x="4142800" y="24230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</a:t>
            </a: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5007100" y="299265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</a:t>
            </a:r>
            <a:endParaRPr/>
          </a:p>
        </p:txBody>
      </p:sp>
      <p:cxnSp>
        <p:nvCxnSpPr>
          <p:cNvPr id="433" name="Google Shape;433;p28"/>
          <p:cNvCxnSpPr>
            <a:stCxn id="431" idx="4"/>
            <a:endCxn id="428" idx="0"/>
          </p:cNvCxnSpPr>
          <p:nvPr/>
        </p:nvCxnSpPr>
        <p:spPr>
          <a:xfrm>
            <a:off x="4500700" y="28649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28"/>
          <p:cNvCxnSpPr>
            <a:stCxn id="432" idx="2"/>
            <a:endCxn id="428" idx="6"/>
          </p:cNvCxnSpPr>
          <p:nvPr/>
        </p:nvCxnSpPr>
        <p:spPr>
          <a:xfrm rot="10800000">
            <a:off x="4858600" y="3213600"/>
            <a:ext cx="14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5" name="Google Shape;435;p28"/>
          <p:cNvSpPr/>
          <p:nvPr/>
        </p:nvSpPr>
        <p:spPr>
          <a:xfrm>
            <a:off x="5007100" y="35623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</a:t>
            </a:r>
            <a:endParaRPr/>
          </a:p>
        </p:txBody>
      </p:sp>
      <p:cxnSp>
        <p:nvCxnSpPr>
          <p:cNvPr id="436" name="Google Shape;436;p28"/>
          <p:cNvCxnSpPr>
            <a:endCxn id="435" idx="0"/>
          </p:cNvCxnSpPr>
          <p:nvPr/>
        </p:nvCxnSpPr>
        <p:spPr>
          <a:xfrm>
            <a:off x="5365000" y="34345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7" name="Google Shape;437;p28"/>
          <p:cNvSpPr/>
          <p:nvPr/>
        </p:nvSpPr>
        <p:spPr>
          <a:xfrm>
            <a:off x="5007100" y="413195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cxnSp>
        <p:nvCxnSpPr>
          <p:cNvPr id="438" name="Google Shape;438;p28"/>
          <p:cNvCxnSpPr>
            <a:stCxn id="435" idx="4"/>
            <a:endCxn id="437" idx="0"/>
          </p:cNvCxnSpPr>
          <p:nvPr/>
        </p:nvCxnSpPr>
        <p:spPr>
          <a:xfrm>
            <a:off x="5365000" y="40042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9" name="Google Shape;439;p28"/>
          <p:cNvSpPr txBox="1"/>
          <p:nvPr/>
        </p:nvSpPr>
        <p:spPr>
          <a:xfrm>
            <a:off x="0" y="0"/>
            <a:ext cx="9144000" cy="9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Stack: </a:t>
            </a:r>
            <a:r>
              <a:rPr lang="en">
                <a:solidFill>
                  <a:schemeClr val="dk1"/>
                </a:solidFill>
              </a:rPr>
              <a:t>{4, 17, 19, 20}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Closed: {S, 1, 2, 3, 8, 7, 6, 11, 13, 14, 15, 16, 18, 22, 21}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9"/>
          <p:cNvSpPr/>
          <p:nvPr/>
        </p:nvSpPr>
        <p:spPr>
          <a:xfrm>
            <a:off x="0" y="47016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445" name="Google Shape;445;p29"/>
          <p:cNvSpPr/>
          <p:nvPr/>
        </p:nvSpPr>
        <p:spPr>
          <a:xfrm>
            <a:off x="0" y="4131938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46" name="Google Shape;446;p29"/>
          <p:cNvSpPr/>
          <p:nvPr/>
        </p:nvSpPr>
        <p:spPr>
          <a:xfrm>
            <a:off x="0" y="35623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pic>
        <p:nvPicPr>
          <p:cNvPr id="447" name="Google Shape;4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5004" y="3317625"/>
            <a:ext cx="2658993" cy="182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29"/>
          <p:cNvSpPr/>
          <p:nvPr/>
        </p:nvSpPr>
        <p:spPr>
          <a:xfrm>
            <a:off x="809475" y="35623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49" name="Google Shape;449;p29"/>
          <p:cNvSpPr/>
          <p:nvPr/>
        </p:nvSpPr>
        <p:spPr>
          <a:xfrm>
            <a:off x="809475" y="29927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50" name="Google Shape;450;p29"/>
          <p:cNvSpPr/>
          <p:nvPr/>
        </p:nvSpPr>
        <p:spPr>
          <a:xfrm>
            <a:off x="1618950" y="35623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451" name="Google Shape;451;p29"/>
          <p:cNvCxnSpPr>
            <a:stCxn id="445" idx="4"/>
            <a:endCxn id="444" idx="0"/>
          </p:cNvCxnSpPr>
          <p:nvPr/>
        </p:nvCxnSpPr>
        <p:spPr>
          <a:xfrm>
            <a:off x="357900" y="4573838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29"/>
          <p:cNvCxnSpPr>
            <a:stCxn id="446" idx="4"/>
            <a:endCxn id="445" idx="0"/>
          </p:cNvCxnSpPr>
          <p:nvPr/>
        </p:nvCxnSpPr>
        <p:spPr>
          <a:xfrm>
            <a:off x="357900" y="40042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29"/>
          <p:cNvCxnSpPr>
            <a:stCxn id="449" idx="4"/>
            <a:endCxn id="448" idx="0"/>
          </p:cNvCxnSpPr>
          <p:nvPr/>
        </p:nvCxnSpPr>
        <p:spPr>
          <a:xfrm>
            <a:off x="1167375" y="34346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29"/>
          <p:cNvCxnSpPr>
            <a:stCxn id="450" idx="2"/>
            <a:endCxn id="448" idx="6"/>
          </p:cNvCxnSpPr>
          <p:nvPr/>
        </p:nvCxnSpPr>
        <p:spPr>
          <a:xfrm rot="10800000">
            <a:off x="1525350" y="3783250"/>
            <a:ext cx="9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29"/>
          <p:cNvCxnSpPr>
            <a:stCxn id="448" idx="2"/>
            <a:endCxn id="446" idx="6"/>
          </p:cNvCxnSpPr>
          <p:nvPr/>
        </p:nvCxnSpPr>
        <p:spPr>
          <a:xfrm rot="10800000">
            <a:off x="715875" y="3783250"/>
            <a:ext cx="9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6" name="Google Shape;456;p29"/>
          <p:cNvSpPr/>
          <p:nvPr/>
        </p:nvSpPr>
        <p:spPr>
          <a:xfrm>
            <a:off x="1618950" y="413195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457" name="Google Shape;457;p29"/>
          <p:cNvCxnSpPr>
            <a:stCxn id="456" idx="0"/>
            <a:endCxn id="450" idx="4"/>
          </p:cNvCxnSpPr>
          <p:nvPr/>
        </p:nvCxnSpPr>
        <p:spPr>
          <a:xfrm rot="10800000">
            <a:off x="1976850" y="400415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8" name="Google Shape;458;p29"/>
          <p:cNvSpPr/>
          <p:nvPr/>
        </p:nvSpPr>
        <p:spPr>
          <a:xfrm>
            <a:off x="1618950" y="47016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459" name="Google Shape;459;p29"/>
          <p:cNvCxnSpPr>
            <a:stCxn id="458" idx="0"/>
            <a:endCxn id="456" idx="4"/>
          </p:cNvCxnSpPr>
          <p:nvPr/>
        </p:nvCxnSpPr>
        <p:spPr>
          <a:xfrm rot="10800000">
            <a:off x="1976850" y="45738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0" name="Google Shape;460;p29"/>
          <p:cNvSpPr/>
          <p:nvPr/>
        </p:nvSpPr>
        <p:spPr>
          <a:xfrm>
            <a:off x="2448725" y="47016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cxnSp>
        <p:nvCxnSpPr>
          <p:cNvPr id="461" name="Google Shape;461;p29"/>
          <p:cNvCxnSpPr>
            <a:stCxn id="460" idx="2"/>
            <a:endCxn id="458" idx="6"/>
          </p:cNvCxnSpPr>
          <p:nvPr/>
        </p:nvCxnSpPr>
        <p:spPr>
          <a:xfrm rot="10800000">
            <a:off x="2334725" y="4922550"/>
            <a:ext cx="11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2" name="Google Shape;462;p29"/>
          <p:cNvSpPr/>
          <p:nvPr/>
        </p:nvSpPr>
        <p:spPr>
          <a:xfrm>
            <a:off x="3278500" y="47016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cxnSp>
        <p:nvCxnSpPr>
          <p:cNvPr id="463" name="Google Shape;463;p29"/>
          <p:cNvCxnSpPr>
            <a:stCxn id="462" idx="2"/>
            <a:endCxn id="460" idx="6"/>
          </p:cNvCxnSpPr>
          <p:nvPr/>
        </p:nvCxnSpPr>
        <p:spPr>
          <a:xfrm rot="10800000">
            <a:off x="3164500" y="4922550"/>
            <a:ext cx="11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4" name="Google Shape;464;p29"/>
          <p:cNvSpPr/>
          <p:nvPr/>
        </p:nvSpPr>
        <p:spPr>
          <a:xfrm>
            <a:off x="3278500" y="413195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cxnSp>
        <p:nvCxnSpPr>
          <p:cNvPr id="465" name="Google Shape;465;p29"/>
          <p:cNvCxnSpPr>
            <a:stCxn id="464" idx="4"/>
            <a:endCxn id="462" idx="0"/>
          </p:cNvCxnSpPr>
          <p:nvPr/>
        </p:nvCxnSpPr>
        <p:spPr>
          <a:xfrm>
            <a:off x="3636400" y="457385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6" name="Google Shape;466;p29"/>
          <p:cNvSpPr/>
          <p:nvPr/>
        </p:nvSpPr>
        <p:spPr>
          <a:xfrm>
            <a:off x="3278488" y="35623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467" name="Google Shape;467;p29"/>
          <p:cNvCxnSpPr>
            <a:stCxn id="466" idx="4"/>
            <a:endCxn id="464" idx="0"/>
          </p:cNvCxnSpPr>
          <p:nvPr/>
        </p:nvCxnSpPr>
        <p:spPr>
          <a:xfrm>
            <a:off x="3636388" y="40042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8" name="Google Shape;468;p29"/>
          <p:cNvSpPr/>
          <p:nvPr/>
        </p:nvSpPr>
        <p:spPr>
          <a:xfrm>
            <a:off x="3278500" y="299265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cxnSp>
        <p:nvCxnSpPr>
          <p:cNvPr id="469" name="Google Shape;469;p29"/>
          <p:cNvCxnSpPr>
            <a:stCxn id="468" idx="4"/>
            <a:endCxn id="466" idx="0"/>
          </p:cNvCxnSpPr>
          <p:nvPr/>
        </p:nvCxnSpPr>
        <p:spPr>
          <a:xfrm>
            <a:off x="3636400" y="343455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0" name="Google Shape;470;p29"/>
          <p:cNvSpPr/>
          <p:nvPr/>
        </p:nvSpPr>
        <p:spPr>
          <a:xfrm>
            <a:off x="3278500" y="24230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</a:t>
            </a: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4142800" y="29927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cxnSp>
        <p:nvCxnSpPr>
          <p:cNvPr id="472" name="Google Shape;472;p29"/>
          <p:cNvCxnSpPr>
            <a:stCxn id="470" idx="4"/>
            <a:endCxn id="468" idx="0"/>
          </p:cNvCxnSpPr>
          <p:nvPr/>
        </p:nvCxnSpPr>
        <p:spPr>
          <a:xfrm>
            <a:off x="3636400" y="28649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29"/>
          <p:cNvCxnSpPr>
            <a:stCxn id="471" idx="2"/>
            <a:endCxn id="468" idx="6"/>
          </p:cNvCxnSpPr>
          <p:nvPr/>
        </p:nvCxnSpPr>
        <p:spPr>
          <a:xfrm rot="10800000">
            <a:off x="3994300" y="3213650"/>
            <a:ext cx="14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4" name="Google Shape;474;p29"/>
          <p:cNvSpPr/>
          <p:nvPr/>
        </p:nvSpPr>
        <p:spPr>
          <a:xfrm>
            <a:off x="4142800" y="24230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</a:t>
            </a: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5007100" y="299265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</a:t>
            </a:r>
            <a:endParaRPr/>
          </a:p>
        </p:txBody>
      </p:sp>
      <p:cxnSp>
        <p:nvCxnSpPr>
          <p:cNvPr id="476" name="Google Shape;476;p29"/>
          <p:cNvCxnSpPr>
            <a:stCxn id="474" idx="4"/>
            <a:endCxn id="471" idx="0"/>
          </p:cNvCxnSpPr>
          <p:nvPr/>
        </p:nvCxnSpPr>
        <p:spPr>
          <a:xfrm>
            <a:off x="4500700" y="28649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29"/>
          <p:cNvCxnSpPr>
            <a:stCxn id="475" idx="2"/>
            <a:endCxn id="471" idx="6"/>
          </p:cNvCxnSpPr>
          <p:nvPr/>
        </p:nvCxnSpPr>
        <p:spPr>
          <a:xfrm rot="10800000">
            <a:off x="4858600" y="3213600"/>
            <a:ext cx="14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8" name="Google Shape;478;p29"/>
          <p:cNvSpPr/>
          <p:nvPr/>
        </p:nvSpPr>
        <p:spPr>
          <a:xfrm>
            <a:off x="5007100" y="35623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</a:t>
            </a:r>
            <a:endParaRPr/>
          </a:p>
        </p:txBody>
      </p:sp>
      <p:cxnSp>
        <p:nvCxnSpPr>
          <p:cNvPr id="479" name="Google Shape;479;p29"/>
          <p:cNvCxnSpPr>
            <a:endCxn id="478" idx="0"/>
          </p:cNvCxnSpPr>
          <p:nvPr/>
        </p:nvCxnSpPr>
        <p:spPr>
          <a:xfrm>
            <a:off x="5365000" y="34345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0" name="Google Shape;480;p29"/>
          <p:cNvSpPr/>
          <p:nvPr/>
        </p:nvSpPr>
        <p:spPr>
          <a:xfrm>
            <a:off x="5007100" y="413195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cxnSp>
        <p:nvCxnSpPr>
          <p:cNvPr id="481" name="Google Shape;481;p29"/>
          <p:cNvCxnSpPr>
            <a:stCxn id="478" idx="4"/>
            <a:endCxn id="480" idx="0"/>
          </p:cNvCxnSpPr>
          <p:nvPr/>
        </p:nvCxnSpPr>
        <p:spPr>
          <a:xfrm>
            <a:off x="5365000" y="40042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2" name="Google Shape;482;p29"/>
          <p:cNvSpPr/>
          <p:nvPr/>
        </p:nvSpPr>
        <p:spPr>
          <a:xfrm>
            <a:off x="5007100" y="47016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cxnSp>
        <p:nvCxnSpPr>
          <p:cNvPr id="483" name="Google Shape;483;p29"/>
          <p:cNvCxnSpPr>
            <a:stCxn id="480" idx="4"/>
            <a:endCxn id="482" idx="0"/>
          </p:cNvCxnSpPr>
          <p:nvPr/>
        </p:nvCxnSpPr>
        <p:spPr>
          <a:xfrm>
            <a:off x="5365000" y="457385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4" name="Google Shape;484;p29"/>
          <p:cNvSpPr txBox="1"/>
          <p:nvPr/>
        </p:nvSpPr>
        <p:spPr>
          <a:xfrm>
            <a:off x="0" y="0"/>
            <a:ext cx="9144000" cy="9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Stack: </a:t>
            </a:r>
            <a:r>
              <a:rPr lang="en">
                <a:solidFill>
                  <a:schemeClr val="dk1"/>
                </a:solidFill>
              </a:rPr>
              <a:t>{4, 17, 19, GOOOAL}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Closed: {S, 1, 2, 3, 8, 7,  6, 11, 13, 14, 15, 16, 18, 22, 21, 20}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0"/>
          <p:cNvSpPr/>
          <p:nvPr/>
        </p:nvSpPr>
        <p:spPr>
          <a:xfrm>
            <a:off x="0" y="47016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490" name="Google Shape;490;p30"/>
          <p:cNvSpPr/>
          <p:nvPr/>
        </p:nvSpPr>
        <p:spPr>
          <a:xfrm>
            <a:off x="0" y="4131938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91" name="Google Shape;491;p30"/>
          <p:cNvSpPr/>
          <p:nvPr/>
        </p:nvSpPr>
        <p:spPr>
          <a:xfrm>
            <a:off x="0" y="35623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pic>
        <p:nvPicPr>
          <p:cNvPr id="492" name="Google Shape;4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5004" y="3317625"/>
            <a:ext cx="2658993" cy="182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30"/>
          <p:cNvSpPr/>
          <p:nvPr/>
        </p:nvSpPr>
        <p:spPr>
          <a:xfrm>
            <a:off x="809475" y="35623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94" name="Google Shape;494;p30"/>
          <p:cNvSpPr/>
          <p:nvPr/>
        </p:nvSpPr>
        <p:spPr>
          <a:xfrm>
            <a:off x="1618950" y="35623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495" name="Google Shape;495;p30"/>
          <p:cNvCxnSpPr>
            <a:stCxn id="490" idx="4"/>
            <a:endCxn id="489" idx="0"/>
          </p:cNvCxnSpPr>
          <p:nvPr/>
        </p:nvCxnSpPr>
        <p:spPr>
          <a:xfrm>
            <a:off x="357900" y="4573838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30"/>
          <p:cNvCxnSpPr>
            <a:stCxn id="491" idx="4"/>
            <a:endCxn id="490" idx="0"/>
          </p:cNvCxnSpPr>
          <p:nvPr/>
        </p:nvCxnSpPr>
        <p:spPr>
          <a:xfrm>
            <a:off x="357900" y="40042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" name="Google Shape;497;p30"/>
          <p:cNvCxnSpPr>
            <a:stCxn id="494" idx="2"/>
            <a:endCxn id="493" idx="6"/>
          </p:cNvCxnSpPr>
          <p:nvPr/>
        </p:nvCxnSpPr>
        <p:spPr>
          <a:xfrm rot="10800000">
            <a:off x="1525350" y="3783250"/>
            <a:ext cx="9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" name="Google Shape;498;p30"/>
          <p:cNvCxnSpPr>
            <a:stCxn id="493" idx="2"/>
            <a:endCxn id="491" idx="6"/>
          </p:cNvCxnSpPr>
          <p:nvPr/>
        </p:nvCxnSpPr>
        <p:spPr>
          <a:xfrm rot="10800000">
            <a:off x="715875" y="3783250"/>
            <a:ext cx="9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9" name="Google Shape;499;p30"/>
          <p:cNvSpPr/>
          <p:nvPr/>
        </p:nvSpPr>
        <p:spPr>
          <a:xfrm>
            <a:off x="1618950" y="413195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500" name="Google Shape;500;p30"/>
          <p:cNvCxnSpPr>
            <a:stCxn id="499" idx="0"/>
            <a:endCxn id="494" idx="4"/>
          </p:cNvCxnSpPr>
          <p:nvPr/>
        </p:nvCxnSpPr>
        <p:spPr>
          <a:xfrm rot="10800000">
            <a:off x="1976850" y="400415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1" name="Google Shape;501;p30"/>
          <p:cNvSpPr/>
          <p:nvPr/>
        </p:nvSpPr>
        <p:spPr>
          <a:xfrm>
            <a:off x="1618950" y="47016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502" name="Google Shape;502;p30"/>
          <p:cNvCxnSpPr>
            <a:stCxn id="501" idx="0"/>
            <a:endCxn id="499" idx="4"/>
          </p:cNvCxnSpPr>
          <p:nvPr/>
        </p:nvCxnSpPr>
        <p:spPr>
          <a:xfrm rot="10800000">
            <a:off x="1976850" y="45738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3" name="Google Shape;503;p30"/>
          <p:cNvSpPr/>
          <p:nvPr/>
        </p:nvSpPr>
        <p:spPr>
          <a:xfrm>
            <a:off x="2448725" y="47016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cxnSp>
        <p:nvCxnSpPr>
          <p:cNvPr id="504" name="Google Shape;504;p30"/>
          <p:cNvCxnSpPr>
            <a:stCxn id="503" idx="2"/>
            <a:endCxn id="501" idx="6"/>
          </p:cNvCxnSpPr>
          <p:nvPr/>
        </p:nvCxnSpPr>
        <p:spPr>
          <a:xfrm rot="10800000">
            <a:off x="2334725" y="4922550"/>
            <a:ext cx="11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5" name="Google Shape;505;p30"/>
          <p:cNvSpPr/>
          <p:nvPr/>
        </p:nvSpPr>
        <p:spPr>
          <a:xfrm>
            <a:off x="3278500" y="47016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cxnSp>
        <p:nvCxnSpPr>
          <p:cNvPr id="506" name="Google Shape;506;p30"/>
          <p:cNvCxnSpPr>
            <a:stCxn id="505" idx="2"/>
            <a:endCxn id="503" idx="6"/>
          </p:cNvCxnSpPr>
          <p:nvPr/>
        </p:nvCxnSpPr>
        <p:spPr>
          <a:xfrm rot="10800000">
            <a:off x="3164500" y="4922550"/>
            <a:ext cx="11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7" name="Google Shape;507;p30"/>
          <p:cNvSpPr/>
          <p:nvPr/>
        </p:nvSpPr>
        <p:spPr>
          <a:xfrm>
            <a:off x="3278500" y="413195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cxnSp>
        <p:nvCxnSpPr>
          <p:cNvPr id="508" name="Google Shape;508;p30"/>
          <p:cNvCxnSpPr>
            <a:stCxn id="507" idx="4"/>
            <a:endCxn id="505" idx="0"/>
          </p:cNvCxnSpPr>
          <p:nvPr/>
        </p:nvCxnSpPr>
        <p:spPr>
          <a:xfrm>
            <a:off x="3636400" y="457385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9" name="Google Shape;509;p30"/>
          <p:cNvSpPr/>
          <p:nvPr/>
        </p:nvSpPr>
        <p:spPr>
          <a:xfrm>
            <a:off x="3278488" y="35623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510" name="Google Shape;510;p30"/>
          <p:cNvCxnSpPr>
            <a:stCxn id="509" idx="4"/>
            <a:endCxn id="507" idx="0"/>
          </p:cNvCxnSpPr>
          <p:nvPr/>
        </p:nvCxnSpPr>
        <p:spPr>
          <a:xfrm>
            <a:off x="3636388" y="40042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1" name="Google Shape;511;p30"/>
          <p:cNvSpPr/>
          <p:nvPr/>
        </p:nvSpPr>
        <p:spPr>
          <a:xfrm>
            <a:off x="3278500" y="299265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cxnSp>
        <p:nvCxnSpPr>
          <p:cNvPr id="512" name="Google Shape;512;p30"/>
          <p:cNvCxnSpPr>
            <a:stCxn id="511" idx="4"/>
            <a:endCxn id="509" idx="0"/>
          </p:cNvCxnSpPr>
          <p:nvPr/>
        </p:nvCxnSpPr>
        <p:spPr>
          <a:xfrm>
            <a:off x="3636400" y="343455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3" name="Google Shape;513;p30"/>
          <p:cNvSpPr/>
          <p:nvPr/>
        </p:nvSpPr>
        <p:spPr>
          <a:xfrm>
            <a:off x="4142800" y="29927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cxnSp>
        <p:nvCxnSpPr>
          <p:cNvPr id="514" name="Google Shape;514;p30"/>
          <p:cNvCxnSpPr>
            <a:stCxn id="513" idx="2"/>
            <a:endCxn id="511" idx="6"/>
          </p:cNvCxnSpPr>
          <p:nvPr/>
        </p:nvCxnSpPr>
        <p:spPr>
          <a:xfrm rot="10800000">
            <a:off x="3994300" y="3213650"/>
            <a:ext cx="14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5" name="Google Shape;515;p30"/>
          <p:cNvSpPr/>
          <p:nvPr/>
        </p:nvSpPr>
        <p:spPr>
          <a:xfrm>
            <a:off x="5007100" y="299265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</a:t>
            </a:r>
            <a:endParaRPr/>
          </a:p>
        </p:txBody>
      </p:sp>
      <p:cxnSp>
        <p:nvCxnSpPr>
          <p:cNvPr id="516" name="Google Shape;516;p30"/>
          <p:cNvCxnSpPr>
            <a:stCxn id="515" idx="2"/>
            <a:endCxn id="513" idx="6"/>
          </p:cNvCxnSpPr>
          <p:nvPr/>
        </p:nvCxnSpPr>
        <p:spPr>
          <a:xfrm rot="10800000">
            <a:off x="4858600" y="3213600"/>
            <a:ext cx="14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7" name="Google Shape;517;p30"/>
          <p:cNvSpPr/>
          <p:nvPr/>
        </p:nvSpPr>
        <p:spPr>
          <a:xfrm>
            <a:off x="5007100" y="35623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</a:t>
            </a:r>
            <a:endParaRPr/>
          </a:p>
        </p:txBody>
      </p:sp>
      <p:cxnSp>
        <p:nvCxnSpPr>
          <p:cNvPr id="518" name="Google Shape;518;p30"/>
          <p:cNvCxnSpPr>
            <a:endCxn id="517" idx="0"/>
          </p:cNvCxnSpPr>
          <p:nvPr/>
        </p:nvCxnSpPr>
        <p:spPr>
          <a:xfrm>
            <a:off x="5365000" y="34345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9" name="Google Shape;519;p30"/>
          <p:cNvSpPr/>
          <p:nvPr/>
        </p:nvSpPr>
        <p:spPr>
          <a:xfrm>
            <a:off x="5007100" y="413195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cxnSp>
        <p:nvCxnSpPr>
          <p:cNvPr id="520" name="Google Shape;520;p30"/>
          <p:cNvCxnSpPr>
            <a:stCxn id="517" idx="4"/>
            <a:endCxn id="519" idx="0"/>
          </p:cNvCxnSpPr>
          <p:nvPr/>
        </p:nvCxnSpPr>
        <p:spPr>
          <a:xfrm>
            <a:off x="5365000" y="40042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1" name="Google Shape;521;p30"/>
          <p:cNvSpPr/>
          <p:nvPr/>
        </p:nvSpPr>
        <p:spPr>
          <a:xfrm>
            <a:off x="5007100" y="47016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cxnSp>
        <p:nvCxnSpPr>
          <p:cNvPr id="522" name="Google Shape;522;p30"/>
          <p:cNvCxnSpPr>
            <a:stCxn id="519" idx="4"/>
            <a:endCxn id="521" idx="0"/>
          </p:cNvCxnSpPr>
          <p:nvPr/>
        </p:nvCxnSpPr>
        <p:spPr>
          <a:xfrm>
            <a:off x="5365000" y="457385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3" name="Google Shape;523;p30"/>
          <p:cNvSpPr txBox="1"/>
          <p:nvPr/>
        </p:nvSpPr>
        <p:spPr>
          <a:xfrm>
            <a:off x="0" y="0"/>
            <a:ext cx="9144000" cy="17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Stack: </a:t>
            </a:r>
            <a:r>
              <a:rPr lang="en">
                <a:solidFill>
                  <a:schemeClr val="dk1"/>
                </a:solidFill>
              </a:rPr>
              <a:t>{4, 17, 19, GOOOAL}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Closed: {S, 1, 2, 3, 8, 7,  6, 11, 13, 14, 15, 16, 18, 22, 21, 20}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Final path: </a:t>
            </a:r>
            <a:r>
              <a:rPr lang="en">
                <a:solidFill>
                  <a:schemeClr val="dk1"/>
                </a:solidFill>
              </a:rPr>
              <a:t>S-&gt;1-&gt;2-&gt;3-&gt;8-&gt;7-&gt;6-&gt;11-&gt;13-&gt;14-&gt;15-&gt;16-&gt;18-&gt;22-&gt;21-&gt;20-&gt;G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47016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24125" y="0"/>
            <a:ext cx="2780100" cy="9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Stack: {1}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Closed: {S}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0" y="4131938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4997" y="3317625"/>
            <a:ext cx="2659000" cy="1825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4"/>
          <p:cNvCxnSpPr>
            <a:stCxn id="63" idx="4"/>
            <a:endCxn id="61" idx="0"/>
          </p:cNvCxnSpPr>
          <p:nvPr/>
        </p:nvCxnSpPr>
        <p:spPr>
          <a:xfrm>
            <a:off x="357900" y="4573838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47016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24125" y="0"/>
            <a:ext cx="2780100" cy="9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Stack: {2}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Closed: {S, 1}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0" y="4131938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0" y="35623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4997" y="3317625"/>
            <a:ext cx="2659000" cy="1825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>
            <a:stCxn id="72" idx="4"/>
            <a:endCxn id="70" idx="0"/>
          </p:cNvCxnSpPr>
          <p:nvPr/>
        </p:nvCxnSpPr>
        <p:spPr>
          <a:xfrm>
            <a:off x="357900" y="4573838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5"/>
          <p:cNvCxnSpPr>
            <a:stCxn id="73" idx="4"/>
            <a:endCxn id="72" idx="0"/>
          </p:cNvCxnSpPr>
          <p:nvPr/>
        </p:nvCxnSpPr>
        <p:spPr>
          <a:xfrm>
            <a:off x="357900" y="40042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0" y="47016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24125" y="0"/>
            <a:ext cx="2780100" cy="9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Stack: {3}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Closed: {S, 1, 2}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0" y="4131938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0" y="35623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4997" y="3317625"/>
            <a:ext cx="2659000" cy="182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/>
          <p:nvPr/>
        </p:nvSpPr>
        <p:spPr>
          <a:xfrm>
            <a:off x="809475" y="35623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87" name="Google Shape;87;p16"/>
          <p:cNvCxnSpPr>
            <a:stCxn id="83" idx="4"/>
            <a:endCxn id="81" idx="0"/>
          </p:cNvCxnSpPr>
          <p:nvPr/>
        </p:nvCxnSpPr>
        <p:spPr>
          <a:xfrm>
            <a:off x="357900" y="4573838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6"/>
          <p:cNvCxnSpPr>
            <a:stCxn id="84" idx="4"/>
            <a:endCxn id="83" idx="0"/>
          </p:cNvCxnSpPr>
          <p:nvPr/>
        </p:nvCxnSpPr>
        <p:spPr>
          <a:xfrm>
            <a:off x="357900" y="40042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6"/>
          <p:cNvCxnSpPr>
            <a:stCxn id="86" idx="2"/>
            <a:endCxn id="84" idx="6"/>
          </p:cNvCxnSpPr>
          <p:nvPr/>
        </p:nvCxnSpPr>
        <p:spPr>
          <a:xfrm rot="10800000">
            <a:off x="715875" y="3783250"/>
            <a:ext cx="9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0" y="47016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24125" y="0"/>
            <a:ext cx="2780100" cy="9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Stack: {4, 8}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Closed: {S, 1, 2, 3}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0" y="4131938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0" y="35623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4997" y="3317625"/>
            <a:ext cx="2659000" cy="18258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/>
          <p:nvPr/>
        </p:nvSpPr>
        <p:spPr>
          <a:xfrm>
            <a:off x="809475" y="35623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809475" y="29927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1618950" y="35623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02" name="Google Shape;102;p17"/>
          <p:cNvCxnSpPr>
            <a:stCxn id="96" idx="4"/>
            <a:endCxn id="94" idx="0"/>
          </p:cNvCxnSpPr>
          <p:nvPr/>
        </p:nvCxnSpPr>
        <p:spPr>
          <a:xfrm>
            <a:off x="357900" y="4573838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7"/>
          <p:cNvCxnSpPr>
            <a:stCxn id="97" idx="4"/>
            <a:endCxn id="96" idx="0"/>
          </p:cNvCxnSpPr>
          <p:nvPr/>
        </p:nvCxnSpPr>
        <p:spPr>
          <a:xfrm>
            <a:off x="357900" y="40042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7"/>
          <p:cNvCxnSpPr>
            <a:stCxn id="100" idx="4"/>
            <a:endCxn id="99" idx="0"/>
          </p:cNvCxnSpPr>
          <p:nvPr/>
        </p:nvCxnSpPr>
        <p:spPr>
          <a:xfrm>
            <a:off x="1167375" y="34346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7"/>
          <p:cNvCxnSpPr>
            <a:stCxn id="101" idx="2"/>
            <a:endCxn id="99" idx="6"/>
          </p:cNvCxnSpPr>
          <p:nvPr/>
        </p:nvCxnSpPr>
        <p:spPr>
          <a:xfrm rot="10800000">
            <a:off x="1525350" y="3783250"/>
            <a:ext cx="9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7"/>
          <p:cNvCxnSpPr>
            <a:stCxn id="99" idx="2"/>
            <a:endCxn id="97" idx="6"/>
          </p:cNvCxnSpPr>
          <p:nvPr/>
        </p:nvCxnSpPr>
        <p:spPr>
          <a:xfrm rot="10800000">
            <a:off x="715875" y="3783250"/>
            <a:ext cx="9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/>
        </p:nvSpPr>
        <p:spPr>
          <a:xfrm>
            <a:off x="0" y="47016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0" y="0"/>
            <a:ext cx="2780100" cy="9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Stack: {4, 7}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Closed: {S, 1, 2, 3, 8}</a:t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0" y="4131938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0" y="35623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4997" y="3317625"/>
            <a:ext cx="2659000" cy="182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/>
          <p:nvPr/>
        </p:nvSpPr>
        <p:spPr>
          <a:xfrm>
            <a:off x="809475" y="35623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809475" y="29927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1618950" y="35623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19" name="Google Shape;119;p18"/>
          <p:cNvCxnSpPr>
            <a:stCxn id="113" idx="4"/>
            <a:endCxn id="111" idx="0"/>
          </p:cNvCxnSpPr>
          <p:nvPr/>
        </p:nvCxnSpPr>
        <p:spPr>
          <a:xfrm>
            <a:off x="357900" y="4573838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8"/>
          <p:cNvCxnSpPr>
            <a:stCxn id="114" idx="4"/>
            <a:endCxn id="113" idx="0"/>
          </p:cNvCxnSpPr>
          <p:nvPr/>
        </p:nvCxnSpPr>
        <p:spPr>
          <a:xfrm>
            <a:off x="357900" y="40042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8"/>
          <p:cNvCxnSpPr>
            <a:stCxn id="117" idx="4"/>
            <a:endCxn id="116" idx="0"/>
          </p:cNvCxnSpPr>
          <p:nvPr/>
        </p:nvCxnSpPr>
        <p:spPr>
          <a:xfrm>
            <a:off x="1167375" y="34346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8"/>
          <p:cNvCxnSpPr>
            <a:stCxn id="118" idx="2"/>
            <a:endCxn id="116" idx="6"/>
          </p:cNvCxnSpPr>
          <p:nvPr/>
        </p:nvCxnSpPr>
        <p:spPr>
          <a:xfrm rot="10800000">
            <a:off x="1525350" y="3783250"/>
            <a:ext cx="9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8"/>
          <p:cNvCxnSpPr>
            <a:stCxn id="116" idx="2"/>
            <a:endCxn id="114" idx="6"/>
          </p:cNvCxnSpPr>
          <p:nvPr/>
        </p:nvCxnSpPr>
        <p:spPr>
          <a:xfrm rot="10800000">
            <a:off x="715875" y="3783250"/>
            <a:ext cx="9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8"/>
          <p:cNvSpPr/>
          <p:nvPr/>
        </p:nvSpPr>
        <p:spPr>
          <a:xfrm>
            <a:off x="1618950" y="413195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25" name="Google Shape;125;p18"/>
          <p:cNvCxnSpPr>
            <a:stCxn id="124" idx="0"/>
            <a:endCxn id="118" idx="4"/>
          </p:cNvCxnSpPr>
          <p:nvPr/>
        </p:nvCxnSpPr>
        <p:spPr>
          <a:xfrm rot="10800000">
            <a:off x="1976850" y="400415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0" y="47016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0" y="-19700"/>
            <a:ext cx="2780100" cy="9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Stack: {4, 6}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Closed: {S, 1, 2, 3, 8, 7}</a:t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0" y="4131938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0" y="35623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4997" y="3317625"/>
            <a:ext cx="2659000" cy="182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/>
          <p:nvPr/>
        </p:nvSpPr>
        <p:spPr>
          <a:xfrm>
            <a:off x="809475" y="35623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809475" y="29927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1618950" y="35623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38" name="Google Shape;138;p19"/>
          <p:cNvCxnSpPr>
            <a:stCxn id="132" idx="4"/>
            <a:endCxn id="130" idx="0"/>
          </p:cNvCxnSpPr>
          <p:nvPr/>
        </p:nvCxnSpPr>
        <p:spPr>
          <a:xfrm>
            <a:off x="357900" y="4573838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9"/>
          <p:cNvCxnSpPr>
            <a:stCxn id="133" idx="4"/>
            <a:endCxn id="132" idx="0"/>
          </p:cNvCxnSpPr>
          <p:nvPr/>
        </p:nvCxnSpPr>
        <p:spPr>
          <a:xfrm>
            <a:off x="357900" y="40042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9"/>
          <p:cNvCxnSpPr>
            <a:stCxn id="136" idx="4"/>
            <a:endCxn id="135" idx="0"/>
          </p:cNvCxnSpPr>
          <p:nvPr/>
        </p:nvCxnSpPr>
        <p:spPr>
          <a:xfrm>
            <a:off x="1167375" y="34346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>
            <a:stCxn id="137" idx="2"/>
            <a:endCxn id="135" idx="6"/>
          </p:cNvCxnSpPr>
          <p:nvPr/>
        </p:nvCxnSpPr>
        <p:spPr>
          <a:xfrm rot="10800000">
            <a:off x="1525350" y="3783250"/>
            <a:ext cx="9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>
            <a:stCxn id="135" idx="2"/>
            <a:endCxn id="133" idx="6"/>
          </p:cNvCxnSpPr>
          <p:nvPr/>
        </p:nvCxnSpPr>
        <p:spPr>
          <a:xfrm rot="10800000">
            <a:off x="715875" y="3783250"/>
            <a:ext cx="9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19"/>
          <p:cNvSpPr/>
          <p:nvPr/>
        </p:nvSpPr>
        <p:spPr>
          <a:xfrm>
            <a:off x="1618950" y="413195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44" name="Google Shape;144;p19"/>
          <p:cNvCxnSpPr>
            <a:stCxn id="143" idx="0"/>
            <a:endCxn id="137" idx="4"/>
          </p:cNvCxnSpPr>
          <p:nvPr/>
        </p:nvCxnSpPr>
        <p:spPr>
          <a:xfrm rot="10800000">
            <a:off x="1976850" y="400415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9"/>
          <p:cNvSpPr/>
          <p:nvPr/>
        </p:nvSpPr>
        <p:spPr>
          <a:xfrm>
            <a:off x="1618950" y="47016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146" name="Google Shape;146;p19"/>
          <p:cNvCxnSpPr>
            <a:stCxn id="145" idx="0"/>
            <a:endCxn id="143" idx="4"/>
          </p:cNvCxnSpPr>
          <p:nvPr/>
        </p:nvCxnSpPr>
        <p:spPr>
          <a:xfrm rot="10800000">
            <a:off x="1976850" y="45738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/>
          <p:nvPr/>
        </p:nvSpPr>
        <p:spPr>
          <a:xfrm>
            <a:off x="0" y="47016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0" y="0"/>
            <a:ext cx="2780100" cy="9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Stack: {4, 11}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Closed: {S, 1, 2, 3, 8, 7, 6}</a:t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0" y="4131938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0" y="35623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4997" y="3317625"/>
            <a:ext cx="2659000" cy="182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0"/>
          <p:cNvSpPr/>
          <p:nvPr/>
        </p:nvSpPr>
        <p:spPr>
          <a:xfrm>
            <a:off x="809475" y="35623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809475" y="29927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1618950" y="35623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59" name="Google Shape;159;p20"/>
          <p:cNvCxnSpPr>
            <a:stCxn id="153" idx="4"/>
            <a:endCxn id="151" idx="0"/>
          </p:cNvCxnSpPr>
          <p:nvPr/>
        </p:nvCxnSpPr>
        <p:spPr>
          <a:xfrm>
            <a:off x="357900" y="4573838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0"/>
          <p:cNvCxnSpPr>
            <a:stCxn id="154" idx="4"/>
            <a:endCxn id="153" idx="0"/>
          </p:cNvCxnSpPr>
          <p:nvPr/>
        </p:nvCxnSpPr>
        <p:spPr>
          <a:xfrm>
            <a:off x="357900" y="40042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0"/>
          <p:cNvCxnSpPr>
            <a:stCxn id="157" idx="4"/>
            <a:endCxn id="156" idx="0"/>
          </p:cNvCxnSpPr>
          <p:nvPr/>
        </p:nvCxnSpPr>
        <p:spPr>
          <a:xfrm>
            <a:off x="1167375" y="34346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0"/>
          <p:cNvCxnSpPr>
            <a:stCxn id="158" idx="2"/>
            <a:endCxn id="156" idx="6"/>
          </p:cNvCxnSpPr>
          <p:nvPr/>
        </p:nvCxnSpPr>
        <p:spPr>
          <a:xfrm rot="10800000">
            <a:off x="1525350" y="3783250"/>
            <a:ext cx="9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0"/>
          <p:cNvCxnSpPr>
            <a:stCxn id="156" idx="2"/>
            <a:endCxn id="154" idx="6"/>
          </p:cNvCxnSpPr>
          <p:nvPr/>
        </p:nvCxnSpPr>
        <p:spPr>
          <a:xfrm rot="10800000">
            <a:off x="715875" y="3783250"/>
            <a:ext cx="9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20"/>
          <p:cNvSpPr/>
          <p:nvPr/>
        </p:nvSpPr>
        <p:spPr>
          <a:xfrm>
            <a:off x="1618950" y="413195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65" name="Google Shape;165;p20"/>
          <p:cNvCxnSpPr>
            <a:stCxn id="164" idx="0"/>
            <a:endCxn id="158" idx="4"/>
          </p:cNvCxnSpPr>
          <p:nvPr/>
        </p:nvCxnSpPr>
        <p:spPr>
          <a:xfrm rot="10800000">
            <a:off x="1976850" y="400415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0"/>
          <p:cNvSpPr/>
          <p:nvPr/>
        </p:nvSpPr>
        <p:spPr>
          <a:xfrm>
            <a:off x="1618950" y="47016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167" name="Google Shape;167;p20"/>
          <p:cNvCxnSpPr>
            <a:stCxn id="166" idx="0"/>
            <a:endCxn id="164" idx="4"/>
          </p:cNvCxnSpPr>
          <p:nvPr/>
        </p:nvCxnSpPr>
        <p:spPr>
          <a:xfrm rot="10800000">
            <a:off x="1976850" y="45738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0"/>
          <p:cNvSpPr/>
          <p:nvPr/>
        </p:nvSpPr>
        <p:spPr>
          <a:xfrm>
            <a:off x="2448725" y="47016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cxnSp>
        <p:nvCxnSpPr>
          <p:cNvPr id="169" name="Google Shape;169;p20"/>
          <p:cNvCxnSpPr>
            <a:stCxn id="168" idx="2"/>
            <a:endCxn id="166" idx="6"/>
          </p:cNvCxnSpPr>
          <p:nvPr/>
        </p:nvCxnSpPr>
        <p:spPr>
          <a:xfrm rot="10800000">
            <a:off x="2334725" y="4922550"/>
            <a:ext cx="11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/>
          <p:nvPr/>
        </p:nvSpPr>
        <p:spPr>
          <a:xfrm>
            <a:off x="0" y="47016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75" name="Google Shape;175;p21"/>
          <p:cNvSpPr txBox="1"/>
          <p:nvPr/>
        </p:nvSpPr>
        <p:spPr>
          <a:xfrm>
            <a:off x="0" y="0"/>
            <a:ext cx="91440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Stack: {4, 13}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Closed: {S, 1, 2, 3, 8, 7, 6, 11}</a:t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>
            <a:off x="0" y="4131938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0" y="35623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4997" y="3317625"/>
            <a:ext cx="2659000" cy="182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/>
          <p:cNvSpPr/>
          <p:nvPr/>
        </p:nvSpPr>
        <p:spPr>
          <a:xfrm>
            <a:off x="809475" y="35623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80" name="Google Shape;180;p21"/>
          <p:cNvSpPr/>
          <p:nvPr/>
        </p:nvSpPr>
        <p:spPr>
          <a:xfrm>
            <a:off x="809475" y="29927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1618950" y="35623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82" name="Google Shape;182;p21"/>
          <p:cNvCxnSpPr>
            <a:stCxn id="176" idx="4"/>
            <a:endCxn id="174" idx="0"/>
          </p:cNvCxnSpPr>
          <p:nvPr/>
        </p:nvCxnSpPr>
        <p:spPr>
          <a:xfrm>
            <a:off x="357900" y="4573838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1"/>
          <p:cNvCxnSpPr>
            <a:stCxn id="177" idx="4"/>
            <a:endCxn id="176" idx="0"/>
          </p:cNvCxnSpPr>
          <p:nvPr/>
        </p:nvCxnSpPr>
        <p:spPr>
          <a:xfrm>
            <a:off x="357900" y="40042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1"/>
          <p:cNvCxnSpPr>
            <a:stCxn id="180" idx="4"/>
            <a:endCxn id="179" idx="0"/>
          </p:cNvCxnSpPr>
          <p:nvPr/>
        </p:nvCxnSpPr>
        <p:spPr>
          <a:xfrm>
            <a:off x="1167375" y="34346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1"/>
          <p:cNvCxnSpPr>
            <a:stCxn id="181" idx="2"/>
            <a:endCxn id="179" idx="6"/>
          </p:cNvCxnSpPr>
          <p:nvPr/>
        </p:nvCxnSpPr>
        <p:spPr>
          <a:xfrm rot="10800000">
            <a:off x="1525350" y="3783250"/>
            <a:ext cx="9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1"/>
          <p:cNvCxnSpPr>
            <a:stCxn id="179" idx="2"/>
            <a:endCxn id="177" idx="6"/>
          </p:cNvCxnSpPr>
          <p:nvPr/>
        </p:nvCxnSpPr>
        <p:spPr>
          <a:xfrm rot="10800000">
            <a:off x="715875" y="3783250"/>
            <a:ext cx="9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21"/>
          <p:cNvSpPr/>
          <p:nvPr/>
        </p:nvSpPr>
        <p:spPr>
          <a:xfrm>
            <a:off x="1618950" y="413195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88" name="Google Shape;188;p21"/>
          <p:cNvCxnSpPr>
            <a:stCxn id="187" idx="0"/>
            <a:endCxn id="181" idx="4"/>
          </p:cNvCxnSpPr>
          <p:nvPr/>
        </p:nvCxnSpPr>
        <p:spPr>
          <a:xfrm rot="10800000">
            <a:off x="1976850" y="400415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1"/>
          <p:cNvSpPr/>
          <p:nvPr/>
        </p:nvSpPr>
        <p:spPr>
          <a:xfrm>
            <a:off x="1618950" y="47016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190" name="Google Shape;190;p21"/>
          <p:cNvCxnSpPr>
            <a:stCxn id="189" idx="0"/>
            <a:endCxn id="187" idx="4"/>
          </p:cNvCxnSpPr>
          <p:nvPr/>
        </p:nvCxnSpPr>
        <p:spPr>
          <a:xfrm rot="10800000">
            <a:off x="1976850" y="4573800"/>
            <a:ext cx="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1"/>
          <p:cNvSpPr/>
          <p:nvPr/>
        </p:nvSpPr>
        <p:spPr>
          <a:xfrm>
            <a:off x="2448725" y="47016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cxnSp>
        <p:nvCxnSpPr>
          <p:cNvPr id="192" name="Google Shape;192;p21"/>
          <p:cNvCxnSpPr>
            <a:stCxn id="191" idx="2"/>
            <a:endCxn id="189" idx="6"/>
          </p:cNvCxnSpPr>
          <p:nvPr/>
        </p:nvCxnSpPr>
        <p:spPr>
          <a:xfrm rot="10800000">
            <a:off x="2334725" y="4922550"/>
            <a:ext cx="11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21"/>
          <p:cNvSpPr/>
          <p:nvPr/>
        </p:nvSpPr>
        <p:spPr>
          <a:xfrm>
            <a:off x="3278500" y="4701600"/>
            <a:ext cx="715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cxnSp>
        <p:nvCxnSpPr>
          <p:cNvPr id="194" name="Google Shape;194;p21"/>
          <p:cNvCxnSpPr>
            <a:stCxn id="193" idx="2"/>
            <a:endCxn id="191" idx="6"/>
          </p:cNvCxnSpPr>
          <p:nvPr/>
        </p:nvCxnSpPr>
        <p:spPr>
          <a:xfrm rot="10800000">
            <a:off x="3164500" y="4922550"/>
            <a:ext cx="11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