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3" r:id="rId6"/>
    <p:sldId id="270" r:id="rId7"/>
    <p:sldId id="264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/>
    <p:restoredTop sz="94671"/>
  </p:normalViewPr>
  <p:slideViewPr>
    <p:cSldViewPr snapToGrid="0" snapToObjects="1">
      <p:cViewPr varScale="1">
        <p:scale>
          <a:sx n="77" d="100"/>
          <a:sy n="77" d="100"/>
        </p:scale>
        <p:origin x="19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FFAD8-3D4E-2A4B-A2E8-B90DF8637B7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43227-37CF-C44A-8FE3-521C6A4D0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5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E4AE-CF51-064F-BCAE-5338F656A3C2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7A0C-CFEB-9A46-8DD8-CF16186E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3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E4AE-CF51-064F-BCAE-5338F656A3C2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7A0C-CFEB-9A46-8DD8-CF16186E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56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E4AE-CF51-064F-BCAE-5338F656A3C2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7A0C-CFEB-9A46-8DD8-CF16186E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8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E4AE-CF51-064F-BCAE-5338F656A3C2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7A0C-CFEB-9A46-8DD8-CF16186E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E4AE-CF51-064F-BCAE-5338F656A3C2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7A0C-CFEB-9A46-8DD8-CF16186E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7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E4AE-CF51-064F-BCAE-5338F656A3C2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7A0C-CFEB-9A46-8DD8-CF16186E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13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E4AE-CF51-064F-BCAE-5338F656A3C2}" type="datetimeFigureOut">
              <a:rPr lang="en-US" smtClean="0"/>
              <a:t>9/25/17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7A0C-CFEB-9A46-8DD8-CF16186E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8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E4AE-CF51-064F-BCAE-5338F656A3C2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7A0C-CFEB-9A46-8DD8-CF16186E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7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E4AE-CF51-064F-BCAE-5338F656A3C2}" type="datetimeFigureOut">
              <a:rPr lang="en-US" smtClean="0"/>
              <a:t>9/25/17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7A0C-CFEB-9A46-8DD8-CF16186E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E4AE-CF51-064F-BCAE-5338F656A3C2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7A0C-CFEB-9A46-8DD8-CF16186E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4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E4AE-CF51-064F-BCAE-5338F656A3C2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7A0C-CFEB-9A46-8DD8-CF16186E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8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FE4AE-CF51-064F-BCAE-5338F656A3C2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67A0C-CFEB-9A46-8DD8-CF16186E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1214" y="936255"/>
            <a:ext cx="1155356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class</a:t>
            </a:r>
            <a:r>
              <a:rPr lang="en-US" dirty="0" smtClean="0">
                <a:effectLst/>
                <a:latin typeface="Monaco" charset="0"/>
              </a:rPr>
              <a:t> Recursive </a:t>
            </a:r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implements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err="1" smtClean="0">
                <a:effectLst/>
                <a:latin typeface="Monaco" charset="0"/>
              </a:rPr>
              <a:t>AdditionTechnique</a:t>
            </a:r>
            <a:r>
              <a:rPr lang="en-US" dirty="0" smtClean="0">
                <a:effectLst/>
                <a:latin typeface="Monaco" charset="0"/>
              </a:rPr>
              <a:t> {</a:t>
            </a:r>
          </a:p>
          <a:p>
            <a:r>
              <a:rPr lang="zh-CN" altLang="en-US" dirty="0">
                <a:solidFill>
                  <a:srgbClr val="777777"/>
                </a:solidFill>
                <a:latin typeface="Monaco" charset="0"/>
              </a:rPr>
              <a:t> </a:t>
            </a:r>
            <a:r>
              <a:rPr lang="zh-CN" altLang="en-US" dirty="0" smtClean="0">
                <a:solidFill>
                  <a:srgbClr val="777777"/>
                </a:solidFill>
                <a:latin typeface="Monaco" charset="0"/>
              </a:rPr>
              <a:t>   </a:t>
            </a:r>
            <a:r>
              <a:rPr lang="en-US" dirty="0" smtClean="0">
                <a:solidFill>
                  <a:srgbClr val="777777"/>
                </a:solidFill>
                <a:effectLst/>
                <a:latin typeface="Monaco" charset="0"/>
              </a:rPr>
              <a:t>@Override</a:t>
            </a:r>
          </a:p>
          <a:p>
            <a:r>
              <a:rPr lang="zh-CN" altLang="en-US" dirty="0">
                <a:solidFill>
                  <a:srgbClr val="777777"/>
                </a:solidFill>
                <a:latin typeface="Monaco" charset="0"/>
              </a:rPr>
              <a:t> </a:t>
            </a:r>
            <a:r>
              <a:rPr lang="zh-CN" altLang="en-US" dirty="0" smtClean="0">
                <a:solidFill>
                  <a:srgbClr val="777777"/>
                </a:solidFill>
                <a:latin typeface="Monaco" charset="0"/>
              </a:rPr>
              <a:t>   </a:t>
            </a:r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public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void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err="1" smtClean="0">
                <a:effectLst/>
                <a:latin typeface="Monaco" charset="0"/>
              </a:rPr>
              <a:t>addAndPrint</a:t>
            </a:r>
            <a:r>
              <a:rPr lang="en-US" dirty="0" smtClean="0">
                <a:effectLst/>
                <a:latin typeface="Monaco" charset="0"/>
              </a:rPr>
              <a:t>(</a:t>
            </a:r>
            <a:r>
              <a:rPr lang="en-US" dirty="0" err="1" smtClean="0">
                <a:solidFill>
                  <a:srgbClr val="931A68"/>
                </a:solidFill>
                <a:effectLst/>
                <a:latin typeface="Monaco" charset="0"/>
              </a:rPr>
              <a:t>int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first</a:t>
            </a:r>
            <a:r>
              <a:rPr lang="en-US" dirty="0" smtClean="0">
                <a:effectLst/>
                <a:latin typeface="Monaco" charset="0"/>
              </a:rPr>
              <a:t>, </a:t>
            </a:r>
            <a:r>
              <a:rPr lang="en-US" dirty="0" err="1" smtClean="0">
                <a:solidFill>
                  <a:srgbClr val="931A68"/>
                </a:solidFill>
                <a:effectLst/>
                <a:latin typeface="Monaco" charset="0"/>
              </a:rPr>
              <a:t>int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second</a:t>
            </a:r>
            <a:r>
              <a:rPr lang="en-US" dirty="0" smtClean="0">
                <a:effectLst/>
                <a:latin typeface="Monaco" charset="0"/>
              </a:rPr>
              <a:t>) {</a:t>
            </a:r>
          </a:p>
          <a:p>
            <a:r>
              <a:rPr lang="zh-CN" altLang="en-US" dirty="0">
                <a:solidFill>
                  <a:srgbClr val="931A68"/>
                </a:solidFill>
                <a:latin typeface="Monaco" charset="0"/>
              </a:rPr>
              <a:t> </a:t>
            </a:r>
            <a:r>
              <a:rPr lang="zh-CN" altLang="en-US" dirty="0" smtClean="0">
                <a:solidFill>
                  <a:srgbClr val="931A68"/>
                </a:solidFill>
                <a:latin typeface="Monaco" charset="0"/>
              </a:rPr>
              <a:t>       </a:t>
            </a:r>
            <a:r>
              <a:rPr lang="en-US" dirty="0" err="1" smtClean="0">
                <a:solidFill>
                  <a:srgbClr val="931A68"/>
                </a:solidFill>
                <a:effectLst/>
                <a:latin typeface="Monaco" charset="0"/>
              </a:rPr>
              <a:t>int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res</a:t>
            </a:r>
            <a:r>
              <a:rPr lang="en-US" dirty="0" smtClean="0">
                <a:effectLst/>
                <a:latin typeface="Monaco" charset="0"/>
              </a:rPr>
              <a:t>;</a:t>
            </a:r>
          </a:p>
          <a:p>
            <a:r>
              <a:rPr lang="zh-CN" altLang="en-US" dirty="0">
                <a:latin typeface="Monaco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//This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if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statement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ensures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the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first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parameter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of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add()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is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the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smaller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one</a:t>
            </a:r>
            <a:endParaRPr lang="en-US" dirty="0" smtClean="0">
              <a:effectLst/>
              <a:latin typeface="Monaco" charset="0"/>
            </a:endParaRPr>
          </a:p>
          <a:p>
            <a:r>
              <a:rPr lang="zh-CN" altLang="en-US" dirty="0">
                <a:solidFill>
                  <a:srgbClr val="931A68"/>
                </a:solidFill>
                <a:latin typeface="Monaco" charset="0"/>
              </a:rPr>
              <a:t> </a:t>
            </a:r>
            <a:r>
              <a:rPr lang="zh-CN" altLang="en-US" dirty="0" smtClean="0">
                <a:solidFill>
                  <a:srgbClr val="931A68"/>
                </a:solidFill>
                <a:latin typeface="Monaco" charset="0"/>
              </a:rPr>
              <a:t>       </a:t>
            </a:r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(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first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&gt; 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second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Monaco" charset="0"/>
              </a:rPr>
              <a:t>{</a:t>
            </a:r>
            <a:endParaRPr lang="en-US" dirty="0">
              <a:solidFill>
                <a:srgbClr val="7E504F"/>
              </a:solidFill>
              <a:latin typeface="Monaco" charset="0"/>
            </a:endParaRPr>
          </a:p>
          <a:p>
            <a:r>
              <a:rPr lang="zh-CN" altLang="en-US" dirty="0" smtClean="0">
                <a:solidFill>
                  <a:srgbClr val="7E504F"/>
                </a:solidFill>
                <a:effectLst/>
                <a:latin typeface="Monaco" charset="0"/>
              </a:rPr>
              <a:t>            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res</a:t>
            </a:r>
            <a:r>
              <a:rPr lang="en-US" dirty="0" smtClean="0">
                <a:effectLst/>
                <a:latin typeface="Monaco" charset="0"/>
              </a:rPr>
              <a:t> = add(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second</a:t>
            </a:r>
            <a:r>
              <a:rPr lang="en-US" dirty="0" smtClean="0">
                <a:effectLst/>
                <a:latin typeface="Monaco" charset="0"/>
              </a:rPr>
              <a:t>, 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first</a:t>
            </a:r>
            <a:r>
              <a:rPr lang="en-US" dirty="0" smtClean="0">
                <a:effectLst/>
                <a:latin typeface="Monaco" charset="0"/>
              </a:rPr>
              <a:t>);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 </a:t>
            </a:r>
            <a:endParaRPr lang="en-US" dirty="0" smtClean="0">
              <a:effectLst/>
              <a:latin typeface="Monaco" charset="0"/>
            </a:endParaRPr>
          </a:p>
          <a:p>
            <a:r>
              <a:rPr lang="zh-CN" altLang="en-US" dirty="0" smtClean="0">
                <a:effectLst/>
                <a:latin typeface="Monaco" charset="0"/>
              </a:rPr>
              <a:t>        </a:t>
            </a:r>
            <a:r>
              <a:rPr lang="en-US" dirty="0" smtClean="0">
                <a:effectLst/>
                <a:latin typeface="Monaco" charset="0"/>
              </a:rPr>
              <a:t>} </a:t>
            </a:r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else</a:t>
            </a:r>
            <a:r>
              <a:rPr lang="en-US" dirty="0" smtClean="0">
                <a:effectLst/>
                <a:latin typeface="Monaco" charset="0"/>
              </a:rPr>
              <a:t> {</a:t>
            </a:r>
          </a:p>
          <a:p>
            <a:r>
              <a:rPr lang="zh-CN" altLang="en-US" dirty="0" smtClean="0">
                <a:solidFill>
                  <a:srgbClr val="7E504F"/>
                </a:solidFill>
                <a:latin typeface="Monaco" charset="0"/>
              </a:rPr>
              <a:t>            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res</a:t>
            </a:r>
            <a:r>
              <a:rPr lang="en-US" dirty="0" smtClean="0">
                <a:effectLst/>
                <a:latin typeface="Monaco" charset="0"/>
              </a:rPr>
              <a:t> = add(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first</a:t>
            </a:r>
            <a:r>
              <a:rPr lang="en-US" dirty="0" smtClean="0">
                <a:effectLst/>
                <a:latin typeface="Monaco" charset="0"/>
              </a:rPr>
              <a:t>, 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second</a:t>
            </a:r>
            <a:r>
              <a:rPr lang="en-US" dirty="0" smtClean="0">
                <a:effectLst/>
                <a:latin typeface="Monaco" charset="0"/>
              </a:rPr>
              <a:t>);</a:t>
            </a:r>
          </a:p>
          <a:p>
            <a:r>
              <a:rPr lang="zh-CN" altLang="en-US" dirty="0">
                <a:latin typeface="Monaco" charset="0"/>
              </a:rPr>
              <a:t> </a:t>
            </a:r>
            <a:r>
              <a:rPr lang="zh-CN" altLang="en-US" dirty="0" smtClean="0">
                <a:latin typeface="Monaco" charset="0"/>
              </a:rPr>
              <a:t>       </a:t>
            </a:r>
            <a:r>
              <a:rPr lang="en-US" dirty="0" smtClean="0">
                <a:effectLst/>
                <a:latin typeface="Monaco" charset="0"/>
              </a:rPr>
              <a:t>}</a:t>
            </a:r>
          </a:p>
          <a:p>
            <a:r>
              <a:rPr lang="zh-CN" altLang="en-US" dirty="0">
                <a:latin typeface="Monaco" charset="0"/>
              </a:rPr>
              <a:t> </a:t>
            </a:r>
            <a:r>
              <a:rPr lang="zh-CN" altLang="en-US" dirty="0" smtClean="0">
                <a:latin typeface="Monaco" charset="0"/>
              </a:rPr>
              <a:t>      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//Think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about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what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will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this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 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printf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()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print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out</a:t>
            </a:r>
            <a:endParaRPr lang="en-US" altLang="zh-CN" dirty="0" smtClean="0">
              <a:latin typeface="Monaco" charset="0"/>
            </a:endParaRPr>
          </a:p>
          <a:p>
            <a:r>
              <a:rPr lang="zh-CN" altLang="en-US" dirty="0">
                <a:effectLst/>
                <a:latin typeface="Monaco" charset="0"/>
              </a:rPr>
              <a:t> </a:t>
            </a:r>
            <a:r>
              <a:rPr lang="zh-CN" altLang="en-US" dirty="0" smtClean="0">
                <a:effectLst/>
                <a:latin typeface="Monaco" charset="0"/>
              </a:rPr>
              <a:t>       </a:t>
            </a:r>
            <a:r>
              <a:rPr lang="en-US" b="1" dirty="0" err="1" smtClean="0">
                <a:effectLst/>
                <a:latin typeface="Monaco" charset="0"/>
              </a:rPr>
              <a:t>System.</a:t>
            </a:r>
            <a:r>
              <a:rPr lang="en-US" b="1" dirty="0" err="1" smtClean="0">
                <a:solidFill>
                  <a:srgbClr val="0326CC"/>
                </a:solidFill>
                <a:effectLst/>
                <a:latin typeface="Monaco" charset="0"/>
              </a:rPr>
              <a:t>out</a:t>
            </a:r>
            <a:r>
              <a:rPr lang="en-US" b="1" dirty="0" err="1" smtClean="0">
                <a:effectLst/>
                <a:latin typeface="Monaco" charset="0"/>
              </a:rPr>
              <a:t>.printf</a:t>
            </a:r>
            <a:r>
              <a:rPr lang="en-US" b="1" dirty="0" smtClean="0">
                <a:effectLst/>
                <a:latin typeface="Monaco" charset="0"/>
              </a:rPr>
              <a:t>(</a:t>
            </a:r>
            <a:r>
              <a:rPr lang="en-US" b="1" dirty="0" smtClean="0">
                <a:solidFill>
                  <a:srgbClr val="3933FF"/>
                </a:solidFill>
                <a:effectLst/>
                <a:latin typeface="Monaco" charset="0"/>
              </a:rPr>
              <a:t>"</a:t>
            </a:r>
            <a:r>
              <a:rPr lang="en-US" b="1" dirty="0" smtClean="0">
                <a:solidFill>
                  <a:srgbClr val="3933FF"/>
                </a:solidFill>
                <a:effectLst/>
                <a:latin typeface="Monaco" charset="0"/>
              </a:rPr>
              <a:t>(+</a:t>
            </a:r>
            <a:r>
              <a:rPr lang="zh-CN" altLang="en-US" b="1" dirty="0" smtClean="0">
                <a:solidFill>
                  <a:srgbClr val="3933FF"/>
                </a:solidFill>
                <a:effectLst/>
                <a:latin typeface="Monaco" charset="0"/>
              </a:rPr>
              <a:t> </a:t>
            </a:r>
            <a:r>
              <a:rPr lang="en-US" b="1" dirty="0" smtClean="0">
                <a:solidFill>
                  <a:srgbClr val="3933FF"/>
                </a:solidFill>
                <a:effectLst/>
                <a:latin typeface="Monaco" charset="0"/>
              </a:rPr>
              <a:t>%d </a:t>
            </a:r>
            <a:r>
              <a:rPr lang="en-US" b="1" dirty="0" smtClean="0">
                <a:solidFill>
                  <a:srgbClr val="3933FF"/>
                </a:solidFill>
                <a:effectLst/>
                <a:latin typeface="Monaco" charset="0"/>
              </a:rPr>
              <a:t>%d) = %d"</a:t>
            </a:r>
            <a:r>
              <a:rPr lang="en-US" b="1" dirty="0" smtClean="0">
                <a:effectLst/>
                <a:latin typeface="Monaco" charset="0"/>
              </a:rPr>
              <a:t>, </a:t>
            </a:r>
            <a:r>
              <a:rPr lang="en-US" b="1" dirty="0" smtClean="0">
                <a:solidFill>
                  <a:srgbClr val="7E504F"/>
                </a:solidFill>
                <a:effectLst/>
                <a:latin typeface="Monaco" charset="0"/>
              </a:rPr>
              <a:t>first</a:t>
            </a:r>
            <a:r>
              <a:rPr lang="en-US" b="1" dirty="0" smtClean="0">
                <a:effectLst/>
                <a:latin typeface="Monaco" charset="0"/>
              </a:rPr>
              <a:t>, </a:t>
            </a:r>
            <a:r>
              <a:rPr lang="en-US" b="1" dirty="0" smtClean="0">
                <a:solidFill>
                  <a:srgbClr val="7E504F"/>
                </a:solidFill>
                <a:effectLst/>
                <a:latin typeface="Monaco" charset="0"/>
              </a:rPr>
              <a:t>second</a:t>
            </a:r>
            <a:r>
              <a:rPr lang="en-US" b="1" dirty="0" smtClean="0">
                <a:effectLst/>
                <a:latin typeface="Monaco" charset="0"/>
              </a:rPr>
              <a:t>, </a:t>
            </a:r>
            <a:r>
              <a:rPr lang="en-US" b="1" dirty="0" smtClean="0">
                <a:solidFill>
                  <a:srgbClr val="7E504F"/>
                </a:solidFill>
                <a:effectLst/>
                <a:latin typeface="Monaco" charset="0"/>
              </a:rPr>
              <a:t>res</a:t>
            </a:r>
            <a:r>
              <a:rPr lang="en-US" b="1" dirty="0" smtClean="0">
                <a:effectLst/>
                <a:latin typeface="Monaco" charset="0"/>
              </a:rPr>
              <a:t>);</a:t>
            </a:r>
          </a:p>
          <a:p>
            <a:r>
              <a:rPr lang="zh-CN" altLang="en-US" dirty="0" smtClean="0">
                <a:effectLst/>
                <a:latin typeface="Monaco" charset="0"/>
              </a:rPr>
              <a:t>    </a:t>
            </a:r>
            <a:r>
              <a:rPr lang="en-US" dirty="0" smtClean="0">
                <a:effectLst/>
                <a:latin typeface="Monaco" charset="0"/>
              </a:rPr>
              <a:t>}</a:t>
            </a:r>
          </a:p>
          <a:p>
            <a:endParaRPr lang="en-US" dirty="0" smtClean="0">
              <a:solidFill>
                <a:srgbClr val="931A68"/>
              </a:solidFill>
              <a:effectLst/>
              <a:latin typeface="Monaco" charset="0"/>
            </a:endParaRPr>
          </a:p>
          <a:p>
            <a:r>
              <a:rPr lang="zh-CN" altLang="en-US" dirty="0" smtClean="0">
                <a:solidFill>
                  <a:srgbClr val="931A68"/>
                </a:solidFill>
                <a:effectLst/>
                <a:latin typeface="Monaco" charset="0"/>
              </a:rPr>
              <a:t>    </a:t>
            </a:r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dirty="0" err="1" smtClean="0">
                <a:solidFill>
                  <a:srgbClr val="931A68"/>
                </a:solidFill>
                <a:effectLst/>
                <a:latin typeface="Monaco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add(</a:t>
            </a:r>
            <a:r>
              <a:rPr lang="en-US" dirty="0" err="1" smtClean="0">
                <a:solidFill>
                  <a:srgbClr val="931A68"/>
                </a:solidFill>
                <a:effectLst/>
                <a:latin typeface="Monaco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first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, </a:t>
            </a:r>
            <a:r>
              <a:rPr lang="en-US" dirty="0" err="1" smtClean="0">
                <a:solidFill>
                  <a:srgbClr val="931A68"/>
                </a:solidFill>
                <a:effectLst/>
                <a:latin typeface="Monaco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second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) {</a:t>
            </a:r>
            <a:endParaRPr lang="en-US" dirty="0" smtClean="0">
              <a:solidFill>
                <a:srgbClr val="931A68"/>
              </a:solidFill>
              <a:effectLst/>
              <a:latin typeface="Monaco" charset="0"/>
            </a:endParaRPr>
          </a:p>
          <a:p>
            <a:r>
              <a:rPr lang="zh-CN" altLang="en-US" dirty="0" smtClean="0">
                <a:solidFill>
                  <a:srgbClr val="931A68"/>
                </a:solidFill>
                <a:effectLst/>
                <a:latin typeface="Monaco" charset="0"/>
              </a:rPr>
              <a:t>        </a:t>
            </a:r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if</a:t>
            </a:r>
            <a:r>
              <a:rPr lang="en-US" dirty="0" smtClean="0">
                <a:effectLst/>
                <a:latin typeface="Monaco" charset="0"/>
              </a:rPr>
              <a:t>(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first</a:t>
            </a:r>
            <a:r>
              <a:rPr lang="en-US" dirty="0" smtClean="0">
                <a:effectLst/>
                <a:latin typeface="Monaco" charset="0"/>
              </a:rPr>
              <a:t> == 0) </a:t>
            </a:r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return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second</a:t>
            </a:r>
            <a:r>
              <a:rPr lang="en-US" dirty="0" smtClean="0">
                <a:effectLst/>
                <a:latin typeface="Monaco" charset="0"/>
              </a:rPr>
              <a:t>;</a:t>
            </a:r>
          </a:p>
          <a:p>
            <a:r>
              <a:rPr lang="zh-CN" altLang="en-US" dirty="0" smtClean="0">
                <a:solidFill>
                  <a:srgbClr val="931A68"/>
                </a:solidFill>
                <a:effectLst/>
                <a:latin typeface="Monaco" charset="0"/>
              </a:rPr>
              <a:t>        </a:t>
            </a:r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else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if</a:t>
            </a:r>
            <a:r>
              <a:rPr lang="en-US" dirty="0" smtClean="0">
                <a:effectLst/>
                <a:latin typeface="Monaco" charset="0"/>
              </a:rPr>
              <a:t>(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second</a:t>
            </a:r>
            <a:r>
              <a:rPr lang="en-US" dirty="0" smtClean="0">
                <a:effectLst/>
                <a:latin typeface="Monaco" charset="0"/>
              </a:rPr>
              <a:t> == 0) </a:t>
            </a:r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return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first</a:t>
            </a:r>
            <a:r>
              <a:rPr lang="en-US" altLang="zh-CN" dirty="0" smtClean="0">
                <a:latin typeface="Monaco" charset="0"/>
              </a:rPr>
              <a:t>;</a:t>
            </a:r>
          </a:p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 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      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//Here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the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add()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method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is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called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recursively</a:t>
            </a:r>
            <a:endParaRPr lang="en-US" dirty="0" smtClean="0">
              <a:effectLst/>
              <a:latin typeface="Monaco" charset="0"/>
            </a:endParaRPr>
          </a:p>
          <a:p>
            <a:r>
              <a:rPr lang="zh-CN" altLang="en-US" dirty="0" smtClean="0">
                <a:solidFill>
                  <a:srgbClr val="931A68"/>
                </a:solidFill>
                <a:effectLst/>
                <a:latin typeface="Monaco" charset="0"/>
              </a:rPr>
              <a:t>        </a:t>
            </a:r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else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return</a:t>
            </a:r>
            <a:r>
              <a:rPr lang="en-US" dirty="0" smtClean="0">
                <a:effectLst/>
                <a:latin typeface="Monaco" charset="0"/>
              </a:rPr>
              <a:t> add(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first</a:t>
            </a:r>
            <a:r>
              <a:rPr lang="en-US" dirty="0" smtClean="0">
                <a:effectLst/>
                <a:latin typeface="Monaco" charset="0"/>
              </a:rPr>
              <a:t> + 1, 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second</a:t>
            </a:r>
            <a:r>
              <a:rPr lang="en-US" dirty="0" smtClean="0">
                <a:effectLst/>
                <a:latin typeface="Monaco" charset="0"/>
              </a:rPr>
              <a:t> - 1);</a:t>
            </a:r>
            <a:r>
              <a:rPr lang="zh-CN" altLang="en-US" dirty="0" smtClean="0">
                <a:effectLst/>
                <a:latin typeface="Monaco" charset="0"/>
              </a:rPr>
              <a:t> </a:t>
            </a:r>
            <a:endParaRPr lang="en-US" dirty="0" smtClean="0">
              <a:effectLst/>
              <a:latin typeface="Monaco" charset="0"/>
            </a:endParaRPr>
          </a:p>
          <a:p>
            <a:r>
              <a:rPr lang="zh-CN" altLang="en-US" dirty="0" smtClean="0">
                <a:effectLst/>
                <a:latin typeface="Monaco" charset="0"/>
              </a:rPr>
              <a:t>    </a:t>
            </a:r>
            <a:r>
              <a:rPr lang="en-US" dirty="0" smtClean="0">
                <a:effectLst/>
                <a:latin typeface="Monaco" charset="0"/>
              </a:rPr>
              <a:t>}</a:t>
            </a:r>
          </a:p>
          <a:p>
            <a:r>
              <a:rPr lang="en-US" dirty="0" smtClean="0">
                <a:effectLst/>
                <a:latin typeface="Monaco" charset="0"/>
              </a:rPr>
              <a:t>}</a:t>
            </a:r>
            <a:endParaRPr lang="en-US" dirty="0">
              <a:effectLst/>
              <a:latin typeface="Monaco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1214" y="300428"/>
            <a:ext cx="10515600" cy="63582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Recursion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7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1214" y="936255"/>
            <a:ext cx="767850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class</a:t>
            </a:r>
            <a:r>
              <a:rPr lang="en-US" dirty="0" smtClean="0">
                <a:effectLst/>
                <a:latin typeface="Monaco" charset="0"/>
              </a:rPr>
              <a:t> Bitwise </a:t>
            </a:r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implements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err="1" smtClean="0">
                <a:effectLst/>
                <a:latin typeface="Monaco" charset="0"/>
              </a:rPr>
              <a:t>AdditionTechnique</a:t>
            </a:r>
            <a:r>
              <a:rPr lang="en-US" dirty="0" smtClean="0">
                <a:effectLst/>
                <a:latin typeface="Monaco" charset="0"/>
              </a:rPr>
              <a:t> {</a:t>
            </a:r>
          </a:p>
          <a:p>
            <a:r>
              <a:rPr lang="zh-CN" altLang="en-US" dirty="0" smtClean="0">
                <a:solidFill>
                  <a:srgbClr val="777777"/>
                </a:solidFill>
                <a:effectLst/>
                <a:latin typeface="Monaco" charset="0"/>
              </a:rPr>
              <a:t>    </a:t>
            </a:r>
            <a:r>
              <a:rPr lang="en-US" dirty="0" smtClean="0">
                <a:solidFill>
                  <a:srgbClr val="777777"/>
                </a:solidFill>
                <a:effectLst/>
                <a:latin typeface="Monaco" charset="0"/>
              </a:rPr>
              <a:t>@Override</a:t>
            </a:r>
          </a:p>
          <a:p>
            <a:r>
              <a:rPr lang="zh-CN" altLang="en-US" dirty="0" smtClean="0">
                <a:solidFill>
                  <a:srgbClr val="931A68"/>
                </a:solidFill>
                <a:effectLst/>
                <a:latin typeface="Monaco" charset="0"/>
              </a:rPr>
              <a:t>    </a:t>
            </a:r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public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void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err="1" smtClean="0">
                <a:effectLst/>
                <a:latin typeface="Monaco" charset="0"/>
              </a:rPr>
              <a:t>addAndPrint</a:t>
            </a:r>
            <a:r>
              <a:rPr lang="en-US" dirty="0" smtClean="0">
                <a:effectLst/>
                <a:latin typeface="Monaco" charset="0"/>
              </a:rPr>
              <a:t>(</a:t>
            </a:r>
            <a:r>
              <a:rPr lang="en-US" dirty="0" err="1" smtClean="0">
                <a:solidFill>
                  <a:srgbClr val="931A68"/>
                </a:solidFill>
                <a:effectLst/>
                <a:latin typeface="Monaco" charset="0"/>
              </a:rPr>
              <a:t>int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first</a:t>
            </a:r>
            <a:r>
              <a:rPr lang="en-US" dirty="0" smtClean="0">
                <a:effectLst/>
                <a:latin typeface="Monaco" charset="0"/>
              </a:rPr>
              <a:t>, </a:t>
            </a:r>
            <a:r>
              <a:rPr lang="en-US" dirty="0" err="1" smtClean="0">
                <a:solidFill>
                  <a:srgbClr val="931A68"/>
                </a:solidFill>
                <a:effectLst/>
                <a:latin typeface="Monaco" charset="0"/>
              </a:rPr>
              <a:t>int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second</a:t>
            </a:r>
            <a:r>
              <a:rPr lang="en-US" dirty="0" smtClean="0">
                <a:effectLst/>
                <a:latin typeface="Monaco" charset="0"/>
              </a:rPr>
              <a:t>) {</a:t>
            </a:r>
          </a:p>
          <a:p>
            <a:r>
              <a:rPr lang="zh-CN" altLang="en-US" dirty="0" smtClean="0">
                <a:effectLst/>
                <a:latin typeface="Monaco" charset="0"/>
              </a:rPr>
              <a:t>        </a:t>
            </a:r>
            <a:r>
              <a:rPr lang="en-US" b="1" dirty="0" err="1" smtClean="0">
                <a:effectLst/>
                <a:latin typeface="Monaco" charset="0"/>
              </a:rPr>
              <a:t>System.</a:t>
            </a:r>
            <a:r>
              <a:rPr lang="en-US" b="1" dirty="0" err="1" smtClean="0">
                <a:solidFill>
                  <a:srgbClr val="0326CC"/>
                </a:solidFill>
                <a:effectLst/>
                <a:latin typeface="Monaco" charset="0"/>
              </a:rPr>
              <a:t>out</a:t>
            </a:r>
            <a:r>
              <a:rPr lang="en-US" b="1" dirty="0" err="1" smtClean="0">
                <a:effectLst/>
                <a:latin typeface="Monaco" charset="0"/>
              </a:rPr>
              <a:t>.printf</a:t>
            </a:r>
            <a:r>
              <a:rPr lang="en-US" b="1" dirty="0" smtClean="0">
                <a:effectLst/>
                <a:latin typeface="Monaco" charset="0"/>
              </a:rPr>
              <a:t>(</a:t>
            </a:r>
            <a:r>
              <a:rPr lang="en-US" b="1" dirty="0" smtClean="0">
                <a:solidFill>
                  <a:srgbClr val="3933FF"/>
                </a:solidFill>
                <a:effectLst/>
                <a:latin typeface="Monaco" charset="0"/>
              </a:rPr>
              <a:t>"%d + %d? "</a:t>
            </a:r>
            <a:r>
              <a:rPr lang="en-US" b="1" dirty="0" smtClean="0">
                <a:effectLst/>
                <a:latin typeface="Monaco" charset="0"/>
              </a:rPr>
              <a:t>, </a:t>
            </a:r>
            <a:r>
              <a:rPr lang="en-US" b="1" dirty="0" smtClean="0">
                <a:solidFill>
                  <a:srgbClr val="7E504F"/>
                </a:solidFill>
                <a:effectLst/>
                <a:latin typeface="Monaco" charset="0"/>
              </a:rPr>
              <a:t>first</a:t>
            </a:r>
            <a:r>
              <a:rPr lang="en-US" b="1" dirty="0" smtClean="0">
                <a:effectLst/>
                <a:latin typeface="Monaco" charset="0"/>
              </a:rPr>
              <a:t>, </a:t>
            </a:r>
            <a:r>
              <a:rPr lang="en-US" b="1" dirty="0" smtClean="0">
                <a:solidFill>
                  <a:srgbClr val="7E504F"/>
                </a:solidFill>
                <a:effectLst/>
                <a:latin typeface="Monaco" charset="0"/>
              </a:rPr>
              <a:t>second</a:t>
            </a:r>
            <a:r>
              <a:rPr lang="en-US" b="1" dirty="0" smtClean="0">
                <a:effectLst/>
                <a:latin typeface="Monaco" charset="0"/>
              </a:rPr>
              <a:t>);</a:t>
            </a:r>
          </a:p>
          <a:p>
            <a:r>
              <a:rPr lang="zh-CN" altLang="en-US" dirty="0" smtClean="0">
                <a:solidFill>
                  <a:srgbClr val="931A68"/>
                </a:solidFill>
                <a:effectLst/>
                <a:latin typeface="Monaco" charset="0"/>
              </a:rPr>
              <a:t>        </a:t>
            </a:r>
            <a:r>
              <a:rPr lang="en-US" dirty="0" err="1" smtClean="0">
                <a:solidFill>
                  <a:srgbClr val="931A68"/>
                </a:solidFill>
                <a:effectLst/>
                <a:latin typeface="Monaco" charset="0"/>
              </a:rPr>
              <a:t>int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power</a:t>
            </a:r>
            <a:r>
              <a:rPr lang="en-US" dirty="0" smtClean="0">
                <a:effectLst/>
                <a:latin typeface="Monaco" charset="0"/>
              </a:rPr>
              <a:t> = 1;</a:t>
            </a:r>
          </a:p>
          <a:p>
            <a:r>
              <a:rPr lang="zh-CN" altLang="en-US" dirty="0" smtClean="0">
                <a:solidFill>
                  <a:srgbClr val="931A68"/>
                </a:solidFill>
                <a:effectLst/>
                <a:latin typeface="Monaco" charset="0"/>
              </a:rPr>
              <a:t>        </a:t>
            </a:r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do</a:t>
            </a:r>
            <a:r>
              <a:rPr lang="en-US" dirty="0" smtClean="0">
                <a:effectLst/>
                <a:latin typeface="Monaco" charset="0"/>
              </a:rPr>
              <a:t> {</a:t>
            </a:r>
          </a:p>
          <a:p>
            <a:r>
              <a:rPr lang="zh-CN" altLang="en-US" dirty="0" smtClean="0">
                <a:solidFill>
                  <a:srgbClr val="931A68"/>
                </a:solidFill>
                <a:effectLst/>
                <a:latin typeface="Monaco" charset="0"/>
              </a:rPr>
              <a:t>            </a:t>
            </a:r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if</a:t>
            </a:r>
            <a:r>
              <a:rPr lang="en-US" dirty="0" smtClean="0">
                <a:effectLst/>
                <a:latin typeface="Monaco" charset="0"/>
              </a:rPr>
              <a:t>((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second</a:t>
            </a:r>
            <a:r>
              <a:rPr lang="en-US" dirty="0" smtClean="0">
                <a:effectLst/>
                <a:latin typeface="Monaco" charset="0"/>
              </a:rPr>
              <a:t> &amp; 1) == 1) {</a:t>
            </a:r>
          </a:p>
          <a:p>
            <a:r>
              <a:rPr lang="zh-CN" altLang="en-US" dirty="0" smtClean="0">
                <a:solidFill>
                  <a:srgbClr val="7E504F"/>
                </a:solidFill>
                <a:effectLst/>
                <a:latin typeface="Monaco" charset="0"/>
              </a:rPr>
              <a:t>                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first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+= 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power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;</a:t>
            </a:r>
            <a:endParaRPr lang="en-US" dirty="0" smtClean="0">
              <a:solidFill>
                <a:srgbClr val="7E504F"/>
              </a:solidFill>
              <a:effectLst/>
              <a:latin typeface="Monaco" charset="0"/>
            </a:endParaRPr>
          </a:p>
          <a:p>
            <a:r>
              <a:rPr lang="zh-CN" altLang="en-US" dirty="0" smtClean="0">
                <a:effectLst/>
                <a:latin typeface="Monaco" charset="0"/>
              </a:rPr>
              <a:t>            </a:t>
            </a:r>
            <a:r>
              <a:rPr lang="en-US" dirty="0" smtClean="0">
                <a:effectLst/>
                <a:latin typeface="Monaco" charset="0"/>
              </a:rPr>
              <a:t>}</a:t>
            </a:r>
          </a:p>
          <a:p>
            <a:r>
              <a:rPr lang="zh-CN" altLang="en-US" dirty="0" smtClean="0">
                <a:solidFill>
                  <a:srgbClr val="7E504F"/>
                </a:solidFill>
                <a:latin typeface="Monaco" charset="0"/>
              </a:rPr>
              <a:t>            </a:t>
            </a:r>
            <a:r>
              <a:rPr lang="en-US" altLang="zh-CN" dirty="0" smtClean="0">
                <a:solidFill>
                  <a:srgbClr val="7E504F"/>
                </a:solidFill>
                <a:latin typeface="Monaco" charset="0"/>
              </a:rPr>
              <a:t>p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ower</a:t>
            </a:r>
            <a:r>
              <a:rPr lang="en-US" dirty="0" smtClean="0">
                <a:effectLst/>
                <a:latin typeface="Monaco" charset="0"/>
              </a:rPr>
              <a:t> &lt;&lt;= 1;</a:t>
            </a:r>
          </a:p>
          <a:p>
            <a:endParaRPr lang="en-US" dirty="0" smtClean="0">
              <a:solidFill>
                <a:srgbClr val="7E504F"/>
              </a:solidFill>
              <a:effectLst/>
              <a:latin typeface="Monaco" charset="0"/>
            </a:endParaRPr>
          </a:p>
          <a:p>
            <a:r>
              <a:rPr lang="zh-CN" altLang="en-US" dirty="0">
                <a:solidFill>
                  <a:srgbClr val="7E504F"/>
                </a:solidFill>
                <a:latin typeface="Monaco" charset="0"/>
              </a:rPr>
              <a:t> </a:t>
            </a:r>
            <a:r>
              <a:rPr lang="zh-CN" altLang="en-US" dirty="0" smtClean="0">
                <a:solidFill>
                  <a:srgbClr val="7E504F"/>
                </a:solidFill>
                <a:latin typeface="Monaco" charset="0"/>
              </a:rPr>
              <a:t>           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second</a:t>
            </a:r>
            <a:r>
              <a:rPr lang="en-US" dirty="0" smtClean="0">
                <a:effectLst/>
                <a:latin typeface="Monaco" charset="0"/>
              </a:rPr>
              <a:t> &gt;&gt;&gt;= 1;</a:t>
            </a:r>
          </a:p>
          <a:p>
            <a:r>
              <a:rPr lang="zh-CN" altLang="en-US" dirty="0" smtClean="0">
                <a:effectLst/>
                <a:latin typeface="Monaco" charset="0"/>
              </a:rPr>
              <a:t>            </a:t>
            </a:r>
            <a:r>
              <a:rPr lang="en-US" b="1" dirty="0" err="1" smtClean="0">
                <a:effectLst/>
                <a:latin typeface="Monaco" charset="0"/>
              </a:rPr>
              <a:t>System.</a:t>
            </a:r>
            <a:r>
              <a:rPr lang="en-US" b="1" dirty="0" err="1" smtClean="0">
                <a:solidFill>
                  <a:srgbClr val="0326CC"/>
                </a:solidFill>
                <a:effectLst/>
                <a:latin typeface="Monaco" charset="0"/>
              </a:rPr>
              <a:t>out</a:t>
            </a:r>
            <a:r>
              <a:rPr lang="en-US" b="1" dirty="0" err="1" smtClean="0">
                <a:effectLst/>
                <a:latin typeface="Monaco" charset="0"/>
              </a:rPr>
              <a:t>.print</a:t>
            </a:r>
            <a:r>
              <a:rPr lang="en-US" b="1" dirty="0" smtClean="0">
                <a:effectLst/>
                <a:latin typeface="Monaco" charset="0"/>
              </a:rPr>
              <a:t>(</a:t>
            </a:r>
            <a:r>
              <a:rPr lang="en-US" b="1" dirty="0" smtClean="0">
                <a:solidFill>
                  <a:srgbClr val="3933FF"/>
                </a:solidFill>
                <a:effectLst/>
                <a:latin typeface="Monaco" charset="0"/>
              </a:rPr>
              <a:t>"."</a:t>
            </a:r>
            <a:r>
              <a:rPr lang="en-US" b="1" dirty="0" smtClean="0">
                <a:effectLst/>
                <a:latin typeface="Monaco" charset="0"/>
              </a:rPr>
              <a:t>);</a:t>
            </a:r>
          </a:p>
          <a:p>
            <a:r>
              <a:rPr lang="zh-CN" altLang="en-US" dirty="0" smtClean="0">
                <a:effectLst/>
                <a:latin typeface="Monaco" charset="0"/>
              </a:rPr>
              <a:t>        </a:t>
            </a:r>
            <a:r>
              <a:rPr lang="en-US" dirty="0" smtClean="0">
                <a:effectLst/>
                <a:latin typeface="Monaco" charset="0"/>
              </a:rPr>
              <a:t>} </a:t>
            </a:r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while</a:t>
            </a:r>
            <a:r>
              <a:rPr lang="en-US" dirty="0" smtClean="0">
                <a:effectLst/>
                <a:latin typeface="Monaco" charset="0"/>
              </a:rPr>
              <a:t> (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second</a:t>
            </a:r>
            <a:r>
              <a:rPr lang="en-US" dirty="0" smtClean="0">
                <a:effectLst/>
                <a:latin typeface="Monaco" charset="0"/>
              </a:rPr>
              <a:t> &gt; 0);</a:t>
            </a:r>
          </a:p>
          <a:p>
            <a:r>
              <a:rPr lang="zh-CN" altLang="en-US" dirty="0" smtClean="0">
                <a:effectLst/>
                <a:latin typeface="Monaco" charset="0"/>
              </a:rPr>
              <a:t>        </a:t>
            </a:r>
            <a:r>
              <a:rPr lang="en-US" dirty="0" err="1" smtClean="0">
                <a:effectLst/>
                <a:latin typeface="Monaco" charset="0"/>
              </a:rPr>
              <a:t>System.</a:t>
            </a:r>
            <a:r>
              <a:rPr lang="en-US" dirty="0" err="1" smtClean="0">
                <a:solidFill>
                  <a:srgbClr val="0326CC"/>
                </a:solidFill>
                <a:effectLst/>
                <a:latin typeface="Monaco" charset="0"/>
              </a:rPr>
              <a:t>out</a:t>
            </a:r>
            <a:r>
              <a:rPr lang="en-US" dirty="0" err="1" smtClean="0">
                <a:effectLst/>
                <a:latin typeface="Monaco" charset="0"/>
              </a:rPr>
              <a:t>.printf</a:t>
            </a:r>
            <a:r>
              <a:rPr lang="en-US" dirty="0" smtClean="0">
                <a:effectLst/>
                <a:latin typeface="Monaco" charset="0"/>
              </a:rPr>
              <a:t>(</a:t>
            </a:r>
            <a:r>
              <a:rPr lang="en-US" dirty="0" smtClean="0">
                <a:solidFill>
                  <a:srgbClr val="3933FF"/>
                </a:solidFill>
                <a:effectLst/>
                <a:latin typeface="Monaco" charset="0"/>
              </a:rPr>
              <a:t>" %d."</a:t>
            </a:r>
            <a:r>
              <a:rPr lang="en-US" dirty="0" smtClean="0">
                <a:effectLst/>
                <a:latin typeface="Monaco" charset="0"/>
              </a:rPr>
              <a:t>, 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first</a:t>
            </a:r>
            <a:r>
              <a:rPr lang="en-US" dirty="0" smtClean="0">
                <a:effectLst/>
                <a:latin typeface="Monaco" charset="0"/>
              </a:rPr>
              <a:t>);</a:t>
            </a:r>
          </a:p>
          <a:p>
            <a:r>
              <a:rPr lang="zh-CN" altLang="en-US" dirty="0" smtClean="0">
                <a:effectLst/>
                <a:latin typeface="Monaco" charset="0"/>
              </a:rPr>
              <a:t>    </a:t>
            </a:r>
            <a:r>
              <a:rPr lang="en-US" dirty="0" smtClean="0">
                <a:effectLst/>
                <a:latin typeface="Monaco" charset="0"/>
              </a:rPr>
              <a:t>}</a:t>
            </a:r>
          </a:p>
          <a:p>
            <a:r>
              <a:rPr lang="en-US" dirty="0" smtClean="0">
                <a:effectLst/>
                <a:latin typeface="Monaco" charset="0"/>
              </a:rPr>
              <a:t>}</a:t>
            </a:r>
            <a:endParaRPr lang="en-US" dirty="0">
              <a:effectLst/>
              <a:latin typeface="Monaco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1214" y="300428"/>
            <a:ext cx="10515600" cy="63582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Bitwise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499999" y="2552082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0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9210356" y="2552082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0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9920712" y="2552082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0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10631069" y="2552082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1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8499998" y="3075301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0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9210355" y="3075300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0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9914627" y="3075300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0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0627050" y="3075300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7212271" y="2552082"/>
            <a:ext cx="1220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second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7212271" y="30753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</a:t>
            </a:r>
            <a:endParaRPr lang="en-US" sz="2800" dirty="0"/>
          </a:p>
        </p:txBody>
      </p:sp>
      <p:sp>
        <p:nvSpPr>
          <p:cNvPr id="28" name="Rectangle 27"/>
          <p:cNvSpPr/>
          <p:nvPr/>
        </p:nvSpPr>
        <p:spPr>
          <a:xfrm>
            <a:off x="8499999" y="4429519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0</a:t>
            </a:r>
            <a:endParaRPr lang="en-US" sz="2800" dirty="0"/>
          </a:p>
        </p:txBody>
      </p:sp>
      <p:sp>
        <p:nvSpPr>
          <p:cNvPr id="30" name="Rectangle 29"/>
          <p:cNvSpPr/>
          <p:nvPr/>
        </p:nvSpPr>
        <p:spPr>
          <a:xfrm>
            <a:off x="9210356" y="4429519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</a:t>
            </a:r>
            <a:endParaRPr lang="en-US" sz="2800" dirty="0"/>
          </a:p>
        </p:txBody>
      </p:sp>
      <p:sp>
        <p:nvSpPr>
          <p:cNvPr id="31" name="Rectangle 30"/>
          <p:cNvSpPr/>
          <p:nvPr/>
        </p:nvSpPr>
        <p:spPr>
          <a:xfrm>
            <a:off x="9920712" y="4429519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</a:t>
            </a:r>
            <a:endParaRPr lang="en-US" sz="2800" dirty="0"/>
          </a:p>
        </p:txBody>
      </p:sp>
      <p:sp>
        <p:nvSpPr>
          <p:cNvPr id="32" name="Rectangle 31"/>
          <p:cNvSpPr/>
          <p:nvPr/>
        </p:nvSpPr>
        <p:spPr>
          <a:xfrm>
            <a:off x="10631069" y="4429519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1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7212271" y="4429519"/>
            <a:ext cx="751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first</a:t>
            </a:r>
            <a:endParaRPr lang="en-US" sz="2800" dirty="0"/>
          </a:p>
        </p:txBody>
      </p:sp>
      <p:sp>
        <p:nvSpPr>
          <p:cNvPr id="34" name="Rectangle 33"/>
          <p:cNvSpPr/>
          <p:nvPr/>
        </p:nvSpPr>
        <p:spPr>
          <a:xfrm>
            <a:off x="8499999" y="4952737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0</a:t>
            </a:r>
            <a:endParaRPr lang="en-US" sz="2800" dirty="0"/>
          </a:p>
        </p:txBody>
      </p:sp>
      <p:sp>
        <p:nvSpPr>
          <p:cNvPr id="35" name="Rectangle 34"/>
          <p:cNvSpPr/>
          <p:nvPr/>
        </p:nvSpPr>
        <p:spPr>
          <a:xfrm>
            <a:off x="9210356" y="4952737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</a:t>
            </a:r>
            <a:endParaRPr lang="en-US" sz="2800" dirty="0"/>
          </a:p>
        </p:txBody>
      </p:sp>
      <p:sp>
        <p:nvSpPr>
          <p:cNvPr id="36" name="Rectangle 35"/>
          <p:cNvSpPr/>
          <p:nvPr/>
        </p:nvSpPr>
        <p:spPr>
          <a:xfrm>
            <a:off x="9920712" y="4952737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0</a:t>
            </a:r>
            <a:endParaRPr lang="en-US" sz="2800" dirty="0"/>
          </a:p>
        </p:txBody>
      </p:sp>
      <p:sp>
        <p:nvSpPr>
          <p:cNvPr id="37" name="Rectangle 36"/>
          <p:cNvSpPr/>
          <p:nvPr/>
        </p:nvSpPr>
        <p:spPr>
          <a:xfrm>
            <a:off x="10631069" y="4952737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0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7212271" y="4952737"/>
            <a:ext cx="1118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power</a:t>
            </a:r>
            <a:endParaRPr lang="en-US" sz="2800" dirty="0"/>
          </a:p>
        </p:txBody>
      </p:sp>
      <p:sp>
        <p:nvSpPr>
          <p:cNvPr id="25" name="Rounded Rectangular Callout 24"/>
          <p:cNvSpPr/>
          <p:nvPr/>
        </p:nvSpPr>
        <p:spPr>
          <a:xfrm>
            <a:off x="6427034" y="5879339"/>
            <a:ext cx="2305290" cy="855234"/>
          </a:xfrm>
          <a:prstGeom prst="wedgeRoundRectCallout">
            <a:avLst>
              <a:gd name="adj1" fmla="val 86122"/>
              <a:gd name="adj2" fmla="val -85242"/>
              <a:gd name="adj3" fmla="val 1666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Add</a:t>
            </a:r>
            <a:r>
              <a:rPr lang="zh-CN" altLang="en-US" dirty="0" smtClean="0"/>
              <a:t> </a:t>
            </a:r>
            <a:r>
              <a:rPr lang="en-US" altLang="zh-CN" dirty="0" smtClean="0"/>
              <a:t>power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7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1214" y="936255"/>
            <a:ext cx="767850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class</a:t>
            </a:r>
            <a:r>
              <a:rPr lang="en-US" dirty="0" smtClean="0">
                <a:effectLst/>
                <a:latin typeface="Monaco" charset="0"/>
              </a:rPr>
              <a:t> Bitwise </a:t>
            </a:r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implements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err="1" smtClean="0">
                <a:effectLst/>
                <a:latin typeface="Monaco" charset="0"/>
              </a:rPr>
              <a:t>AdditionTechnique</a:t>
            </a:r>
            <a:r>
              <a:rPr lang="en-US" dirty="0" smtClean="0">
                <a:effectLst/>
                <a:latin typeface="Monaco" charset="0"/>
              </a:rPr>
              <a:t> {</a:t>
            </a:r>
          </a:p>
          <a:p>
            <a:r>
              <a:rPr lang="zh-CN" altLang="en-US" dirty="0" smtClean="0">
                <a:solidFill>
                  <a:srgbClr val="777777"/>
                </a:solidFill>
                <a:effectLst/>
                <a:latin typeface="Monaco" charset="0"/>
              </a:rPr>
              <a:t>    </a:t>
            </a:r>
            <a:r>
              <a:rPr lang="en-US" dirty="0" smtClean="0">
                <a:solidFill>
                  <a:srgbClr val="777777"/>
                </a:solidFill>
                <a:effectLst/>
                <a:latin typeface="Monaco" charset="0"/>
              </a:rPr>
              <a:t>@Override</a:t>
            </a:r>
          </a:p>
          <a:p>
            <a:r>
              <a:rPr lang="zh-CN" altLang="en-US" dirty="0" smtClean="0">
                <a:solidFill>
                  <a:srgbClr val="931A68"/>
                </a:solidFill>
                <a:effectLst/>
                <a:latin typeface="Monaco" charset="0"/>
              </a:rPr>
              <a:t>    </a:t>
            </a:r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public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void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err="1" smtClean="0">
                <a:effectLst/>
                <a:latin typeface="Monaco" charset="0"/>
              </a:rPr>
              <a:t>addAndPrint</a:t>
            </a:r>
            <a:r>
              <a:rPr lang="en-US" dirty="0" smtClean="0">
                <a:effectLst/>
                <a:latin typeface="Monaco" charset="0"/>
              </a:rPr>
              <a:t>(</a:t>
            </a:r>
            <a:r>
              <a:rPr lang="en-US" dirty="0" err="1" smtClean="0">
                <a:solidFill>
                  <a:srgbClr val="931A68"/>
                </a:solidFill>
                <a:effectLst/>
                <a:latin typeface="Monaco" charset="0"/>
              </a:rPr>
              <a:t>int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first</a:t>
            </a:r>
            <a:r>
              <a:rPr lang="en-US" dirty="0" smtClean="0">
                <a:effectLst/>
                <a:latin typeface="Monaco" charset="0"/>
              </a:rPr>
              <a:t>, </a:t>
            </a:r>
            <a:r>
              <a:rPr lang="en-US" dirty="0" err="1" smtClean="0">
                <a:solidFill>
                  <a:srgbClr val="931A68"/>
                </a:solidFill>
                <a:effectLst/>
                <a:latin typeface="Monaco" charset="0"/>
              </a:rPr>
              <a:t>int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second</a:t>
            </a:r>
            <a:r>
              <a:rPr lang="en-US" dirty="0" smtClean="0">
                <a:effectLst/>
                <a:latin typeface="Monaco" charset="0"/>
              </a:rPr>
              <a:t>) {</a:t>
            </a:r>
          </a:p>
          <a:p>
            <a:r>
              <a:rPr lang="zh-CN" altLang="en-US" dirty="0" smtClean="0">
                <a:effectLst/>
                <a:latin typeface="Monaco" charset="0"/>
              </a:rPr>
              <a:t>        </a:t>
            </a:r>
            <a:r>
              <a:rPr lang="en-US" b="1" dirty="0" err="1" smtClean="0">
                <a:effectLst/>
                <a:latin typeface="Monaco" charset="0"/>
              </a:rPr>
              <a:t>System.</a:t>
            </a:r>
            <a:r>
              <a:rPr lang="en-US" b="1" dirty="0" err="1" smtClean="0">
                <a:solidFill>
                  <a:srgbClr val="0326CC"/>
                </a:solidFill>
                <a:effectLst/>
                <a:latin typeface="Monaco" charset="0"/>
              </a:rPr>
              <a:t>out</a:t>
            </a:r>
            <a:r>
              <a:rPr lang="en-US" b="1" dirty="0" err="1" smtClean="0">
                <a:effectLst/>
                <a:latin typeface="Monaco" charset="0"/>
              </a:rPr>
              <a:t>.printf</a:t>
            </a:r>
            <a:r>
              <a:rPr lang="en-US" b="1" dirty="0" smtClean="0">
                <a:effectLst/>
                <a:latin typeface="Monaco" charset="0"/>
              </a:rPr>
              <a:t>(</a:t>
            </a:r>
            <a:r>
              <a:rPr lang="en-US" b="1" dirty="0" smtClean="0">
                <a:solidFill>
                  <a:srgbClr val="3933FF"/>
                </a:solidFill>
                <a:effectLst/>
                <a:latin typeface="Monaco" charset="0"/>
              </a:rPr>
              <a:t>"%d + %d? "</a:t>
            </a:r>
            <a:r>
              <a:rPr lang="en-US" b="1" dirty="0" smtClean="0">
                <a:effectLst/>
                <a:latin typeface="Monaco" charset="0"/>
              </a:rPr>
              <a:t>, </a:t>
            </a:r>
            <a:r>
              <a:rPr lang="en-US" b="1" dirty="0" smtClean="0">
                <a:solidFill>
                  <a:srgbClr val="7E504F"/>
                </a:solidFill>
                <a:effectLst/>
                <a:latin typeface="Monaco" charset="0"/>
              </a:rPr>
              <a:t>first</a:t>
            </a:r>
            <a:r>
              <a:rPr lang="en-US" b="1" dirty="0" smtClean="0">
                <a:effectLst/>
                <a:latin typeface="Monaco" charset="0"/>
              </a:rPr>
              <a:t>, </a:t>
            </a:r>
            <a:r>
              <a:rPr lang="en-US" b="1" dirty="0" smtClean="0">
                <a:solidFill>
                  <a:srgbClr val="7E504F"/>
                </a:solidFill>
                <a:effectLst/>
                <a:latin typeface="Monaco" charset="0"/>
              </a:rPr>
              <a:t>second</a:t>
            </a:r>
            <a:r>
              <a:rPr lang="en-US" b="1" dirty="0" smtClean="0">
                <a:effectLst/>
                <a:latin typeface="Monaco" charset="0"/>
              </a:rPr>
              <a:t>);</a:t>
            </a:r>
          </a:p>
          <a:p>
            <a:r>
              <a:rPr lang="zh-CN" altLang="en-US" dirty="0" smtClean="0">
                <a:solidFill>
                  <a:srgbClr val="931A68"/>
                </a:solidFill>
                <a:effectLst/>
                <a:latin typeface="Monaco" charset="0"/>
              </a:rPr>
              <a:t>        </a:t>
            </a:r>
            <a:r>
              <a:rPr lang="en-US" dirty="0" err="1" smtClean="0">
                <a:solidFill>
                  <a:srgbClr val="931A68"/>
                </a:solidFill>
                <a:effectLst/>
                <a:latin typeface="Monaco" charset="0"/>
              </a:rPr>
              <a:t>int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power</a:t>
            </a:r>
            <a:r>
              <a:rPr lang="en-US" dirty="0" smtClean="0">
                <a:effectLst/>
                <a:latin typeface="Monaco" charset="0"/>
              </a:rPr>
              <a:t> = 1;</a:t>
            </a:r>
          </a:p>
          <a:p>
            <a:r>
              <a:rPr lang="zh-CN" altLang="en-US" dirty="0" smtClean="0">
                <a:solidFill>
                  <a:srgbClr val="931A68"/>
                </a:solidFill>
                <a:effectLst/>
                <a:latin typeface="Monaco" charset="0"/>
              </a:rPr>
              <a:t>        </a:t>
            </a:r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do</a:t>
            </a:r>
            <a:r>
              <a:rPr lang="en-US" dirty="0" smtClean="0">
                <a:effectLst/>
                <a:latin typeface="Monaco" charset="0"/>
              </a:rPr>
              <a:t> {</a:t>
            </a:r>
          </a:p>
          <a:p>
            <a:r>
              <a:rPr lang="zh-CN" altLang="en-US" dirty="0" smtClean="0">
                <a:solidFill>
                  <a:srgbClr val="931A68"/>
                </a:solidFill>
                <a:effectLst/>
                <a:latin typeface="Monaco" charset="0"/>
              </a:rPr>
              <a:t>            </a:t>
            </a:r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if</a:t>
            </a:r>
            <a:r>
              <a:rPr lang="en-US" dirty="0" smtClean="0">
                <a:effectLst/>
                <a:latin typeface="Monaco" charset="0"/>
              </a:rPr>
              <a:t>((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second</a:t>
            </a:r>
            <a:r>
              <a:rPr lang="en-US" dirty="0" smtClean="0">
                <a:effectLst/>
                <a:latin typeface="Monaco" charset="0"/>
              </a:rPr>
              <a:t> &amp; 1) == 1) {</a:t>
            </a:r>
          </a:p>
          <a:p>
            <a:r>
              <a:rPr lang="zh-CN" altLang="en-US" dirty="0" smtClean="0">
                <a:solidFill>
                  <a:srgbClr val="7E504F"/>
                </a:solidFill>
                <a:effectLst/>
                <a:latin typeface="Monaco" charset="0"/>
              </a:rPr>
              <a:t>                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first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+= 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power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;</a:t>
            </a:r>
            <a:endParaRPr lang="en-US" dirty="0" smtClean="0">
              <a:solidFill>
                <a:srgbClr val="7E504F"/>
              </a:solidFill>
              <a:effectLst/>
              <a:latin typeface="Monaco" charset="0"/>
            </a:endParaRPr>
          </a:p>
          <a:p>
            <a:r>
              <a:rPr lang="zh-CN" altLang="en-US" dirty="0" smtClean="0">
                <a:effectLst/>
                <a:latin typeface="Monaco" charset="0"/>
              </a:rPr>
              <a:t>            </a:t>
            </a:r>
            <a:r>
              <a:rPr lang="en-US" dirty="0" smtClean="0">
                <a:effectLst/>
                <a:latin typeface="Monaco" charset="0"/>
              </a:rPr>
              <a:t>}</a:t>
            </a:r>
          </a:p>
          <a:p>
            <a:r>
              <a:rPr lang="zh-CN" altLang="en-US" dirty="0" smtClean="0">
                <a:solidFill>
                  <a:srgbClr val="7E504F"/>
                </a:solidFill>
                <a:latin typeface="Monaco" charset="0"/>
              </a:rPr>
              <a:t>            </a:t>
            </a:r>
            <a:r>
              <a:rPr lang="en-US" altLang="zh-CN" dirty="0" smtClean="0">
                <a:solidFill>
                  <a:srgbClr val="7E504F"/>
                </a:solidFill>
                <a:latin typeface="Monaco" charset="0"/>
              </a:rPr>
              <a:t>p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ower</a:t>
            </a:r>
            <a:r>
              <a:rPr lang="en-US" dirty="0" smtClean="0">
                <a:effectLst/>
                <a:latin typeface="Monaco" charset="0"/>
              </a:rPr>
              <a:t> &lt;&lt;= 1;</a:t>
            </a:r>
          </a:p>
          <a:p>
            <a:endParaRPr lang="en-US" dirty="0" smtClean="0">
              <a:solidFill>
                <a:srgbClr val="7E504F"/>
              </a:solidFill>
              <a:effectLst/>
              <a:latin typeface="Monaco" charset="0"/>
            </a:endParaRPr>
          </a:p>
          <a:p>
            <a:r>
              <a:rPr lang="zh-CN" altLang="en-US" dirty="0">
                <a:solidFill>
                  <a:srgbClr val="7E504F"/>
                </a:solidFill>
                <a:latin typeface="Monaco" charset="0"/>
              </a:rPr>
              <a:t> </a:t>
            </a:r>
            <a:r>
              <a:rPr lang="zh-CN" altLang="en-US" dirty="0" smtClean="0">
                <a:solidFill>
                  <a:srgbClr val="7E504F"/>
                </a:solidFill>
                <a:latin typeface="Monaco" charset="0"/>
              </a:rPr>
              <a:t>           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second</a:t>
            </a:r>
            <a:r>
              <a:rPr lang="en-US" dirty="0" smtClean="0">
                <a:effectLst/>
                <a:latin typeface="Monaco" charset="0"/>
              </a:rPr>
              <a:t> &gt;&gt;&gt;= 1;</a:t>
            </a:r>
          </a:p>
          <a:p>
            <a:r>
              <a:rPr lang="zh-CN" altLang="en-US" dirty="0" smtClean="0">
                <a:effectLst/>
                <a:latin typeface="Monaco" charset="0"/>
              </a:rPr>
              <a:t>            </a:t>
            </a:r>
            <a:r>
              <a:rPr lang="en-US" b="1" dirty="0" err="1" smtClean="0">
                <a:effectLst/>
                <a:latin typeface="Monaco" charset="0"/>
              </a:rPr>
              <a:t>System.</a:t>
            </a:r>
            <a:r>
              <a:rPr lang="en-US" b="1" dirty="0" err="1" smtClean="0">
                <a:solidFill>
                  <a:srgbClr val="0326CC"/>
                </a:solidFill>
                <a:effectLst/>
                <a:latin typeface="Monaco" charset="0"/>
              </a:rPr>
              <a:t>out</a:t>
            </a:r>
            <a:r>
              <a:rPr lang="en-US" b="1" dirty="0" err="1" smtClean="0">
                <a:effectLst/>
                <a:latin typeface="Monaco" charset="0"/>
              </a:rPr>
              <a:t>.print</a:t>
            </a:r>
            <a:r>
              <a:rPr lang="en-US" b="1" dirty="0" smtClean="0">
                <a:effectLst/>
                <a:latin typeface="Monaco" charset="0"/>
              </a:rPr>
              <a:t>(</a:t>
            </a:r>
            <a:r>
              <a:rPr lang="en-US" b="1" dirty="0" smtClean="0">
                <a:solidFill>
                  <a:srgbClr val="3933FF"/>
                </a:solidFill>
                <a:effectLst/>
                <a:latin typeface="Monaco" charset="0"/>
              </a:rPr>
              <a:t>"."</a:t>
            </a:r>
            <a:r>
              <a:rPr lang="en-US" b="1" dirty="0" smtClean="0">
                <a:effectLst/>
                <a:latin typeface="Monaco" charset="0"/>
              </a:rPr>
              <a:t>);</a:t>
            </a:r>
          </a:p>
          <a:p>
            <a:r>
              <a:rPr lang="zh-CN" altLang="en-US" dirty="0" smtClean="0">
                <a:effectLst/>
                <a:latin typeface="Monaco" charset="0"/>
              </a:rPr>
              <a:t>        </a:t>
            </a:r>
            <a:r>
              <a:rPr lang="en-US" dirty="0" smtClean="0">
                <a:effectLst/>
                <a:latin typeface="Monaco" charset="0"/>
              </a:rPr>
              <a:t>} </a:t>
            </a:r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while</a:t>
            </a:r>
            <a:r>
              <a:rPr lang="en-US" dirty="0" smtClean="0">
                <a:effectLst/>
                <a:latin typeface="Monaco" charset="0"/>
              </a:rPr>
              <a:t> (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second</a:t>
            </a:r>
            <a:r>
              <a:rPr lang="en-US" dirty="0" smtClean="0">
                <a:effectLst/>
                <a:latin typeface="Monaco" charset="0"/>
              </a:rPr>
              <a:t> &gt; 0);</a:t>
            </a:r>
          </a:p>
          <a:p>
            <a:r>
              <a:rPr lang="zh-CN" altLang="en-US" dirty="0" smtClean="0">
                <a:effectLst/>
                <a:latin typeface="Monaco" charset="0"/>
              </a:rPr>
              <a:t>        </a:t>
            </a:r>
            <a:r>
              <a:rPr lang="en-US" dirty="0" err="1" smtClean="0">
                <a:effectLst/>
                <a:latin typeface="Monaco" charset="0"/>
              </a:rPr>
              <a:t>System.</a:t>
            </a:r>
            <a:r>
              <a:rPr lang="en-US" dirty="0" err="1" smtClean="0">
                <a:solidFill>
                  <a:srgbClr val="0326CC"/>
                </a:solidFill>
                <a:effectLst/>
                <a:latin typeface="Monaco" charset="0"/>
              </a:rPr>
              <a:t>out</a:t>
            </a:r>
            <a:r>
              <a:rPr lang="en-US" dirty="0" err="1" smtClean="0">
                <a:effectLst/>
                <a:latin typeface="Monaco" charset="0"/>
              </a:rPr>
              <a:t>.printf</a:t>
            </a:r>
            <a:r>
              <a:rPr lang="en-US" dirty="0" smtClean="0">
                <a:effectLst/>
                <a:latin typeface="Monaco" charset="0"/>
              </a:rPr>
              <a:t>(</a:t>
            </a:r>
            <a:r>
              <a:rPr lang="en-US" dirty="0" smtClean="0">
                <a:solidFill>
                  <a:srgbClr val="3933FF"/>
                </a:solidFill>
                <a:effectLst/>
                <a:latin typeface="Monaco" charset="0"/>
              </a:rPr>
              <a:t>" %d."</a:t>
            </a:r>
            <a:r>
              <a:rPr lang="en-US" dirty="0" smtClean="0">
                <a:effectLst/>
                <a:latin typeface="Monaco" charset="0"/>
              </a:rPr>
              <a:t>, 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first</a:t>
            </a:r>
            <a:r>
              <a:rPr lang="en-US" dirty="0" smtClean="0">
                <a:effectLst/>
                <a:latin typeface="Monaco" charset="0"/>
              </a:rPr>
              <a:t>);</a:t>
            </a:r>
          </a:p>
          <a:p>
            <a:r>
              <a:rPr lang="zh-CN" altLang="en-US" dirty="0" smtClean="0">
                <a:effectLst/>
                <a:latin typeface="Monaco" charset="0"/>
              </a:rPr>
              <a:t>    </a:t>
            </a:r>
            <a:r>
              <a:rPr lang="en-US" dirty="0" smtClean="0">
                <a:effectLst/>
                <a:latin typeface="Monaco" charset="0"/>
              </a:rPr>
              <a:t>}</a:t>
            </a:r>
          </a:p>
          <a:p>
            <a:r>
              <a:rPr lang="en-US" dirty="0" smtClean="0">
                <a:effectLst/>
                <a:latin typeface="Monaco" charset="0"/>
              </a:rPr>
              <a:t>}</a:t>
            </a:r>
            <a:endParaRPr lang="en-US" dirty="0">
              <a:effectLst/>
              <a:latin typeface="Monaco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1214" y="300428"/>
            <a:ext cx="10515600" cy="63582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Bitwise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499999" y="2552082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0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9210356" y="2552082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0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9920712" y="2552082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0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10631069" y="2552082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0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8499998" y="3075301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0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9210355" y="3075300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0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9914627" y="3075300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0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0627050" y="3075300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7212271" y="2552082"/>
            <a:ext cx="1220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second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7212271" y="30753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</a:t>
            </a:r>
            <a:endParaRPr lang="en-US" sz="2800" dirty="0"/>
          </a:p>
        </p:txBody>
      </p:sp>
      <p:sp>
        <p:nvSpPr>
          <p:cNvPr id="28" name="Rectangle 27"/>
          <p:cNvSpPr/>
          <p:nvPr/>
        </p:nvSpPr>
        <p:spPr>
          <a:xfrm>
            <a:off x="8499999" y="4429519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0</a:t>
            </a:r>
            <a:endParaRPr lang="en-US" sz="2800" dirty="0"/>
          </a:p>
        </p:txBody>
      </p:sp>
      <p:sp>
        <p:nvSpPr>
          <p:cNvPr id="30" name="Rectangle 29"/>
          <p:cNvSpPr/>
          <p:nvPr/>
        </p:nvSpPr>
        <p:spPr>
          <a:xfrm>
            <a:off x="9210356" y="4429519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</a:t>
            </a:r>
            <a:endParaRPr lang="en-US" sz="2800" dirty="0"/>
          </a:p>
        </p:txBody>
      </p:sp>
      <p:sp>
        <p:nvSpPr>
          <p:cNvPr id="31" name="Rectangle 30"/>
          <p:cNvSpPr/>
          <p:nvPr/>
        </p:nvSpPr>
        <p:spPr>
          <a:xfrm>
            <a:off x="9920712" y="4429519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</a:t>
            </a:r>
            <a:endParaRPr lang="en-US" sz="2800" dirty="0"/>
          </a:p>
        </p:txBody>
      </p:sp>
      <p:sp>
        <p:nvSpPr>
          <p:cNvPr id="32" name="Rectangle 31"/>
          <p:cNvSpPr/>
          <p:nvPr/>
        </p:nvSpPr>
        <p:spPr>
          <a:xfrm>
            <a:off x="10631069" y="4429519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1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7212271" y="4429519"/>
            <a:ext cx="751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first</a:t>
            </a:r>
            <a:endParaRPr lang="en-US" sz="2800" dirty="0"/>
          </a:p>
        </p:txBody>
      </p:sp>
      <p:sp>
        <p:nvSpPr>
          <p:cNvPr id="34" name="Rectangle 33"/>
          <p:cNvSpPr/>
          <p:nvPr/>
        </p:nvSpPr>
        <p:spPr>
          <a:xfrm>
            <a:off x="8499999" y="4952737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</a:t>
            </a:r>
            <a:endParaRPr lang="en-US" sz="2800" dirty="0"/>
          </a:p>
        </p:txBody>
      </p:sp>
      <p:sp>
        <p:nvSpPr>
          <p:cNvPr id="35" name="Rectangle 34"/>
          <p:cNvSpPr/>
          <p:nvPr/>
        </p:nvSpPr>
        <p:spPr>
          <a:xfrm>
            <a:off x="9210356" y="4952737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0</a:t>
            </a:r>
            <a:endParaRPr lang="en-US" sz="2800" dirty="0"/>
          </a:p>
        </p:txBody>
      </p:sp>
      <p:sp>
        <p:nvSpPr>
          <p:cNvPr id="36" name="Rectangle 35"/>
          <p:cNvSpPr/>
          <p:nvPr/>
        </p:nvSpPr>
        <p:spPr>
          <a:xfrm>
            <a:off x="9920712" y="4952737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0</a:t>
            </a:r>
            <a:endParaRPr lang="en-US" sz="2800" dirty="0"/>
          </a:p>
        </p:txBody>
      </p:sp>
      <p:sp>
        <p:nvSpPr>
          <p:cNvPr id="37" name="Rectangle 36"/>
          <p:cNvSpPr/>
          <p:nvPr/>
        </p:nvSpPr>
        <p:spPr>
          <a:xfrm>
            <a:off x="10631069" y="4952737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0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7212271" y="4952737"/>
            <a:ext cx="1118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power</a:t>
            </a:r>
            <a:endParaRPr lang="en-US" sz="2800" dirty="0"/>
          </a:p>
        </p:txBody>
      </p:sp>
      <p:sp>
        <p:nvSpPr>
          <p:cNvPr id="26" name="Rounded Rectangular Callout 25"/>
          <p:cNvSpPr/>
          <p:nvPr/>
        </p:nvSpPr>
        <p:spPr>
          <a:xfrm>
            <a:off x="8499999" y="1185746"/>
            <a:ext cx="3553456" cy="855234"/>
          </a:xfrm>
          <a:prstGeom prst="wedgeRoundRectCallout">
            <a:avLst>
              <a:gd name="adj1" fmla="val 22402"/>
              <a:gd name="adj2" fmla="val 109155"/>
              <a:gd name="adj3" fmla="val 1666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After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shift</a:t>
            </a:r>
            <a:r>
              <a:rPr lang="zh-CN" altLang="en-US" dirty="0" smtClean="0"/>
              <a:t> </a:t>
            </a:r>
            <a:r>
              <a:rPr lang="en-US" altLang="zh-CN" dirty="0" smtClean="0"/>
              <a:t>second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0</a:t>
            </a:r>
            <a:r>
              <a:rPr lang="zh-CN" altLang="en-US" dirty="0" smtClean="0"/>
              <a:t> </a:t>
            </a:r>
            <a:r>
              <a:rPr lang="en-US" altLang="zh-CN" dirty="0" smtClean="0"/>
              <a:t>thus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loop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441178" y="442951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7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11441178" y="25520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245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1214" y="1162615"/>
            <a:ext cx="834081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dirty="0" smtClean="0">
                <a:solidFill>
                  <a:srgbClr val="931A68"/>
                </a:solidFill>
                <a:effectLst/>
                <a:latin typeface="Monaco" charset="0"/>
              </a:rPr>
              <a:t>class</a:t>
            </a:r>
            <a:r>
              <a:rPr lang="is-IS" dirty="0" smtClean="0">
                <a:effectLst/>
                <a:latin typeface="Monaco" charset="0"/>
              </a:rPr>
              <a:t> Solution {</a:t>
            </a:r>
          </a:p>
          <a:p>
            <a:r>
              <a:rPr lang="is-IS" dirty="0" smtClean="0">
                <a:effectLst/>
                <a:latin typeface="Monaco" charset="0"/>
              </a:rPr>
              <a:t>    </a:t>
            </a:r>
            <a:r>
              <a:rPr lang="is-IS" dirty="0" smtClean="0">
                <a:solidFill>
                  <a:srgbClr val="4F76CB"/>
                </a:solidFill>
                <a:effectLst/>
                <a:latin typeface="Monaco" charset="0"/>
              </a:rPr>
              <a:t>/**</a:t>
            </a:r>
            <a:endParaRPr lang="is-IS" dirty="0" smtClean="0">
              <a:effectLst/>
              <a:latin typeface="Monaco" charset="0"/>
            </a:endParaRPr>
          </a:p>
          <a:p>
            <a:r>
              <a:rPr lang="is-IS" dirty="0" smtClean="0">
                <a:solidFill>
                  <a:srgbClr val="4F76CB"/>
                </a:solidFill>
                <a:effectLst/>
                <a:latin typeface="Monaco" charset="0"/>
              </a:rPr>
              <a:t>     * </a:t>
            </a:r>
            <a:r>
              <a:rPr lang="is-IS" dirty="0" smtClean="0">
                <a:solidFill>
                  <a:srgbClr val="91AFCB"/>
                </a:solidFill>
                <a:effectLst/>
                <a:latin typeface="Monaco" charset="0"/>
              </a:rPr>
              <a:t>@param</a:t>
            </a:r>
            <a:r>
              <a:rPr lang="is-IS" dirty="0" smtClean="0">
                <a:solidFill>
                  <a:srgbClr val="4F76CB"/>
                </a:solidFill>
                <a:effectLst/>
                <a:latin typeface="Monaco" charset="0"/>
              </a:rPr>
              <a:t> n: an integer</a:t>
            </a:r>
          </a:p>
          <a:p>
            <a:r>
              <a:rPr lang="is-IS" dirty="0" smtClean="0">
                <a:solidFill>
                  <a:srgbClr val="4F76CB"/>
                </a:solidFill>
                <a:effectLst/>
                <a:latin typeface="Monaco" charset="0"/>
              </a:rPr>
              <a:t>     * </a:t>
            </a:r>
            <a:r>
              <a:rPr lang="is-IS" dirty="0" smtClean="0">
                <a:solidFill>
                  <a:srgbClr val="91AFCB"/>
                </a:solidFill>
                <a:effectLst/>
                <a:latin typeface="Monaco" charset="0"/>
              </a:rPr>
              <a:t>@return</a:t>
            </a:r>
            <a:r>
              <a:rPr lang="is-IS" dirty="0" smtClean="0">
                <a:solidFill>
                  <a:srgbClr val="4F76CB"/>
                </a:solidFill>
                <a:effectLst/>
                <a:latin typeface="Monaco" charset="0"/>
              </a:rPr>
              <a:t> an integer f(n)</a:t>
            </a:r>
          </a:p>
          <a:p>
            <a:r>
              <a:rPr lang="is-IS" dirty="0" smtClean="0">
                <a:solidFill>
                  <a:srgbClr val="4F76CB"/>
                </a:solidFill>
                <a:effectLst/>
                <a:latin typeface="Monaco" charset="0"/>
              </a:rPr>
              <a:t>     */</a:t>
            </a:r>
          </a:p>
          <a:p>
            <a:r>
              <a:rPr lang="is-IS" dirty="0" smtClean="0">
                <a:effectLst/>
                <a:latin typeface="Monaco" charset="0"/>
              </a:rPr>
              <a:t>    </a:t>
            </a:r>
            <a:r>
              <a:rPr lang="is-IS" dirty="0" smtClean="0">
                <a:solidFill>
                  <a:srgbClr val="931A68"/>
                </a:solidFill>
                <a:effectLst/>
                <a:latin typeface="Monaco" charset="0"/>
              </a:rPr>
              <a:t>public</a:t>
            </a:r>
            <a:r>
              <a:rPr lang="is-IS" dirty="0" smtClean="0">
                <a:effectLst/>
                <a:latin typeface="Monaco" charset="0"/>
              </a:rPr>
              <a:t> </a:t>
            </a:r>
            <a:r>
              <a:rPr lang="is-IS" dirty="0" smtClean="0">
                <a:solidFill>
                  <a:srgbClr val="931A68"/>
                </a:solidFill>
                <a:effectLst/>
                <a:latin typeface="Monaco" charset="0"/>
              </a:rPr>
              <a:t>int</a:t>
            </a:r>
            <a:r>
              <a:rPr lang="is-IS" dirty="0" smtClean="0">
                <a:effectLst/>
                <a:latin typeface="Monaco" charset="0"/>
              </a:rPr>
              <a:t> fibonacci(</a:t>
            </a:r>
            <a:r>
              <a:rPr lang="is-IS" dirty="0" smtClean="0">
                <a:solidFill>
                  <a:srgbClr val="931A68"/>
                </a:solidFill>
                <a:effectLst/>
                <a:latin typeface="Monaco" charset="0"/>
              </a:rPr>
              <a:t>int</a:t>
            </a:r>
            <a:r>
              <a:rPr lang="is-IS" dirty="0" smtClean="0">
                <a:effectLst/>
                <a:latin typeface="Monaco" charset="0"/>
              </a:rPr>
              <a:t> </a:t>
            </a:r>
            <a:r>
              <a:rPr lang="is-IS" dirty="0" smtClean="0">
                <a:solidFill>
                  <a:srgbClr val="7E504F"/>
                </a:solidFill>
                <a:effectLst/>
                <a:latin typeface="Monaco" charset="0"/>
              </a:rPr>
              <a:t>n</a:t>
            </a:r>
            <a:r>
              <a:rPr lang="is-IS" dirty="0" smtClean="0">
                <a:effectLst/>
                <a:latin typeface="Monaco" charset="0"/>
              </a:rPr>
              <a:t>) {</a:t>
            </a:r>
          </a:p>
          <a:p>
            <a:r>
              <a:rPr lang="is-IS" dirty="0" smtClean="0">
                <a:effectLst/>
                <a:latin typeface="Monaco" charset="0"/>
              </a:rPr>
              <a:t>        </a:t>
            </a:r>
            <a:r>
              <a:rPr lang="is-IS" dirty="0" smtClean="0">
                <a:solidFill>
                  <a:srgbClr val="931A68"/>
                </a:solidFill>
                <a:effectLst/>
                <a:latin typeface="Monaco" charset="0"/>
              </a:rPr>
              <a:t>if</a:t>
            </a:r>
            <a:r>
              <a:rPr lang="is-IS" dirty="0" smtClean="0">
                <a:effectLst/>
                <a:latin typeface="Monaco" charset="0"/>
              </a:rPr>
              <a:t> (</a:t>
            </a:r>
            <a:r>
              <a:rPr lang="is-IS" dirty="0" smtClean="0">
                <a:solidFill>
                  <a:srgbClr val="7E504F"/>
                </a:solidFill>
                <a:effectLst/>
                <a:latin typeface="Monaco" charset="0"/>
              </a:rPr>
              <a:t>n</a:t>
            </a:r>
            <a:r>
              <a:rPr lang="is-IS" dirty="0" smtClean="0">
                <a:effectLst/>
                <a:latin typeface="Monaco" charset="0"/>
              </a:rPr>
              <a:t> == 1 || </a:t>
            </a:r>
            <a:r>
              <a:rPr lang="is-IS" dirty="0" smtClean="0">
                <a:solidFill>
                  <a:srgbClr val="7E504F"/>
                </a:solidFill>
                <a:effectLst/>
                <a:latin typeface="Monaco" charset="0"/>
              </a:rPr>
              <a:t>n</a:t>
            </a:r>
            <a:r>
              <a:rPr lang="is-IS" dirty="0" smtClean="0">
                <a:effectLst/>
                <a:latin typeface="Monaco" charset="0"/>
              </a:rPr>
              <a:t> == 2) {</a:t>
            </a:r>
          </a:p>
          <a:p>
            <a:r>
              <a:rPr lang="is-IS" dirty="0" smtClean="0">
                <a:effectLst/>
                <a:latin typeface="Monaco" charset="0"/>
              </a:rPr>
              <a:t>            </a:t>
            </a:r>
            <a:r>
              <a:rPr lang="is-IS" dirty="0" smtClean="0">
                <a:solidFill>
                  <a:srgbClr val="931A68"/>
                </a:solidFill>
                <a:effectLst/>
                <a:latin typeface="Monaco" charset="0"/>
              </a:rPr>
              <a:t>return</a:t>
            </a:r>
            <a:r>
              <a:rPr lang="is-IS" dirty="0" smtClean="0">
                <a:effectLst/>
                <a:latin typeface="Monaco" charset="0"/>
              </a:rPr>
              <a:t> (</a:t>
            </a:r>
            <a:r>
              <a:rPr lang="is-IS" dirty="0" smtClean="0">
                <a:solidFill>
                  <a:srgbClr val="7E504F"/>
                </a:solidFill>
                <a:effectLst/>
                <a:latin typeface="Monaco" charset="0"/>
              </a:rPr>
              <a:t>n</a:t>
            </a:r>
            <a:r>
              <a:rPr lang="is-IS" dirty="0" smtClean="0">
                <a:effectLst/>
                <a:latin typeface="Monaco" charset="0"/>
              </a:rPr>
              <a:t>-1);</a:t>
            </a:r>
          </a:p>
          <a:p>
            <a:r>
              <a:rPr lang="is-IS" dirty="0" smtClean="0">
                <a:effectLst/>
                <a:latin typeface="Monaco" charset="0"/>
              </a:rPr>
              <a:t>        }</a:t>
            </a:r>
          </a:p>
          <a:p>
            <a:r>
              <a:rPr lang="is-IS" dirty="0" smtClean="0">
                <a:effectLst/>
                <a:latin typeface="Monaco" charset="0"/>
              </a:rPr>
              <a:t> </a:t>
            </a:r>
          </a:p>
          <a:p>
            <a:r>
              <a:rPr lang="is-IS" dirty="0" smtClean="0">
                <a:solidFill>
                  <a:srgbClr val="000000"/>
                </a:solidFill>
                <a:effectLst/>
                <a:latin typeface="Monaco" charset="0"/>
              </a:rPr>
              <a:t>        </a:t>
            </a:r>
            <a:r>
              <a:rPr lang="is-IS" dirty="0" smtClean="0">
                <a:solidFill>
                  <a:srgbClr val="4E9072"/>
                </a:solidFill>
                <a:effectLst/>
                <a:latin typeface="Monaco" charset="0"/>
              </a:rPr>
              <a:t>// </a:t>
            </a:r>
            <a:r>
              <a:rPr lang="is-IS" u="sng" dirty="0" smtClean="0">
                <a:solidFill>
                  <a:srgbClr val="4E9072"/>
                </a:solidFill>
                <a:effectLst/>
                <a:latin typeface="Monaco" charset="0"/>
              </a:rPr>
              <a:t>int</a:t>
            </a:r>
            <a:r>
              <a:rPr lang="is-IS" dirty="0" smtClean="0">
                <a:solidFill>
                  <a:srgbClr val="4E9072"/>
                </a:solidFill>
                <a:effectLst/>
                <a:latin typeface="Monaco" charset="0"/>
              </a:rPr>
              <a:t> sum = (n-1) + (n-2);</a:t>
            </a:r>
          </a:p>
          <a:p>
            <a:r>
              <a:rPr lang="is-IS" dirty="0" smtClean="0">
                <a:effectLst/>
                <a:latin typeface="Monaco" charset="0"/>
              </a:rPr>
              <a:t> </a:t>
            </a:r>
          </a:p>
          <a:p>
            <a:r>
              <a:rPr lang="is-IS" dirty="0" smtClean="0">
                <a:effectLst/>
                <a:latin typeface="Monaco" charset="0"/>
              </a:rPr>
              <a:t>        </a:t>
            </a:r>
            <a:r>
              <a:rPr lang="is-IS" dirty="0" smtClean="0">
                <a:solidFill>
                  <a:srgbClr val="931A68"/>
                </a:solidFill>
                <a:effectLst/>
                <a:latin typeface="Monaco" charset="0"/>
              </a:rPr>
              <a:t>return</a:t>
            </a:r>
            <a:r>
              <a:rPr lang="is-IS" dirty="0" smtClean="0">
                <a:effectLst/>
                <a:latin typeface="Monaco" charset="0"/>
              </a:rPr>
              <a:t> fibonacci(</a:t>
            </a:r>
            <a:r>
              <a:rPr lang="is-IS" dirty="0" smtClean="0">
                <a:solidFill>
                  <a:srgbClr val="7E504F"/>
                </a:solidFill>
                <a:effectLst/>
                <a:latin typeface="Monaco" charset="0"/>
              </a:rPr>
              <a:t>n</a:t>
            </a:r>
            <a:r>
              <a:rPr lang="is-IS" dirty="0" smtClean="0">
                <a:effectLst/>
                <a:latin typeface="Monaco" charset="0"/>
              </a:rPr>
              <a:t>-1) + fibonacci(</a:t>
            </a:r>
            <a:r>
              <a:rPr lang="is-IS" dirty="0" smtClean="0">
                <a:solidFill>
                  <a:srgbClr val="7E504F"/>
                </a:solidFill>
                <a:effectLst/>
                <a:latin typeface="Monaco" charset="0"/>
              </a:rPr>
              <a:t>n</a:t>
            </a:r>
            <a:r>
              <a:rPr lang="is-IS" dirty="0" smtClean="0">
                <a:effectLst/>
                <a:latin typeface="Monaco" charset="0"/>
              </a:rPr>
              <a:t>-2);</a:t>
            </a:r>
          </a:p>
          <a:p>
            <a:r>
              <a:rPr lang="is-IS" dirty="0" smtClean="0">
                <a:effectLst/>
                <a:latin typeface="Monaco" charset="0"/>
              </a:rPr>
              <a:t> </a:t>
            </a:r>
          </a:p>
          <a:p>
            <a:r>
              <a:rPr lang="is-IS" dirty="0" smtClean="0">
                <a:effectLst/>
                <a:latin typeface="Monaco" charset="0"/>
              </a:rPr>
              <a:t>    }</a:t>
            </a:r>
          </a:p>
          <a:p>
            <a:r>
              <a:rPr lang="is-IS" dirty="0" smtClean="0">
                <a:effectLst/>
                <a:latin typeface="Monaco" charset="0"/>
              </a:rPr>
              <a:t>}</a:t>
            </a:r>
            <a:endParaRPr lang="is-IS" dirty="0">
              <a:effectLst/>
              <a:latin typeface="Monaco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8143102" y="612845"/>
                <a:ext cx="3009285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(1)=1, 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(2)=2</m:t>
                      </m:r>
                    </m:oMath>
                  </m:oMathPara>
                </a14:m>
                <a:endParaRPr lang="en-US" altLang="zh-CN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3</m:t>
                          </m:r>
                        </m:e>
                      </m:d>
                      <m:r>
                        <a:rPr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e>
                      </m:d>
                      <m:r>
                        <a:rPr lang="en-US" altLang="zh-CN" b="0" i="1" smtClean="0">
                          <a:latin typeface="Cambria Math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(1)</m:t>
                      </m:r>
                    </m:oMath>
                  </m:oMathPara>
                </a14:m>
                <a:endParaRPr lang="en-US" altLang="zh-CN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4</m:t>
                          </m:r>
                        </m:e>
                      </m:d>
                      <m:r>
                        <a:rPr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3</m:t>
                          </m:r>
                        </m:e>
                      </m:d>
                      <m:r>
                        <a:rPr lang="en-US" altLang="zh-CN" b="0" i="1" smtClean="0">
                          <a:latin typeface="Cambria Math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(2)</m:t>
                      </m:r>
                    </m:oMath>
                  </m:oMathPara>
                </a14:m>
                <a:endParaRPr lang="en-US" altLang="zh-CN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……</m:t>
                      </m:r>
                    </m:oMath>
                  </m:oMathPara>
                </a14:m>
                <a:endParaRPr lang="en-US" altLang="zh-CN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−1</m:t>
                          </m:r>
                        </m:e>
                      </m:d>
                      <m:r>
                        <a:rPr lang="en-US" altLang="zh-CN" b="0" i="1" smtClean="0">
                          <a:latin typeface="Cambria Math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−2)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102" y="612845"/>
                <a:ext cx="3009285" cy="1477328"/>
              </a:xfrm>
              <a:prstGeom prst="rect">
                <a:avLst/>
              </a:prstGeom>
              <a:blipFill rotWithShape="0">
                <a:blip r:embed="rId2"/>
                <a:stretch>
                  <a:fillRect b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ounded Rectangle 7"/>
              <p:cNvSpPr/>
              <p:nvPr/>
            </p:nvSpPr>
            <p:spPr>
              <a:xfrm>
                <a:off x="8143102" y="3309565"/>
                <a:ext cx="1090540" cy="321276"/>
              </a:xfrm>
              <a:prstGeom prst="round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102" y="3309565"/>
                <a:ext cx="1090540" cy="321276"/>
              </a:xfrm>
              <a:prstGeom prst="roundRect">
                <a:avLst/>
              </a:prstGeom>
              <a:blipFill rotWithShape="0">
                <a:blip r:embed="rId3"/>
                <a:stretch>
                  <a:fillRect l="-1657" b="-2000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8"/>
              <p:cNvSpPr/>
              <p:nvPr/>
            </p:nvSpPr>
            <p:spPr>
              <a:xfrm>
                <a:off x="10061847" y="3309565"/>
                <a:ext cx="1090540" cy="321276"/>
              </a:xfrm>
              <a:prstGeom prst="round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1847" y="3309565"/>
                <a:ext cx="1090540" cy="321276"/>
              </a:xfrm>
              <a:prstGeom prst="roundRect">
                <a:avLst/>
              </a:prstGeom>
              <a:blipFill rotWithShape="0">
                <a:blip r:embed="rId4"/>
                <a:stretch>
                  <a:fillRect l="-1667" b="-2000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ounded Rectangle 9"/>
              <p:cNvSpPr/>
              <p:nvPr/>
            </p:nvSpPr>
            <p:spPr>
              <a:xfrm>
                <a:off x="9102474" y="2553726"/>
                <a:ext cx="1090540" cy="321276"/>
              </a:xfrm>
              <a:prstGeom prst="round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474" y="2553726"/>
                <a:ext cx="1090540" cy="321276"/>
              </a:xfrm>
              <a:prstGeom prst="roundRect">
                <a:avLst/>
              </a:prstGeom>
              <a:blipFill rotWithShape="0">
                <a:blip r:embed="rId5"/>
                <a:stretch>
                  <a:fillRect b="-2000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>
            <a:stCxn id="10" idx="2"/>
            <a:endCxn id="9" idx="0"/>
          </p:cNvCxnSpPr>
          <p:nvPr/>
        </p:nvCxnSpPr>
        <p:spPr>
          <a:xfrm>
            <a:off x="9647744" y="2875002"/>
            <a:ext cx="959373" cy="434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2"/>
            <a:endCxn id="8" idx="0"/>
          </p:cNvCxnSpPr>
          <p:nvPr/>
        </p:nvCxnSpPr>
        <p:spPr>
          <a:xfrm flipH="1">
            <a:off x="8688372" y="2875002"/>
            <a:ext cx="959372" cy="434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ounded Rectangle 15"/>
              <p:cNvSpPr/>
              <p:nvPr/>
            </p:nvSpPr>
            <p:spPr>
              <a:xfrm>
                <a:off x="7043369" y="4093732"/>
                <a:ext cx="1090540" cy="321276"/>
              </a:xfrm>
              <a:prstGeom prst="round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Rounded 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369" y="4093732"/>
                <a:ext cx="1090540" cy="321276"/>
              </a:xfrm>
              <a:prstGeom prst="roundRect">
                <a:avLst/>
              </a:prstGeom>
              <a:blipFill rotWithShape="0">
                <a:blip r:embed="rId6"/>
                <a:stretch>
                  <a:fillRect l="-1105" b="-2037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le 16"/>
              <p:cNvSpPr/>
              <p:nvPr/>
            </p:nvSpPr>
            <p:spPr>
              <a:xfrm>
                <a:off x="8402295" y="4093732"/>
                <a:ext cx="1090540" cy="321276"/>
              </a:xfrm>
              <a:prstGeom prst="round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−3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295" y="4093732"/>
                <a:ext cx="1090540" cy="321276"/>
              </a:xfrm>
              <a:prstGeom prst="roundRect">
                <a:avLst/>
              </a:prstGeom>
              <a:blipFill rotWithShape="0">
                <a:blip r:embed="rId7"/>
                <a:stretch>
                  <a:fillRect l="-1105" b="-2037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ounded Rectangle 17"/>
              <p:cNvSpPr/>
              <p:nvPr/>
            </p:nvSpPr>
            <p:spPr>
              <a:xfrm>
                <a:off x="9761221" y="4093732"/>
                <a:ext cx="1090540" cy="321276"/>
              </a:xfrm>
              <a:prstGeom prst="round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−3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221" y="4093732"/>
                <a:ext cx="1090540" cy="321276"/>
              </a:xfrm>
              <a:prstGeom prst="roundRect">
                <a:avLst/>
              </a:prstGeom>
              <a:blipFill rotWithShape="0">
                <a:blip r:embed="rId8"/>
                <a:stretch>
                  <a:fillRect l="-1105" b="-2037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11082592" y="4093732"/>
                <a:ext cx="1090540" cy="321276"/>
              </a:xfrm>
              <a:prstGeom prst="round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−4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2592" y="4093732"/>
                <a:ext cx="1090540" cy="321276"/>
              </a:xfrm>
              <a:prstGeom prst="roundRect">
                <a:avLst/>
              </a:prstGeom>
              <a:blipFill rotWithShape="0">
                <a:blip r:embed="rId9"/>
                <a:stretch>
                  <a:fillRect l="-1657" b="-2037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>
            <a:stCxn id="8" idx="2"/>
            <a:endCxn id="16" idx="0"/>
          </p:cNvCxnSpPr>
          <p:nvPr/>
        </p:nvCxnSpPr>
        <p:spPr>
          <a:xfrm flipH="1">
            <a:off x="7588639" y="3630841"/>
            <a:ext cx="1099733" cy="462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2"/>
            <a:endCxn id="17" idx="0"/>
          </p:cNvCxnSpPr>
          <p:nvPr/>
        </p:nvCxnSpPr>
        <p:spPr>
          <a:xfrm>
            <a:off x="8688372" y="3630841"/>
            <a:ext cx="259193" cy="462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2"/>
            <a:endCxn id="18" idx="0"/>
          </p:cNvCxnSpPr>
          <p:nvPr/>
        </p:nvCxnSpPr>
        <p:spPr>
          <a:xfrm flipH="1">
            <a:off x="10306491" y="3630841"/>
            <a:ext cx="300626" cy="462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2"/>
            <a:endCxn id="19" idx="0"/>
          </p:cNvCxnSpPr>
          <p:nvPr/>
        </p:nvCxnSpPr>
        <p:spPr>
          <a:xfrm>
            <a:off x="10607117" y="3630841"/>
            <a:ext cx="1020745" cy="462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9256128" y="4785984"/>
                <a:ext cx="6222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……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6128" y="4785984"/>
                <a:ext cx="622286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ounded Rectangle 28"/>
              <p:cNvSpPr/>
              <p:nvPr/>
            </p:nvSpPr>
            <p:spPr>
              <a:xfrm>
                <a:off x="4004860" y="5526292"/>
                <a:ext cx="1090540" cy="321276"/>
              </a:xfrm>
              <a:prstGeom prst="round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Rounded 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860" y="5526292"/>
                <a:ext cx="1090540" cy="321276"/>
              </a:xfrm>
              <a:prstGeom prst="roundRect">
                <a:avLst/>
              </a:prstGeom>
              <a:blipFill rotWithShape="0">
                <a:blip r:embed="rId11"/>
                <a:stretch>
                  <a:fillRect b="-2037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ounded Rectangle 29"/>
              <p:cNvSpPr/>
              <p:nvPr/>
            </p:nvSpPr>
            <p:spPr>
              <a:xfrm>
                <a:off x="5287791" y="5527317"/>
                <a:ext cx="1090540" cy="321276"/>
              </a:xfrm>
              <a:prstGeom prst="round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Rounded 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791" y="5527317"/>
                <a:ext cx="1090540" cy="321276"/>
              </a:xfrm>
              <a:prstGeom prst="roundRect">
                <a:avLst/>
              </a:prstGeom>
              <a:blipFill rotWithShape="0">
                <a:blip r:embed="rId12"/>
                <a:stretch>
                  <a:fillRect b="-22222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le 30"/>
              <p:cNvSpPr/>
              <p:nvPr/>
            </p:nvSpPr>
            <p:spPr>
              <a:xfrm>
                <a:off x="6570722" y="5526292"/>
                <a:ext cx="1090540" cy="321276"/>
              </a:xfrm>
              <a:prstGeom prst="round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722" y="5526292"/>
                <a:ext cx="1090540" cy="321276"/>
              </a:xfrm>
              <a:prstGeom prst="roundRect">
                <a:avLst/>
              </a:prstGeom>
              <a:blipFill rotWithShape="0">
                <a:blip r:embed="rId13"/>
                <a:stretch>
                  <a:fillRect b="-2037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ounded Rectangle 31"/>
              <p:cNvSpPr/>
              <p:nvPr/>
            </p:nvSpPr>
            <p:spPr>
              <a:xfrm>
                <a:off x="7853653" y="5526292"/>
                <a:ext cx="1090540" cy="321276"/>
              </a:xfrm>
              <a:prstGeom prst="round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653" y="5526292"/>
                <a:ext cx="1090540" cy="321276"/>
              </a:xfrm>
              <a:prstGeom prst="roundRect">
                <a:avLst/>
              </a:prstGeom>
              <a:blipFill rotWithShape="0">
                <a:blip r:embed="rId14"/>
                <a:stretch>
                  <a:fillRect b="-2037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/>
              <p:cNvSpPr/>
              <p:nvPr/>
            </p:nvSpPr>
            <p:spPr>
              <a:xfrm>
                <a:off x="11531802" y="5449734"/>
                <a:ext cx="6222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……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1802" y="5449734"/>
                <a:ext cx="622286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501214" y="300428"/>
            <a:ext cx="10515600" cy="635827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Recursion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/>
              <p:cNvSpPr/>
              <p:nvPr/>
            </p:nvSpPr>
            <p:spPr>
              <a:xfrm>
                <a:off x="9136584" y="5526292"/>
                <a:ext cx="1090540" cy="321276"/>
              </a:xfrm>
              <a:prstGeom prst="round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6584" y="5526292"/>
                <a:ext cx="1090540" cy="321276"/>
              </a:xfrm>
              <a:prstGeom prst="roundRect">
                <a:avLst/>
              </a:prstGeom>
              <a:blipFill rotWithShape="0">
                <a:blip r:embed="rId16"/>
                <a:stretch>
                  <a:fillRect b="-2037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ounded Rectangle 36"/>
              <p:cNvSpPr/>
              <p:nvPr/>
            </p:nvSpPr>
            <p:spPr>
              <a:xfrm>
                <a:off x="10374142" y="5526292"/>
                <a:ext cx="1090540" cy="321276"/>
              </a:xfrm>
              <a:prstGeom prst="round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Rounded 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4142" y="5526292"/>
                <a:ext cx="1090540" cy="321276"/>
              </a:xfrm>
              <a:prstGeom prst="roundRect">
                <a:avLst/>
              </a:prstGeom>
              <a:blipFill rotWithShape="0">
                <a:blip r:embed="rId17"/>
                <a:stretch>
                  <a:fillRect b="-2037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0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6" grpId="0" animBg="1"/>
      <p:bldP spid="17" grpId="0" animBg="1"/>
      <p:bldP spid="18" grpId="0" animBg="1"/>
      <p:bldP spid="19" grpId="0" animBg="1"/>
      <p:bldP spid="28" grpId="0"/>
      <p:bldP spid="29" grpId="0" animBg="1"/>
      <p:bldP spid="30" grpId="0" animBg="1"/>
      <p:bldP spid="31" grpId="0" animBg="1"/>
      <p:bldP spid="32" grpId="0" animBg="1"/>
      <p:bldP spid="33" grpId="0"/>
      <p:bldP spid="36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4769" y="936255"/>
            <a:ext cx="106618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class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err="1" smtClean="0">
                <a:effectLst/>
                <a:latin typeface="Monaco" charset="0"/>
              </a:rPr>
              <a:t>Base_ic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implements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err="1" smtClean="0">
                <a:effectLst/>
                <a:latin typeface="Monaco" charset="0"/>
              </a:rPr>
              <a:t>AdditionTechnique</a:t>
            </a:r>
            <a:r>
              <a:rPr lang="en-US" dirty="0" smtClean="0">
                <a:effectLst/>
                <a:latin typeface="Monaco" charset="0"/>
              </a:rPr>
              <a:t> {</a:t>
            </a:r>
          </a:p>
          <a:p>
            <a:r>
              <a:rPr lang="zh-CN" altLang="en-US" dirty="0">
                <a:solidFill>
                  <a:srgbClr val="777777"/>
                </a:solidFill>
                <a:latin typeface="Monaco" charset="0"/>
              </a:rPr>
              <a:t> </a:t>
            </a:r>
            <a:r>
              <a:rPr lang="zh-CN" altLang="en-US" dirty="0" smtClean="0">
                <a:solidFill>
                  <a:srgbClr val="777777"/>
                </a:solidFill>
                <a:latin typeface="Monaco" charset="0"/>
              </a:rPr>
              <a:t>   </a:t>
            </a:r>
            <a:r>
              <a:rPr lang="en-US" dirty="0" smtClean="0">
                <a:solidFill>
                  <a:srgbClr val="777777"/>
                </a:solidFill>
                <a:effectLst/>
                <a:latin typeface="Monaco" charset="0"/>
              </a:rPr>
              <a:t>@Override</a:t>
            </a:r>
          </a:p>
          <a:p>
            <a:r>
              <a:rPr lang="zh-CN" altLang="en-US" dirty="0" smtClean="0">
                <a:solidFill>
                  <a:srgbClr val="931A68"/>
                </a:solidFill>
                <a:effectLst/>
                <a:latin typeface="Monaco" charset="0"/>
              </a:rPr>
              <a:t>    </a:t>
            </a:r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public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void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err="1" smtClean="0">
                <a:effectLst/>
                <a:latin typeface="Monaco" charset="0"/>
              </a:rPr>
              <a:t>addAndPrint</a:t>
            </a:r>
            <a:r>
              <a:rPr lang="en-US" dirty="0" smtClean="0">
                <a:effectLst/>
                <a:latin typeface="Monaco" charset="0"/>
              </a:rPr>
              <a:t>(</a:t>
            </a:r>
            <a:r>
              <a:rPr lang="en-US" dirty="0" err="1" smtClean="0">
                <a:solidFill>
                  <a:srgbClr val="931A68"/>
                </a:solidFill>
                <a:effectLst/>
                <a:latin typeface="Monaco" charset="0"/>
              </a:rPr>
              <a:t>int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first</a:t>
            </a:r>
            <a:r>
              <a:rPr lang="en-US" dirty="0" smtClean="0">
                <a:effectLst/>
                <a:latin typeface="Monaco" charset="0"/>
              </a:rPr>
              <a:t>, </a:t>
            </a:r>
            <a:r>
              <a:rPr lang="en-US" dirty="0" err="1" smtClean="0">
                <a:solidFill>
                  <a:srgbClr val="931A68"/>
                </a:solidFill>
                <a:effectLst/>
                <a:latin typeface="Monaco" charset="0"/>
              </a:rPr>
              <a:t>int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fir5t</a:t>
            </a:r>
            <a:r>
              <a:rPr lang="en-US" dirty="0" smtClean="0">
                <a:effectLst/>
                <a:latin typeface="Monaco" charset="0"/>
              </a:rPr>
              <a:t>) {</a:t>
            </a:r>
          </a:p>
          <a:p>
            <a:r>
              <a:rPr lang="zh-CN" altLang="en-US" dirty="0" smtClean="0">
                <a:solidFill>
                  <a:srgbClr val="000000"/>
                </a:solidFill>
                <a:effectLst/>
                <a:latin typeface="Monaco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Monaco" charset="0"/>
              </a:rPr>
              <a:t>System.</a:t>
            </a:r>
            <a:r>
              <a:rPr lang="en-US" dirty="0" err="1" smtClean="0">
                <a:solidFill>
                  <a:srgbClr val="0326CC"/>
                </a:solidFill>
                <a:effectLst/>
                <a:latin typeface="Monaco" charset="0"/>
              </a:rPr>
              <a:t>out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Monaco" charset="0"/>
              </a:rPr>
              <a:t>.printf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(</a:t>
            </a:r>
            <a:r>
              <a:rPr lang="en-US" dirty="0" smtClean="0">
                <a:solidFill>
                  <a:srgbClr val="3933FF"/>
                </a:solidFill>
                <a:effectLst/>
                <a:latin typeface="Monaco" charset="0"/>
              </a:rPr>
              <a:t>"%d plus %d equals %s... IN BASE FOUR I'M FINE"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,</a:t>
            </a:r>
            <a:endParaRPr lang="en-US" dirty="0" smtClean="0">
              <a:solidFill>
                <a:srgbClr val="3933FF"/>
              </a:solidFill>
              <a:effectLst/>
              <a:latin typeface="Monaco" charset="0"/>
            </a:endParaRPr>
          </a:p>
          <a:p>
            <a:r>
              <a:rPr lang="zh-CN" altLang="en-US" dirty="0" smtClean="0">
                <a:solidFill>
                  <a:srgbClr val="7E504F"/>
                </a:solidFill>
                <a:effectLst/>
                <a:latin typeface="Monaco" charset="0"/>
              </a:rPr>
              <a:t>                          </a:t>
            </a:r>
            <a:r>
              <a:rPr lang="en-US" b="1" dirty="0" smtClean="0">
                <a:solidFill>
                  <a:srgbClr val="7E504F"/>
                </a:solidFill>
                <a:effectLst/>
                <a:latin typeface="Monaco" charset="0"/>
              </a:rPr>
              <a:t>first</a:t>
            </a:r>
            <a:r>
              <a:rPr lang="en-US" b="1" dirty="0" smtClean="0">
                <a:effectLst/>
                <a:latin typeface="Monaco" charset="0"/>
              </a:rPr>
              <a:t>, </a:t>
            </a:r>
            <a:r>
              <a:rPr lang="en-US" b="1" dirty="0" smtClean="0">
                <a:solidFill>
                  <a:srgbClr val="7E504F"/>
                </a:solidFill>
                <a:effectLst/>
                <a:latin typeface="Monaco" charset="0"/>
              </a:rPr>
              <a:t>fir5t</a:t>
            </a:r>
            <a:r>
              <a:rPr lang="en-US" b="1" dirty="0" smtClean="0">
                <a:effectLst/>
                <a:latin typeface="Monaco" charset="0"/>
              </a:rPr>
              <a:t>, </a:t>
            </a:r>
            <a:r>
              <a:rPr lang="en-US" b="1" dirty="0" err="1" smtClean="0">
                <a:effectLst/>
                <a:latin typeface="Monaco" charset="0"/>
              </a:rPr>
              <a:t>Integer.toString</a:t>
            </a:r>
            <a:r>
              <a:rPr lang="en-US" b="1" dirty="0" smtClean="0">
                <a:effectLst/>
                <a:latin typeface="Monaco" charset="0"/>
              </a:rPr>
              <a:t>(</a:t>
            </a:r>
            <a:r>
              <a:rPr lang="en-US" b="1" dirty="0" smtClean="0">
                <a:solidFill>
                  <a:srgbClr val="7E504F"/>
                </a:solidFill>
                <a:effectLst/>
                <a:latin typeface="Monaco" charset="0"/>
              </a:rPr>
              <a:t>first</a:t>
            </a:r>
            <a:r>
              <a:rPr lang="en-US" b="1" dirty="0" smtClean="0">
                <a:effectLst/>
                <a:latin typeface="Monaco" charset="0"/>
              </a:rPr>
              <a:t> + </a:t>
            </a:r>
            <a:r>
              <a:rPr lang="en-US" b="1" dirty="0" smtClean="0">
                <a:solidFill>
                  <a:srgbClr val="7E504F"/>
                </a:solidFill>
                <a:effectLst/>
                <a:latin typeface="Monaco" charset="0"/>
              </a:rPr>
              <a:t>fir</a:t>
            </a:r>
            <a:r>
              <a:rPr lang="en-US" altLang="zh-CN" b="1" dirty="0" smtClean="0">
                <a:solidFill>
                  <a:srgbClr val="7E504F"/>
                </a:solidFill>
                <a:effectLst/>
                <a:latin typeface="Monaco" charset="0"/>
              </a:rPr>
              <a:t>s</a:t>
            </a:r>
            <a:r>
              <a:rPr lang="en-US" b="1" dirty="0" smtClean="0">
                <a:solidFill>
                  <a:srgbClr val="7E504F"/>
                </a:solidFill>
                <a:effectLst/>
                <a:latin typeface="Monaco" charset="0"/>
              </a:rPr>
              <a:t>t</a:t>
            </a:r>
            <a:r>
              <a:rPr lang="en-US" b="1" dirty="0" smtClean="0">
                <a:effectLst/>
                <a:latin typeface="Monaco" charset="0"/>
              </a:rPr>
              <a:t>, 4));</a:t>
            </a:r>
          </a:p>
          <a:p>
            <a:r>
              <a:rPr lang="zh-CN" altLang="en-US" dirty="0">
                <a:latin typeface="Monaco" charset="0"/>
              </a:rPr>
              <a:t> </a:t>
            </a:r>
            <a:r>
              <a:rPr lang="zh-CN" altLang="en-US" dirty="0" smtClean="0">
                <a:latin typeface="Monaco" charset="0"/>
              </a:rPr>
              <a:t>   </a:t>
            </a:r>
            <a:r>
              <a:rPr lang="en-US" dirty="0" smtClean="0">
                <a:effectLst/>
                <a:latin typeface="Monaco" charset="0"/>
              </a:rPr>
              <a:t>}</a:t>
            </a:r>
          </a:p>
          <a:p>
            <a:r>
              <a:rPr lang="en-US" dirty="0" smtClean="0">
                <a:effectLst/>
                <a:latin typeface="Monaco" charset="0"/>
              </a:rPr>
              <a:t>}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897789" y="2909456"/>
                <a:ext cx="839585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80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charset="0"/>
                                </a:rPr>
                                <m:t>10</m:t>
                              </m:r>
                              <m:r>
                                <a:rPr lang="en-US" altLang="zh-CN" sz="2800" i="1" smtClean="0">
                                  <a:latin typeface="Cambria Math" charset="0"/>
                                </a:rPr>
                                <m:t>10</m:t>
                              </m:r>
                            </m:e>
                          </m:d>
                        </m:e>
                        <m:sub>
                          <m:r>
                            <a:rPr lang="en-US" altLang="zh-CN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charset="0"/>
                        </a:rPr>
                        <m:t>=1×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charset="0"/>
                        </a:rPr>
                        <m:t>+0×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charset="0"/>
                        </a:rPr>
                        <m:t>+1×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charset="0"/>
                        </a:rPr>
                        <m:t>+0×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charset="0"/>
                            </a:rPr>
                            <m:t>0</m:t>
                          </m:r>
                        </m:sup>
                      </m:sSup>
                      <m:r>
                        <a:rPr lang="zh-CN" altLang="en-US" sz="2800" b="0" i="1" smtClean="0">
                          <a:latin typeface="Cambria Math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charset="0"/>
                                </a:rPr>
                                <m:t>10</m:t>
                              </m:r>
                            </m:e>
                          </m:d>
                        </m:e>
                        <m:sub>
                          <m:r>
                            <a:rPr lang="en-US" altLang="zh-CN" sz="2800" b="0" i="1" smtClean="0">
                              <a:latin typeface="Cambria Math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altLang="zh-CN" sz="2800" b="0" i="1" dirty="0" smtClean="0">
                  <a:latin typeface="Cambria Math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80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smtClean="0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en-US" altLang="zh-CN" sz="2800" b="0" i="1" smtClean="0">
                                  <a:latin typeface="Cambria Math" charset="0"/>
                                </a:rPr>
                                <m:t>3</m:t>
                              </m:r>
                            </m:e>
                          </m:d>
                        </m:e>
                        <m:sub>
                          <m:r>
                            <a:rPr lang="en-US" altLang="zh-CN" sz="28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charset="0"/>
                        </a:rPr>
                        <m:t>1×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charset="0"/>
                            </a:rPr>
                            <m:t>4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charset="0"/>
                        </a:rPr>
                        <m:t>+3×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charset="0"/>
                            </a:rPr>
                            <m:t>4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charset="0"/>
                            </a:rPr>
                            <m:t>0</m:t>
                          </m:r>
                        </m:sup>
                      </m:sSup>
                      <m:r>
                        <a:rPr lang="zh-CN" altLang="en-US" sz="2800" b="0" i="1" smtClean="0">
                          <a:latin typeface="Cambria Math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charset="0"/>
                                </a:rPr>
                                <m:t>7</m:t>
                              </m:r>
                            </m:e>
                          </m:d>
                        </m:e>
                        <m:sub>
                          <m:r>
                            <a:rPr lang="en-US" altLang="zh-CN" sz="2800" b="0" i="1" smtClean="0">
                              <a:latin typeface="Cambria Math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altLang="zh-CN" sz="2800" b="0" dirty="0" smtClean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789" y="2909456"/>
                <a:ext cx="8395855" cy="9541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71" y="4245949"/>
            <a:ext cx="10873803" cy="182234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01214" y="300428"/>
            <a:ext cx="10515600" cy="63582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8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1214" y="936255"/>
            <a:ext cx="767850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class</a:t>
            </a:r>
            <a:r>
              <a:rPr lang="en-US" dirty="0" smtClean="0">
                <a:effectLst/>
                <a:latin typeface="Monaco" charset="0"/>
              </a:rPr>
              <a:t> Bitwise </a:t>
            </a:r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implements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err="1" smtClean="0">
                <a:effectLst/>
                <a:latin typeface="Monaco" charset="0"/>
              </a:rPr>
              <a:t>AdditionTechnique</a:t>
            </a:r>
            <a:r>
              <a:rPr lang="en-US" dirty="0" smtClean="0">
                <a:effectLst/>
                <a:latin typeface="Monaco" charset="0"/>
              </a:rPr>
              <a:t> {</a:t>
            </a:r>
          </a:p>
          <a:p>
            <a:r>
              <a:rPr lang="zh-CN" altLang="en-US" dirty="0" smtClean="0">
                <a:solidFill>
                  <a:srgbClr val="777777"/>
                </a:solidFill>
                <a:effectLst/>
                <a:latin typeface="Monaco" charset="0"/>
              </a:rPr>
              <a:t>    </a:t>
            </a:r>
            <a:r>
              <a:rPr lang="en-US" dirty="0" smtClean="0">
                <a:solidFill>
                  <a:srgbClr val="777777"/>
                </a:solidFill>
                <a:effectLst/>
                <a:latin typeface="Monaco" charset="0"/>
              </a:rPr>
              <a:t>@Override</a:t>
            </a:r>
          </a:p>
          <a:p>
            <a:r>
              <a:rPr lang="zh-CN" altLang="en-US" dirty="0" smtClean="0">
                <a:solidFill>
                  <a:srgbClr val="931A68"/>
                </a:solidFill>
                <a:effectLst/>
                <a:latin typeface="Monaco" charset="0"/>
              </a:rPr>
              <a:t>    </a:t>
            </a:r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public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void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err="1" smtClean="0">
                <a:effectLst/>
                <a:latin typeface="Monaco" charset="0"/>
              </a:rPr>
              <a:t>addAndPrint</a:t>
            </a:r>
            <a:r>
              <a:rPr lang="en-US" dirty="0" smtClean="0">
                <a:effectLst/>
                <a:latin typeface="Monaco" charset="0"/>
              </a:rPr>
              <a:t>(</a:t>
            </a:r>
            <a:r>
              <a:rPr lang="en-US" dirty="0" err="1" smtClean="0">
                <a:solidFill>
                  <a:srgbClr val="931A68"/>
                </a:solidFill>
                <a:effectLst/>
                <a:latin typeface="Monaco" charset="0"/>
              </a:rPr>
              <a:t>int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first</a:t>
            </a:r>
            <a:r>
              <a:rPr lang="en-US" dirty="0" smtClean="0">
                <a:effectLst/>
                <a:latin typeface="Monaco" charset="0"/>
              </a:rPr>
              <a:t>, </a:t>
            </a:r>
            <a:r>
              <a:rPr lang="en-US" dirty="0" err="1" smtClean="0">
                <a:solidFill>
                  <a:srgbClr val="931A68"/>
                </a:solidFill>
                <a:effectLst/>
                <a:latin typeface="Monaco" charset="0"/>
              </a:rPr>
              <a:t>int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second</a:t>
            </a:r>
            <a:r>
              <a:rPr lang="en-US" dirty="0" smtClean="0">
                <a:effectLst/>
                <a:latin typeface="Monaco" charset="0"/>
              </a:rPr>
              <a:t>) {</a:t>
            </a:r>
          </a:p>
          <a:p>
            <a:r>
              <a:rPr lang="zh-CN" altLang="en-US" dirty="0" smtClean="0">
                <a:effectLst/>
                <a:latin typeface="Monaco" charset="0"/>
              </a:rPr>
              <a:t>        </a:t>
            </a:r>
            <a:r>
              <a:rPr lang="en-US" b="1" dirty="0" err="1" smtClean="0">
                <a:effectLst/>
                <a:latin typeface="Monaco" charset="0"/>
              </a:rPr>
              <a:t>System.</a:t>
            </a:r>
            <a:r>
              <a:rPr lang="en-US" b="1" dirty="0" err="1" smtClean="0">
                <a:solidFill>
                  <a:srgbClr val="0326CC"/>
                </a:solidFill>
                <a:effectLst/>
                <a:latin typeface="Monaco" charset="0"/>
              </a:rPr>
              <a:t>out</a:t>
            </a:r>
            <a:r>
              <a:rPr lang="en-US" b="1" dirty="0" err="1" smtClean="0">
                <a:effectLst/>
                <a:latin typeface="Monaco" charset="0"/>
              </a:rPr>
              <a:t>.printf</a:t>
            </a:r>
            <a:r>
              <a:rPr lang="en-US" b="1" dirty="0" smtClean="0">
                <a:effectLst/>
                <a:latin typeface="Monaco" charset="0"/>
              </a:rPr>
              <a:t>(</a:t>
            </a:r>
            <a:r>
              <a:rPr lang="en-US" b="1" dirty="0" smtClean="0">
                <a:solidFill>
                  <a:srgbClr val="3933FF"/>
                </a:solidFill>
                <a:effectLst/>
                <a:latin typeface="Monaco" charset="0"/>
              </a:rPr>
              <a:t>"%d + %d? "</a:t>
            </a:r>
            <a:r>
              <a:rPr lang="en-US" b="1" dirty="0" smtClean="0">
                <a:effectLst/>
                <a:latin typeface="Monaco" charset="0"/>
              </a:rPr>
              <a:t>, </a:t>
            </a:r>
            <a:r>
              <a:rPr lang="en-US" b="1" dirty="0" smtClean="0">
                <a:solidFill>
                  <a:srgbClr val="7E504F"/>
                </a:solidFill>
                <a:effectLst/>
                <a:latin typeface="Monaco" charset="0"/>
              </a:rPr>
              <a:t>first</a:t>
            </a:r>
            <a:r>
              <a:rPr lang="en-US" b="1" dirty="0" smtClean="0">
                <a:effectLst/>
                <a:latin typeface="Monaco" charset="0"/>
              </a:rPr>
              <a:t>, </a:t>
            </a:r>
            <a:r>
              <a:rPr lang="en-US" b="1" dirty="0" smtClean="0">
                <a:solidFill>
                  <a:srgbClr val="7E504F"/>
                </a:solidFill>
                <a:effectLst/>
                <a:latin typeface="Monaco" charset="0"/>
              </a:rPr>
              <a:t>second</a:t>
            </a:r>
            <a:r>
              <a:rPr lang="en-US" b="1" dirty="0" smtClean="0">
                <a:effectLst/>
                <a:latin typeface="Monaco" charset="0"/>
              </a:rPr>
              <a:t>);</a:t>
            </a:r>
          </a:p>
          <a:p>
            <a:r>
              <a:rPr lang="zh-CN" altLang="en-US" dirty="0" smtClean="0">
                <a:solidFill>
                  <a:srgbClr val="931A68"/>
                </a:solidFill>
                <a:effectLst/>
                <a:latin typeface="Monaco" charset="0"/>
              </a:rPr>
              <a:t>        </a:t>
            </a:r>
            <a:r>
              <a:rPr lang="en-US" dirty="0" err="1" smtClean="0">
                <a:solidFill>
                  <a:srgbClr val="931A68"/>
                </a:solidFill>
                <a:effectLst/>
                <a:latin typeface="Monaco" charset="0"/>
              </a:rPr>
              <a:t>int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power</a:t>
            </a:r>
            <a:r>
              <a:rPr lang="en-US" dirty="0" smtClean="0">
                <a:effectLst/>
                <a:latin typeface="Monaco" charset="0"/>
              </a:rPr>
              <a:t> = 1;</a:t>
            </a:r>
          </a:p>
          <a:p>
            <a:r>
              <a:rPr lang="zh-CN" altLang="en-US" dirty="0" smtClean="0">
                <a:solidFill>
                  <a:srgbClr val="931A68"/>
                </a:solidFill>
                <a:effectLst/>
                <a:latin typeface="Monaco" charset="0"/>
              </a:rPr>
              <a:t>        </a:t>
            </a:r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do</a:t>
            </a:r>
            <a:r>
              <a:rPr lang="en-US" dirty="0" smtClean="0">
                <a:effectLst/>
                <a:latin typeface="Monaco" charset="0"/>
              </a:rPr>
              <a:t> {</a:t>
            </a:r>
          </a:p>
          <a:p>
            <a:r>
              <a:rPr lang="zh-CN" altLang="en-US" dirty="0" smtClean="0">
                <a:solidFill>
                  <a:srgbClr val="931A68"/>
                </a:solidFill>
                <a:effectLst/>
                <a:latin typeface="Monaco" charset="0"/>
              </a:rPr>
              <a:t>           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effectLst/>
                <a:latin typeface="Monaco" charset="0"/>
              </a:rPr>
              <a:t>//judge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effectLst/>
                <a:latin typeface="Monaco" charset="0"/>
              </a:rPr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effectLst/>
                <a:latin typeface="Monaco" charset="0"/>
              </a:rPr>
              <a:t>if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effectLst/>
                <a:latin typeface="Monaco" charset="0"/>
              </a:rPr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effectLst/>
                <a:latin typeface="Monaco" charset="0"/>
              </a:rPr>
              <a:t>second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effectLst/>
                <a:latin typeface="Monaco" charset="0"/>
              </a:rPr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effectLst/>
                <a:latin typeface="Monaco" charset="0"/>
              </a:rPr>
              <a:t>is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effectLst/>
                <a:latin typeface="Monaco" charset="0"/>
              </a:rPr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effectLst/>
                <a:latin typeface="Monaco" charset="0"/>
              </a:rPr>
              <a:t>odd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effectLst/>
                <a:latin typeface="Monaco" charset="0"/>
              </a:rPr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effectLst/>
                <a:latin typeface="Monaco" charset="0"/>
              </a:rPr>
              <a:t>or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effectLst/>
                <a:latin typeface="Monaco" charset="0"/>
              </a:rPr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effectLst/>
                <a:latin typeface="Monaco" charset="0"/>
              </a:rPr>
              <a:t>even</a:t>
            </a:r>
          </a:p>
          <a:p>
            <a:r>
              <a:rPr lang="zh-CN" altLang="en-US" dirty="0">
                <a:solidFill>
                  <a:srgbClr val="931A68"/>
                </a:solidFill>
                <a:latin typeface="Monaco" charset="0"/>
              </a:rPr>
              <a:t> </a:t>
            </a:r>
            <a:r>
              <a:rPr lang="zh-CN" altLang="en-US" dirty="0" smtClean="0">
                <a:solidFill>
                  <a:srgbClr val="931A68"/>
                </a:solidFill>
                <a:latin typeface="Monaco" charset="0"/>
              </a:rPr>
              <a:t>           </a:t>
            </a:r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if</a:t>
            </a:r>
            <a:r>
              <a:rPr lang="en-US" dirty="0" smtClean="0">
                <a:effectLst/>
                <a:latin typeface="Monaco" charset="0"/>
              </a:rPr>
              <a:t>((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second</a:t>
            </a:r>
            <a:r>
              <a:rPr lang="en-US" dirty="0" smtClean="0">
                <a:effectLst/>
                <a:latin typeface="Monaco" charset="0"/>
              </a:rPr>
              <a:t> &amp; 1) == 1) {</a:t>
            </a:r>
          </a:p>
          <a:p>
            <a:r>
              <a:rPr lang="zh-CN" altLang="en-US" dirty="0" smtClean="0">
                <a:solidFill>
                  <a:srgbClr val="7E504F"/>
                </a:solidFill>
                <a:effectLst/>
                <a:latin typeface="Monaco" charset="0"/>
              </a:rPr>
              <a:t>                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first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+= 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power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;</a:t>
            </a:r>
            <a:endParaRPr lang="en-US" dirty="0" smtClean="0">
              <a:solidFill>
                <a:srgbClr val="7E504F"/>
              </a:solidFill>
              <a:effectLst/>
              <a:latin typeface="Monaco" charset="0"/>
            </a:endParaRPr>
          </a:p>
          <a:p>
            <a:r>
              <a:rPr lang="zh-CN" altLang="en-US" dirty="0" smtClean="0">
                <a:effectLst/>
                <a:latin typeface="Monaco" charset="0"/>
              </a:rPr>
              <a:t>            </a:t>
            </a:r>
            <a:r>
              <a:rPr lang="en-US" dirty="0" smtClean="0">
                <a:effectLst/>
                <a:latin typeface="Monaco" charset="0"/>
              </a:rPr>
              <a:t>}</a:t>
            </a:r>
          </a:p>
          <a:p>
            <a:r>
              <a:rPr lang="zh-CN" altLang="en-US" dirty="0" smtClean="0">
                <a:solidFill>
                  <a:srgbClr val="7E504F"/>
                </a:solidFill>
                <a:latin typeface="Monaco" charset="0"/>
              </a:rPr>
              <a:t>            </a:t>
            </a:r>
            <a:r>
              <a:rPr lang="en-US" altLang="zh-CN" dirty="0" smtClean="0">
                <a:solidFill>
                  <a:srgbClr val="7E504F"/>
                </a:solidFill>
                <a:latin typeface="Monaco" charset="0"/>
              </a:rPr>
              <a:t>p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ower</a:t>
            </a:r>
            <a:r>
              <a:rPr lang="en-US" dirty="0" smtClean="0">
                <a:effectLst/>
                <a:latin typeface="Monaco" charset="0"/>
              </a:rPr>
              <a:t> &lt;&lt;= 1;</a:t>
            </a:r>
          </a:p>
          <a:p>
            <a:endParaRPr lang="en-US" dirty="0" smtClean="0">
              <a:solidFill>
                <a:srgbClr val="7E504F"/>
              </a:solidFill>
              <a:effectLst/>
              <a:latin typeface="Monaco" charset="0"/>
            </a:endParaRPr>
          </a:p>
          <a:p>
            <a:r>
              <a:rPr lang="zh-CN" altLang="en-US" dirty="0">
                <a:solidFill>
                  <a:srgbClr val="7E504F"/>
                </a:solidFill>
                <a:latin typeface="Monaco" charset="0"/>
              </a:rPr>
              <a:t> </a:t>
            </a:r>
            <a:r>
              <a:rPr lang="zh-CN" altLang="en-US" dirty="0" smtClean="0">
                <a:solidFill>
                  <a:srgbClr val="7E504F"/>
                </a:solidFill>
                <a:latin typeface="Monaco" charset="0"/>
              </a:rPr>
              <a:t>           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second</a:t>
            </a:r>
            <a:r>
              <a:rPr lang="en-US" dirty="0" smtClean="0">
                <a:effectLst/>
                <a:latin typeface="Monaco" charset="0"/>
              </a:rPr>
              <a:t> &gt;&gt;&gt;= 1;</a:t>
            </a:r>
          </a:p>
          <a:p>
            <a:r>
              <a:rPr lang="zh-CN" altLang="en-US" dirty="0" smtClean="0">
                <a:effectLst/>
                <a:latin typeface="Monaco" charset="0"/>
              </a:rPr>
              <a:t>            </a:t>
            </a:r>
            <a:r>
              <a:rPr lang="en-US" b="1" dirty="0" err="1" smtClean="0">
                <a:effectLst/>
                <a:latin typeface="Monaco" charset="0"/>
              </a:rPr>
              <a:t>System.</a:t>
            </a:r>
            <a:r>
              <a:rPr lang="en-US" b="1" dirty="0" err="1" smtClean="0">
                <a:solidFill>
                  <a:srgbClr val="0326CC"/>
                </a:solidFill>
                <a:effectLst/>
                <a:latin typeface="Monaco" charset="0"/>
              </a:rPr>
              <a:t>out</a:t>
            </a:r>
            <a:r>
              <a:rPr lang="en-US" b="1" dirty="0" err="1" smtClean="0">
                <a:effectLst/>
                <a:latin typeface="Monaco" charset="0"/>
              </a:rPr>
              <a:t>.print</a:t>
            </a:r>
            <a:r>
              <a:rPr lang="en-US" b="1" dirty="0" smtClean="0">
                <a:effectLst/>
                <a:latin typeface="Monaco" charset="0"/>
              </a:rPr>
              <a:t>(</a:t>
            </a:r>
            <a:r>
              <a:rPr lang="en-US" b="1" dirty="0" smtClean="0">
                <a:solidFill>
                  <a:srgbClr val="3933FF"/>
                </a:solidFill>
                <a:effectLst/>
                <a:latin typeface="Monaco" charset="0"/>
              </a:rPr>
              <a:t>"."</a:t>
            </a:r>
            <a:r>
              <a:rPr lang="en-US" b="1" dirty="0" smtClean="0">
                <a:effectLst/>
                <a:latin typeface="Monaco" charset="0"/>
              </a:rPr>
              <a:t>);</a:t>
            </a:r>
          </a:p>
          <a:p>
            <a:r>
              <a:rPr lang="zh-CN" altLang="en-US" dirty="0" smtClean="0">
                <a:effectLst/>
                <a:latin typeface="Monaco" charset="0"/>
              </a:rPr>
              <a:t>        </a:t>
            </a:r>
            <a:r>
              <a:rPr lang="en-US" dirty="0" smtClean="0">
                <a:effectLst/>
                <a:latin typeface="Monaco" charset="0"/>
              </a:rPr>
              <a:t>} </a:t>
            </a:r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while</a:t>
            </a:r>
            <a:r>
              <a:rPr lang="en-US" dirty="0" smtClean="0">
                <a:effectLst/>
                <a:latin typeface="Monaco" charset="0"/>
              </a:rPr>
              <a:t> (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second</a:t>
            </a:r>
            <a:r>
              <a:rPr lang="en-US" dirty="0" smtClean="0">
                <a:effectLst/>
                <a:latin typeface="Monaco" charset="0"/>
              </a:rPr>
              <a:t> &gt; 0);</a:t>
            </a:r>
          </a:p>
          <a:p>
            <a:r>
              <a:rPr lang="zh-CN" altLang="en-US" dirty="0" smtClean="0">
                <a:effectLst/>
                <a:latin typeface="Monaco" charset="0"/>
              </a:rPr>
              <a:t>        </a:t>
            </a:r>
            <a:r>
              <a:rPr lang="en-US" dirty="0" err="1" smtClean="0">
                <a:effectLst/>
                <a:latin typeface="Monaco" charset="0"/>
              </a:rPr>
              <a:t>System.</a:t>
            </a:r>
            <a:r>
              <a:rPr lang="en-US" dirty="0" err="1" smtClean="0">
                <a:solidFill>
                  <a:srgbClr val="0326CC"/>
                </a:solidFill>
                <a:effectLst/>
                <a:latin typeface="Monaco" charset="0"/>
              </a:rPr>
              <a:t>out</a:t>
            </a:r>
            <a:r>
              <a:rPr lang="en-US" dirty="0" err="1" smtClean="0">
                <a:effectLst/>
                <a:latin typeface="Monaco" charset="0"/>
              </a:rPr>
              <a:t>.printf</a:t>
            </a:r>
            <a:r>
              <a:rPr lang="en-US" dirty="0" smtClean="0">
                <a:effectLst/>
                <a:latin typeface="Monaco" charset="0"/>
              </a:rPr>
              <a:t>(</a:t>
            </a:r>
            <a:r>
              <a:rPr lang="en-US" dirty="0" smtClean="0">
                <a:solidFill>
                  <a:srgbClr val="3933FF"/>
                </a:solidFill>
                <a:effectLst/>
                <a:latin typeface="Monaco" charset="0"/>
              </a:rPr>
              <a:t>" %d."</a:t>
            </a:r>
            <a:r>
              <a:rPr lang="en-US" dirty="0" smtClean="0">
                <a:effectLst/>
                <a:latin typeface="Monaco" charset="0"/>
              </a:rPr>
              <a:t>, 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first</a:t>
            </a:r>
            <a:r>
              <a:rPr lang="en-US" dirty="0" smtClean="0">
                <a:effectLst/>
                <a:latin typeface="Monaco" charset="0"/>
              </a:rPr>
              <a:t>);</a:t>
            </a:r>
          </a:p>
          <a:p>
            <a:r>
              <a:rPr lang="zh-CN" altLang="en-US" dirty="0" smtClean="0">
                <a:effectLst/>
                <a:latin typeface="Monaco" charset="0"/>
              </a:rPr>
              <a:t>    </a:t>
            </a:r>
            <a:r>
              <a:rPr lang="en-US" dirty="0" smtClean="0">
                <a:effectLst/>
                <a:latin typeface="Monaco" charset="0"/>
              </a:rPr>
              <a:t>}</a:t>
            </a:r>
          </a:p>
          <a:p>
            <a:r>
              <a:rPr lang="en-US" dirty="0" smtClean="0">
                <a:effectLst/>
                <a:latin typeface="Monaco" charset="0"/>
              </a:rPr>
              <a:t>}</a:t>
            </a:r>
            <a:endParaRPr lang="en-US" dirty="0">
              <a:effectLst/>
              <a:latin typeface="Monaco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1214" y="300428"/>
            <a:ext cx="10515600" cy="63582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Bitwise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499999" y="2552082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0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9210356" y="2552082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9920712" y="2552082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0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10631069" y="2552082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1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8499998" y="3075301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0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9210355" y="3075300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0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9914627" y="3075300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0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0627050" y="3075300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7212271" y="2552082"/>
            <a:ext cx="1220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second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7212271" y="30753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</a:t>
            </a:r>
            <a:endParaRPr lang="en-US" sz="2800" dirty="0"/>
          </a:p>
        </p:txBody>
      </p:sp>
      <p:sp>
        <p:nvSpPr>
          <p:cNvPr id="29" name="Rounded Rectangular Callout 28"/>
          <p:cNvSpPr/>
          <p:nvPr/>
        </p:nvSpPr>
        <p:spPr>
          <a:xfrm>
            <a:off x="9476509" y="1054942"/>
            <a:ext cx="2305290" cy="855234"/>
          </a:xfrm>
          <a:prstGeom prst="wedgeRoundRectCallout">
            <a:avLst>
              <a:gd name="adj1" fmla="val 22658"/>
              <a:gd name="adj2" fmla="val 113043"/>
              <a:gd name="adj3" fmla="val 1666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Judge</a:t>
            </a:r>
            <a:r>
              <a:rPr lang="zh-CN" altLang="en-US" dirty="0" smtClean="0"/>
              <a:t> </a:t>
            </a: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last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digit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second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0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2161309" y="2552082"/>
            <a:ext cx="4671753" cy="92263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499999" y="4429519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0</a:t>
            </a:r>
            <a:endParaRPr lang="en-US" sz="2800" dirty="0"/>
          </a:p>
        </p:txBody>
      </p:sp>
      <p:sp>
        <p:nvSpPr>
          <p:cNvPr id="32" name="Rectangle 31"/>
          <p:cNvSpPr/>
          <p:nvPr/>
        </p:nvSpPr>
        <p:spPr>
          <a:xfrm>
            <a:off x="9210356" y="4429519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0</a:t>
            </a:r>
            <a:endParaRPr lang="en-US" sz="2800" dirty="0"/>
          </a:p>
        </p:txBody>
      </p:sp>
      <p:sp>
        <p:nvSpPr>
          <p:cNvPr id="33" name="Rectangle 32"/>
          <p:cNvSpPr/>
          <p:nvPr/>
        </p:nvSpPr>
        <p:spPr>
          <a:xfrm>
            <a:off x="9920712" y="4429519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</a:t>
            </a:r>
            <a:endParaRPr lang="en-US" sz="2800" dirty="0"/>
          </a:p>
        </p:txBody>
      </p:sp>
      <p:sp>
        <p:nvSpPr>
          <p:cNvPr id="34" name="Rectangle 33"/>
          <p:cNvSpPr/>
          <p:nvPr/>
        </p:nvSpPr>
        <p:spPr>
          <a:xfrm>
            <a:off x="10631069" y="4429519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0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7212271" y="4429519"/>
            <a:ext cx="751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first</a:t>
            </a:r>
            <a:endParaRPr lang="en-US" sz="2800" dirty="0"/>
          </a:p>
        </p:txBody>
      </p:sp>
      <p:sp>
        <p:nvSpPr>
          <p:cNvPr id="36" name="Rectangle 35"/>
          <p:cNvSpPr/>
          <p:nvPr/>
        </p:nvSpPr>
        <p:spPr>
          <a:xfrm>
            <a:off x="8499999" y="4952737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0</a:t>
            </a:r>
            <a:endParaRPr lang="en-US" sz="2800" dirty="0"/>
          </a:p>
        </p:txBody>
      </p:sp>
      <p:sp>
        <p:nvSpPr>
          <p:cNvPr id="37" name="Rectangle 36"/>
          <p:cNvSpPr/>
          <p:nvPr/>
        </p:nvSpPr>
        <p:spPr>
          <a:xfrm>
            <a:off x="9210356" y="4952737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0</a:t>
            </a:r>
            <a:endParaRPr lang="en-US" sz="2800" dirty="0"/>
          </a:p>
        </p:txBody>
      </p:sp>
      <p:sp>
        <p:nvSpPr>
          <p:cNvPr id="38" name="Rectangle 37"/>
          <p:cNvSpPr/>
          <p:nvPr/>
        </p:nvSpPr>
        <p:spPr>
          <a:xfrm>
            <a:off x="9920712" y="4952737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0</a:t>
            </a:r>
            <a:endParaRPr lang="en-US" sz="2800" dirty="0"/>
          </a:p>
        </p:txBody>
      </p:sp>
      <p:sp>
        <p:nvSpPr>
          <p:cNvPr id="39" name="Rectangle 38"/>
          <p:cNvSpPr/>
          <p:nvPr/>
        </p:nvSpPr>
        <p:spPr>
          <a:xfrm>
            <a:off x="10631069" y="4952737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1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7212271" y="4952737"/>
            <a:ext cx="1118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power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11475245" y="25520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5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11475245" y="442951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097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1214" y="936255"/>
            <a:ext cx="767850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class</a:t>
            </a:r>
            <a:r>
              <a:rPr lang="en-US" dirty="0" smtClean="0">
                <a:effectLst/>
                <a:latin typeface="Monaco" charset="0"/>
              </a:rPr>
              <a:t> Bitwise </a:t>
            </a:r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implements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err="1" smtClean="0">
                <a:effectLst/>
                <a:latin typeface="Monaco" charset="0"/>
              </a:rPr>
              <a:t>AdditionTechnique</a:t>
            </a:r>
            <a:r>
              <a:rPr lang="en-US" dirty="0" smtClean="0">
                <a:effectLst/>
                <a:latin typeface="Monaco" charset="0"/>
              </a:rPr>
              <a:t> {</a:t>
            </a:r>
          </a:p>
          <a:p>
            <a:r>
              <a:rPr lang="zh-CN" altLang="en-US" dirty="0" smtClean="0">
                <a:solidFill>
                  <a:srgbClr val="777777"/>
                </a:solidFill>
                <a:effectLst/>
                <a:latin typeface="Monaco" charset="0"/>
              </a:rPr>
              <a:t>    </a:t>
            </a:r>
            <a:r>
              <a:rPr lang="en-US" dirty="0" smtClean="0">
                <a:solidFill>
                  <a:srgbClr val="777777"/>
                </a:solidFill>
                <a:effectLst/>
                <a:latin typeface="Monaco" charset="0"/>
              </a:rPr>
              <a:t>@Override</a:t>
            </a:r>
          </a:p>
          <a:p>
            <a:r>
              <a:rPr lang="zh-CN" altLang="en-US" dirty="0" smtClean="0">
                <a:solidFill>
                  <a:srgbClr val="931A68"/>
                </a:solidFill>
                <a:effectLst/>
                <a:latin typeface="Monaco" charset="0"/>
              </a:rPr>
              <a:t>    </a:t>
            </a:r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public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void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err="1" smtClean="0">
                <a:effectLst/>
                <a:latin typeface="Monaco" charset="0"/>
              </a:rPr>
              <a:t>addAndPrint</a:t>
            </a:r>
            <a:r>
              <a:rPr lang="en-US" dirty="0" smtClean="0">
                <a:effectLst/>
                <a:latin typeface="Monaco" charset="0"/>
              </a:rPr>
              <a:t>(</a:t>
            </a:r>
            <a:r>
              <a:rPr lang="en-US" dirty="0" err="1" smtClean="0">
                <a:solidFill>
                  <a:srgbClr val="931A68"/>
                </a:solidFill>
                <a:effectLst/>
                <a:latin typeface="Monaco" charset="0"/>
              </a:rPr>
              <a:t>int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first</a:t>
            </a:r>
            <a:r>
              <a:rPr lang="en-US" dirty="0" smtClean="0">
                <a:effectLst/>
                <a:latin typeface="Monaco" charset="0"/>
              </a:rPr>
              <a:t>, </a:t>
            </a:r>
            <a:r>
              <a:rPr lang="en-US" dirty="0" err="1" smtClean="0">
                <a:solidFill>
                  <a:srgbClr val="931A68"/>
                </a:solidFill>
                <a:effectLst/>
                <a:latin typeface="Monaco" charset="0"/>
              </a:rPr>
              <a:t>int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second</a:t>
            </a:r>
            <a:r>
              <a:rPr lang="en-US" dirty="0" smtClean="0">
                <a:effectLst/>
                <a:latin typeface="Monaco" charset="0"/>
              </a:rPr>
              <a:t>) {</a:t>
            </a:r>
          </a:p>
          <a:p>
            <a:r>
              <a:rPr lang="zh-CN" altLang="en-US" dirty="0" smtClean="0">
                <a:effectLst/>
                <a:latin typeface="Monaco" charset="0"/>
              </a:rPr>
              <a:t>        </a:t>
            </a:r>
            <a:r>
              <a:rPr lang="en-US" b="1" dirty="0" err="1" smtClean="0">
                <a:effectLst/>
                <a:latin typeface="Monaco" charset="0"/>
              </a:rPr>
              <a:t>System.</a:t>
            </a:r>
            <a:r>
              <a:rPr lang="en-US" b="1" dirty="0" err="1" smtClean="0">
                <a:solidFill>
                  <a:srgbClr val="0326CC"/>
                </a:solidFill>
                <a:effectLst/>
                <a:latin typeface="Monaco" charset="0"/>
              </a:rPr>
              <a:t>out</a:t>
            </a:r>
            <a:r>
              <a:rPr lang="en-US" b="1" dirty="0" err="1" smtClean="0">
                <a:effectLst/>
                <a:latin typeface="Monaco" charset="0"/>
              </a:rPr>
              <a:t>.printf</a:t>
            </a:r>
            <a:r>
              <a:rPr lang="en-US" b="1" dirty="0" smtClean="0">
                <a:effectLst/>
                <a:latin typeface="Monaco" charset="0"/>
              </a:rPr>
              <a:t>(</a:t>
            </a:r>
            <a:r>
              <a:rPr lang="en-US" b="1" dirty="0" smtClean="0">
                <a:solidFill>
                  <a:srgbClr val="3933FF"/>
                </a:solidFill>
                <a:effectLst/>
                <a:latin typeface="Monaco" charset="0"/>
              </a:rPr>
              <a:t>"%d + %d? "</a:t>
            </a:r>
            <a:r>
              <a:rPr lang="en-US" b="1" dirty="0" smtClean="0">
                <a:effectLst/>
                <a:latin typeface="Monaco" charset="0"/>
              </a:rPr>
              <a:t>, </a:t>
            </a:r>
            <a:r>
              <a:rPr lang="en-US" b="1" dirty="0" smtClean="0">
                <a:solidFill>
                  <a:srgbClr val="7E504F"/>
                </a:solidFill>
                <a:effectLst/>
                <a:latin typeface="Monaco" charset="0"/>
              </a:rPr>
              <a:t>first</a:t>
            </a:r>
            <a:r>
              <a:rPr lang="en-US" b="1" dirty="0" smtClean="0">
                <a:effectLst/>
                <a:latin typeface="Monaco" charset="0"/>
              </a:rPr>
              <a:t>, </a:t>
            </a:r>
            <a:r>
              <a:rPr lang="en-US" b="1" dirty="0" smtClean="0">
                <a:solidFill>
                  <a:srgbClr val="7E504F"/>
                </a:solidFill>
                <a:effectLst/>
                <a:latin typeface="Monaco" charset="0"/>
              </a:rPr>
              <a:t>second</a:t>
            </a:r>
            <a:r>
              <a:rPr lang="en-US" b="1" dirty="0" smtClean="0">
                <a:effectLst/>
                <a:latin typeface="Monaco" charset="0"/>
              </a:rPr>
              <a:t>);</a:t>
            </a:r>
          </a:p>
          <a:p>
            <a:r>
              <a:rPr lang="zh-CN" altLang="en-US" dirty="0" smtClean="0">
                <a:solidFill>
                  <a:srgbClr val="931A68"/>
                </a:solidFill>
                <a:effectLst/>
                <a:latin typeface="Monaco" charset="0"/>
              </a:rPr>
              <a:t>        </a:t>
            </a:r>
            <a:r>
              <a:rPr lang="en-US" dirty="0" err="1" smtClean="0">
                <a:solidFill>
                  <a:srgbClr val="931A68"/>
                </a:solidFill>
                <a:effectLst/>
                <a:latin typeface="Monaco" charset="0"/>
              </a:rPr>
              <a:t>int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power</a:t>
            </a:r>
            <a:r>
              <a:rPr lang="en-US" dirty="0" smtClean="0">
                <a:effectLst/>
                <a:latin typeface="Monaco" charset="0"/>
              </a:rPr>
              <a:t> = 1;</a:t>
            </a:r>
          </a:p>
          <a:p>
            <a:r>
              <a:rPr lang="zh-CN" altLang="en-US" dirty="0" smtClean="0">
                <a:solidFill>
                  <a:srgbClr val="931A68"/>
                </a:solidFill>
                <a:effectLst/>
                <a:latin typeface="Monaco" charset="0"/>
              </a:rPr>
              <a:t>        </a:t>
            </a:r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do</a:t>
            </a:r>
            <a:r>
              <a:rPr lang="en-US" dirty="0" smtClean="0">
                <a:effectLst/>
                <a:latin typeface="Monaco" charset="0"/>
              </a:rPr>
              <a:t> {</a:t>
            </a:r>
          </a:p>
          <a:p>
            <a:r>
              <a:rPr lang="zh-CN" altLang="en-US" dirty="0" smtClean="0">
                <a:solidFill>
                  <a:srgbClr val="931A68"/>
                </a:solidFill>
                <a:effectLst/>
                <a:latin typeface="Monaco" charset="0"/>
              </a:rPr>
              <a:t>           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effectLst/>
                <a:latin typeface="Monaco" charset="0"/>
              </a:rPr>
              <a:t>//judge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effectLst/>
                <a:latin typeface="Monaco" charset="0"/>
              </a:rPr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effectLst/>
                <a:latin typeface="Monaco" charset="0"/>
              </a:rPr>
              <a:t>if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effectLst/>
                <a:latin typeface="Monaco" charset="0"/>
              </a:rPr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effectLst/>
                <a:latin typeface="Monaco" charset="0"/>
              </a:rPr>
              <a:t>second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effectLst/>
                <a:latin typeface="Monaco" charset="0"/>
              </a:rPr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effectLst/>
                <a:latin typeface="Monaco" charset="0"/>
              </a:rPr>
              <a:t>is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effectLst/>
                <a:latin typeface="Monaco" charset="0"/>
              </a:rPr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effectLst/>
                <a:latin typeface="Monaco" charset="0"/>
              </a:rPr>
              <a:t>odd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effectLst/>
                <a:latin typeface="Monaco" charset="0"/>
              </a:rPr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effectLst/>
                <a:latin typeface="Monaco" charset="0"/>
              </a:rPr>
              <a:t>or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effectLst/>
                <a:latin typeface="Monaco" charset="0"/>
              </a:rPr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effectLst/>
                <a:latin typeface="Monaco" charset="0"/>
              </a:rPr>
              <a:t>even</a:t>
            </a:r>
          </a:p>
          <a:p>
            <a:r>
              <a:rPr lang="zh-CN" altLang="en-US" dirty="0">
                <a:solidFill>
                  <a:srgbClr val="931A68"/>
                </a:solidFill>
                <a:latin typeface="Monaco" charset="0"/>
              </a:rPr>
              <a:t> </a:t>
            </a:r>
            <a:r>
              <a:rPr lang="zh-CN" altLang="en-US" dirty="0" smtClean="0">
                <a:solidFill>
                  <a:srgbClr val="931A68"/>
                </a:solidFill>
                <a:latin typeface="Monaco" charset="0"/>
              </a:rPr>
              <a:t>           </a:t>
            </a:r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if</a:t>
            </a:r>
            <a:r>
              <a:rPr lang="en-US" dirty="0" smtClean="0">
                <a:effectLst/>
                <a:latin typeface="Monaco" charset="0"/>
              </a:rPr>
              <a:t>((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second</a:t>
            </a:r>
            <a:r>
              <a:rPr lang="en-US" dirty="0" smtClean="0">
                <a:effectLst/>
                <a:latin typeface="Monaco" charset="0"/>
              </a:rPr>
              <a:t> &amp; 1) == 1) {</a:t>
            </a:r>
          </a:p>
          <a:p>
            <a:r>
              <a:rPr lang="zh-CN" altLang="en-US" dirty="0" smtClean="0">
                <a:solidFill>
                  <a:srgbClr val="7E504F"/>
                </a:solidFill>
                <a:effectLst/>
                <a:latin typeface="Monaco" charset="0"/>
              </a:rPr>
              <a:t>                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first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+= 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power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;</a:t>
            </a:r>
            <a:endParaRPr lang="en-US" dirty="0" smtClean="0">
              <a:solidFill>
                <a:srgbClr val="7E504F"/>
              </a:solidFill>
              <a:effectLst/>
              <a:latin typeface="Monaco" charset="0"/>
            </a:endParaRPr>
          </a:p>
          <a:p>
            <a:r>
              <a:rPr lang="zh-CN" altLang="en-US" dirty="0" smtClean="0">
                <a:effectLst/>
                <a:latin typeface="Monaco" charset="0"/>
              </a:rPr>
              <a:t>            </a:t>
            </a:r>
            <a:r>
              <a:rPr lang="en-US" dirty="0" smtClean="0">
                <a:effectLst/>
                <a:latin typeface="Monaco" charset="0"/>
              </a:rPr>
              <a:t>}</a:t>
            </a:r>
          </a:p>
          <a:p>
            <a:r>
              <a:rPr lang="zh-CN" altLang="en-US" dirty="0" smtClean="0">
                <a:solidFill>
                  <a:srgbClr val="7E504F"/>
                </a:solidFill>
                <a:latin typeface="Monaco" charset="0"/>
              </a:rPr>
              <a:t>            </a:t>
            </a:r>
            <a:r>
              <a:rPr lang="en-US" altLang="zh-CN" dirty="0" smtClean="0">
                <a:solidFill>
                  <a:srgbClr val="7E504F"/>
                </a:solidFill>
                <a:latin typeface="Monaco" charset="0"/>
              </a:rPr>
              <a:t>p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ower</a:t>
            </a:r>
            <a:r>
              <a:rPr lang="en-US" dirty="0" smtClean="0">
                <a:effectLst/>
                <a:latin typeface="Monaco" charset="0"/>
              </a:rPr>
              <a:t> &lt;&lt;= 1;</a:t>
            </a:r>
          </a:p>
          <a:p>
            <a:endParaRPr lang="en-US" dirty="0" smtClean="0">
              <a:solidFill>
                <a:srgbClr val="7E504F"/>
              </a:solidFill>
              <a:effectLst/>
              <a:latin typeface="Monaco" charset="0"/>
            </a:endParaRPr>
          </a:p>
          <a:p>
            <a:r>
              <a:rPr lang="zh-CN" altLang="en-US" dirty="0">
                <a:solidFill>
                  <a:srgbClr val="7E504F"/>
                </a:solidFill>
                <a:latin typeface="Monaco" charset="0"/>
              </a:rPr>
              <a:t> </a:t>
            </a:r>
            <a:r>
              <a:rPr lang="zh-CN" altLang="en-US" dirty="0" smtClean="0">
                <a:solidFill>
                  <a:srgbClr val="7E504F"/>
                </a:solidFill>
                <a:latin typeface="Monaco" charset="0"/>
              </a:rPr>
              <a:t>           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second</a:t>
            </a:r>
            <a:r>
              <a:rPr lang="en-US" dirty="0" smtClean="0">
                <a:effectLst/>
                <a:latin typeface="Monaco" charset="0"/>
              </a:rPr>
              <a:t> &gt;&gt;&gt;= 1;</a:t>
            </a:r>
          </a:p>
          <a:p>
            <a:r>
              <a:rPr lang="zh-CN" altLang="en-US" dirty="0" smtClean="0">
                <a:effectLst/>
                <a:latin typeface="Monaco" charset="0"/>
              </a:rPr>
              <a:t>            </a:t>
            </a:r>
            <a:r>
              <a:rPr lang="en-US" b="1" dirty="0" err="1" smtClean="0">
                <a:effectLst/>
                <a:latin typeface="Monaco" charset="0"/>
              </a:rPr>
              <a:t>System.</a:t>
            </a:r>
            <a:r>
              <a:rPr lang="en-US" b="1" dirty="0" err="1" smtClean="0">
                <a:solidFill>
                  <a:srgbClr val="0326CC"/>
                </a:solidFill>
                <a:effectLst/>
                <a:latin typeface="Monaco" charset="0"/>
              </a:rPr>
              <a:t>out</a:t>
            </a:r>
            <a:r>
              <a:rPr lang="en-US" b="1" dirty="0" err="1" smtClean="0">
                <a:effectLst/>
                <a:latin typeface="Monaco" charset="0"/>
              </a:rPr>
              <a:t>.print</a:t>
            </a:r>
            <a:r>
              <a:rPr lang="en-US" b="1" dirty="0" smtClean="0">
                <a:effectLst/>
                <a:latin typeface="Monaco" charset="0"/>
              </a:rPr>
              <a:t>(</a:t>
            </a:r>
            <a:r>
              <a:rPr lang="en-US" b="1" dirty="0" smtClean="0">
                <a:solidFill>
                  <a:srgbClr val="3933FF"/>
                </a:solidFill>
                <a:effectLst/>
                <a:latin typeface="Monaco" charset="0"/>
              </a:rPr>
              <a:t>"."</a:t>
            </a:r>
            <a:r>
              <a:rPr lang="en-US" b="1" dirty="0" smtClean="0">
                <a:effectLst/>
                <a:latin typeface="Monaco" charset="0"/>
              </a:rPr>
              <a:t>);</a:t>
            </a:r>
          </a:p>
          <a:p>
            <a:r>
              <a:rPr lang="zh-CN" altLang="en-US" dirty="0" smtClean="0">
                <a:effectLst/>
                <a:latin typeface="Monaco" charset="0"/>
              </a:rPr>
              <a:t>        </a:t>
            </a:r>
            <a:r>
              <a:rPr lang="en-US" dirty="0" smtClean="0">
                <a:effectLst/>
                <a:latin typeface="Monaco" charset="0"/>
              </a:rPr>
              <a:t>} </a:t>
            </a:r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while</a:t>
            </a:r>
            <a:r>
              <a:rPr lang="en-US" dirty="0" smtClean="0">
                <a:effectLst/>
                <a:latin typeface="Monaco" charset="0"/>
              </a:rPr>
              <a:t> (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second</a:t>
            </a:r>
            <a:r>
              <a:rPr lang="en-US" dirty="0" smtClean="0">
                <a:effectLst/>
                <a:latin typeface="Monaco" charset="0"/>
              </a:rPr>
              <a:t> &gt; 0);</a:t>
            </a:r>
          </a:p>
          <a:p>
            <a:r>
              <a:rPr lang="zh-CN" altLang="en-US" dirty="0" smtClean="0">
                <a:effectLst/>
                <a:latin typeface="Monaco" charset="0"/>
              </a:rPr>
              <a:t>        </a:t>
            </a:r>
            <a:r>
              <a:rPr lang="en-US" dirty="0" err="1" smtClean="0">
                <a:effectLst/>
                <a:latin typeface="Monaco" charset="0"/>
              </a:rPr>
              <a:t>System.</a:t>
            </a:r>
            <a:r>
              <a:rPr lang="en-US" dirty="0" err="1" smtClean="0">
                <a:solidFill>
                  <a:srgbClr val="0326CC"/>
                </a:solidFill>
                <a:effectLst/>
                <a:latin typeface="Monaco" charset="0"/>
              </a:rPr>
              <a:t>out</a:t>
            </a:r>
            <a:r>
              <a:rPr lang="en-US" dirty="0" err="1" smtClean="0">
                <a:effectLst/>
                <a:latin typeface="Monaco" charset="0"/>
              </a:rPr>
              <a:t>.printf</a:t>
            </a:r>
            <a:r>
              <a:rPr lang="en-US" dirty="0" smtClean="0">
                <a:effectLst/>
                <a:latin typeface="Monaco" charset="0"/>
              </a:rPr>
              <a:t>(</a:t>
            </a:r>
            <a:r>
              <a:rPr lang="en-US" dirty="0" smtClean="0">
                <a:solidFill>
                  <a:srgbClr val="3933FF"/>
                </a:solidFill>
                <a:effectLst/>
                <a:latin typeface="Monaco" charset="0"/>
              </a:rPr>
              <a:t>" %d."</a:t>
            </a:r>
            <a:r>
              <a:rPr lang="en-US" dirty="0" smtClean="0">
                <a:effectLst/>
                <a:latin typeface="Monaco" charset="0"/>
              </a:rPr>
              <a:t>, 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first</a:t>
            </a:r>
            <a:r>
              <a:rPr lang="en-US" dirty="0" smtClean="0">
                <a:effectLst/>
                <a:latin typeface="Monaco" charset="0"/>
              </a:rPr>
              <a:t>);</a:t>
            </a:r>
          </a:p>
          <a:p>
            <a:r>
              <a:rPr lang="zh-CN" altLang="en-US" dirty="0" smtClean="0">
                <a:effectLst/>
                <a:latin typeface="Monaco" charset="0"/>
              </a:rPr>
              <a:t>    </a:t>
            </a:r>
            <a:r>
              <a:rPr lang="en-US" dirty="0" smtClean="0">
                <a:effectLst/>
                <a:latin typeface="Monaco" charset="0"/>
              </a:rPr>
              <a:t>}</a:t>
            </a:r>
          </a:p>
          <a:p>
            <a:r>
              <a:rPr lang="en-US" dirty="0" smtClean="0">
                <a:effectLst/>
                <a:latin typeface="Monaco" charset="0"/>
              </a:rPr>
              <a:t>}</a:t>
            </a:r>
            <a:endParaRPr lang="en-US" dirty="0">
              <a:effectLst/>
              <a:latin typeface="Monaco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1214" y="300428"/>
            <a:ext cx="10515600" cy="63582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Bitwise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499999" y="2552082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0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9210356" y="2552082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9920712" y="2552082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0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10631069" y="2552082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1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8499998" y="3075301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0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9210355" y="3075300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0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9914627" y="3075300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0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0627050" y="3075300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7212271" y="2552082"/>
            <a:ext cx="1220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second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7212271" y="30753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</a:t>
            </a:r>
            <a:endParaRPr lang="en-US" sz="2800" dirty="0"/>
          </a:p>
        </p:txBody>
      </p:sp>
      <p:sp>
        <p:nvSpPr>
          <p:cNvPr id="30" name="Rounded Rectangle 29"/>
          <p:cNvSpPr/>
          <p:nvPr/>
        </p:nvSpPr>
        <p:spPr>
          <a:xfrm>
            <a:off x="2161309" y="2552082"/>
            <a:ext cx="4671753" cy="92263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499999" y="4429519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0</a:t>
            </a:r>
            <a:endParaRPr lang="en-US" sz="2800" dirty="0"/>
          </a:p>
        </p:txBody>
      </p:sp>
      <p:sp>
        <p:nvSpPr>
          <p:cNvPr id="32" name="Rectangle 31"/>
          <p:cNvSpPr/>
          <p:nvPr/>
        </p:nvSpPr>
        <p:spPr>
          <a:xfrm>
            <a:off x="9210356" y="4429519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0</a:t>
            </a:r>
            <a:endParaRPr lang="en-US" sz="2800" dirty="0"/>
          </a:p>
        </p:txBody>
      </p:sp>
      <p:sp>
        <p:nvSpPr>
          <p:cNvPr id="33" name="Rectangle 32"/>
          <p:cNvSpPr/>
          <p:nvPr/>
        </p:nvSpPr>
        <p:spPr>
          <a:xfrm>
            <a:off x="9920712" y="4429519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</a:t>
            </a:r>
            <a:endParaRPr lang="en-US" sz="2800" dirty="0"/>
          </a:p>
        </p:txBody>
      </p:sp>
      <p:sp>
        <p:nvSpPr>
          <p:cNvPr id="34" name="Rectangle 33"/>
          <p:cNvSpPr/>
          <p:nvPr/>
        </p:nvSpPr>
        <p:spPr>
          <a:xfrm>
            <a:off x="10631069" y="4429519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7212271" y="4429519"/>
            <a:ext cx="751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first</a:t>
            </a:r>
            <a:endParaRPr lang="en-US" sz="2800" dirty="0"/>
          </a:p>
        </p:txBody>
      </p:sp>
      <p:sp>
        <p:nvSpPr>
          <p:cNvPr id="36" name="Rectangle 35"/>
          <p:cNvSpPr/>
          <p:nvPr/>
        </p:nvSpPr>
        <p:spPr>
          <a:xfrm>
            <a:off x="8499999" y="4952737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0</a:t>
            </a:r>
            <a:endParaRPr lang="en-US" sz="2800" dirty="0"/>
          </a:p>
        </p:txBody>
      </p:sp>
      <p:sp>
        <p:nvSpPr>
          <p:cNvPr id="37" name="Rectangle 36"/>
          <p:cNvSpPr/>
          <p:nvPr/>
        </p:nvSpPr>
        <p:spPr>
          <a:xfrm>
            <a:off x="9210356" y="4952737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0</a:t>
            </a:r>
            <a:endParaRPr lang="en-US" sz="2800" dirty="0"/>
          </a:p>
        </p:txBody>
      </p:sp>
      <p:sp>
        <p:nvSpPr>
          <p:cNvPr id="38" name="Rectangle 37"/>
          <p:cNvSpPr/>
          <p:nvPr/>
        </p:nvSpPr>
        <p:spPr>
          <a:xfrm>
            <a:off x="9920712" y="4952737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0</a:t>
            </a:r>
            <a:endParaRPr lang="en-US" sz="2800" dirty="0"/>
          </a:p>
        </p:txBody>
      </p:sp>
      <p:sp>
        <p:nvSpPr>
          <p:cNvPr id="39" name="Rectangle 38"/>
          <p:cNvSpPr/>
          <p:nvPr/>
        </p:nvSpPr>
        <p:spPr>
          <a:xfrm>
            <a:off x="10631069" y="4952737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1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7212271" y="4952737"/>
            <a:ext cx="1118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power</a:t>
            </a:r>
            <a:endParaRPr lang="en-US" sz="2800" dirty="0"/>
          </a:p>
        </p:txBody>
      </p:sp>
      <p:sp>
        <p:nvSpPr>
          <p:cNvPr id="29" name="Rounded Rectangular Callout 28"/>
          <p:cNvSpPr/>
          <p:nvPr/>
        </p:nvSpPr>
        <p:spPr>
          <a:xfrm>
            <a:off x="8321760" y="5904652"/>
            <a:ext cx="2305290" cy="855234"/>
          </a:xfrm>
          <a:prstGeom prst="wedgeRoundRectCallout">
            <a:avLst>
              <a:gd name="adj1" fmla="val 52948"/>
              <a:gd name="adj2" fmla="val -159112"/>
              <a:gd name="adj3" fmla="val 1666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Add</a:t>
            </a:r>
            <a:r>
              <a:rPr lang="zh-CN" altLang="en-US" dirty="0" smtClean="0"/>
              <a:t> </a:t>
            </a:r>
            <a:r>
              <a:rPr lang="en-US" altLang="zh-CN" dirty="0" smtClean="0"/>
              <a:t>power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28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1214" y="936255"/>
            <a:ext cx="769513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class</a:t>
            </a:r>
            <a:r>
              <a:rPr lang="en-US" dirty="0" smtClean="0">
                <a:effectLst/>
                <a:latin typeface="Monaco" charset="0"/>
              </a:rPr>
              <a:t> Bitwise </a:t>
            </a:r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implements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err="1" smtClean="0">
                <a:effectLst/>
                <a:latin typeface="Monaco" charset="0"/>
              </a:rPr>
              <a:t>AdditionTechnique</a:t>
            </a:r>
            <a:r>
              <a:rPr lang="en-US" dirty="0" smtClean="0">
                <a:effectLst/>
                <a:latin typeface="Monaco" charset="0"/>
              </a:rPr>
              <a:t> {</a:t>
            </a:r>
          </a:p>
          <a:p>
            <a:r>
              <a:rPr lang="zh-CN" altLang="en-US" dirty="0" smtClean="0">
                <a:solidFill>
                  <a:srgbClr val="777777"/>
                </a:solidFill>
                <a:effectLst/>
                <a:latin typeface="Monaco" charset="0"/>
              </a:rPr>
              <a:t>    </a:t>
            </a:r>
            <a:r>
              <a:rPr lang="en-US" dirty="0" smtClean="0">
                <a:solidFill>
                  <a:srgbClr val="777777"/>
                </a:solidFill>
                <a:effectLst/>
                <a:latin typeface="Monaco" charset="0"/>
              </a:rPr>
              <a:t>@Override</a:t>
            </a:r>
          </a:p>
          <a:p>
            <a:r>
              <a:rPr lang="zh-CN" altLang="en-US" dirty="0" smtClean="0">
                <a:solidFill>
                  <a:srgbClr val="931A68"/>
                </a:solidFill>
                <a:effectLst/>
                <a:latin typeface="Monaco" charset="0"/>
              </a:rPr>
              <a:t>    </a:t>
            </a:r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public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void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err="1" smtClean="0">
                <a:effectLst/>
                <a:latin typeface="Monaco" charset="0"/>
              </a:rPr>
              <a:t>addAndPrint</a:t>
            </a:r>
            <a:r>
              <a:rPr lang="en-US" dirty="0" smtClean="0">
                <a:effectLst/>
                <a:latin typeface="Monaco" charset="0"/>
              </a:rPr>
              <a:t>(</a:t>
            </a:r>
            <a:r>
              <a:rPr lang="en-US" dirty="0" err="1" smtClean="0">
                <a:solidFill>
                  <a:srgbClr val="931A68"/>
                </a:solidFill>
                <a:effectLst/>
                <a:latin typeface="Monaco" charset="0"/>
              </a:rPr>
              <a:t>int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first</a:t>
            </a:r>
            <a:r>
              <a:rPr lang="en-US" dirty="0" smtClean="0">
                <a:effectLst/>
                <a:latin typeface="Monaco" charset="0"/>
              </a:rPr>
              <a:t>, </a:t>
            </a:r>
            <a:r>
              <a:rPr lang="en-US" dirty="0" err="1" smtClean="0">
                <a:solidFill>
                  <a:srgbClr val="931A68"/>
                </a:solidFill>
                <a:effectLst/>
                <a:latin typeface="Monaco" charset="0"/>
              </a:rPr>
              <a:t>int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second</a:t>
            </a:r>
            <a:r>
              <a:rPr lang="en-US" dirty="0" smtClean="0">
                <a:effectLst/>
                <a:latin typeface="Monaco" charset="0"/>
              </a:rPr>
              <a:t>) {</a:t>
            </a:r>
          </a:p>
          <a:p>
            <a:r>
              <a:rPr lang="zh-CN" altLang="en-US" dirty="0" smtClean="0">
                <a:effectLst/>
                <a:latin typeface="Monaco" charset="0"/>
              </a:rPr>
              <a:t>        </a:t>
            </a:r>
            <a:r>
              <a:rPr lang="en-US" b="1" dirty="0" err="1" smtClean="0">
                <a:effectLst/>
                <a:latin typeface="Monaco" charset="0"/>
              </a:rPr>
              <a:t>System.</a:t>
            </a:r>
            <a:r>
              <a:rPr lang="en-US" b="1" dirty="0" err="1" smtClean="0">
                <a:solidFill>
                  <a:srgbClr val="0326CC"/>
                </a:solidFill>
                <a:effectLst/>
                <a:latin typeface="Monaco" charset="0"/>
              </a:rPr>
              <a:t>out</a:t>
            </a:r>
            <a:r>
              <a:rPr lang="en-US" b="1" dirty="0" err="1" smtClean="0">
                <a:effectLst/>
                <a:latin typeface="Monaco" charset="0"/>
              </a:rPr>
              <a:t>.printf</a:t>
            </a:r>
            <a:r>
              <a:rPr lang="en-US" b="1" dirty="0" smtClean="0">
                <a:effectLst/>
                <a:latin typeface="Monaco" charset="0"/>
              </a:rPr>
              <a:t>(</a:t>
            </a:r>
            <a:r>
              <a:rPr lang="en-US" b="1" dirty="0" smtClean="0">
                <a:solidFill>
                  <a:srgbClr val="3933FF"/>
                </a:solidFill>
                <a:effectLst/>
                <a:latin typeface="Monaco" charset="0"/>
              </a:rPr>
              <a:t>"%d + %d? "</a:t>
            </a:r>
            <a:r>
              <a:rPr lang="en-US" b="1" dirty="0" smtClean="0">
                <a:effectLst/>
                <a:latin typeface="Monaco" charset="0"/>
              </a:rPr>
              <a:t>, </a:t>
            </a:r>
            <a:r>
              <a:rPr lang="en-US" b="1" dirty="0" smtClean="0">
                <a:solidFill>
                  <a:srgbClr val="7E504F"/>
                </a:solidFill>
                <a:effectLst/>
                <a:latin typeface="Monaco" charset="0"/>
              </a:rPr>
              <a:t>first</a:t>
            </a:r>
            <a:r>
              <a:rPr lang="en-US" b="1" dirty="0" smtClean="0">
                <a:effectLst/>
                <a:latin typeface="Monaco" charset="0"/>
              </a:rPr>
              <a:t>, </a:t>
            </a:r>
            <a:r>
              <a:rPr lang="en-US" b="1" dirty="0" smtClean="0">
                <a:solidFill>
                  <a:srgbClr val="7E504F"/>
                </a:solidFill>
                <a:effectLst/>
                <a:latin typeface="Monaco" charset="0"/>
              </a:rPr>
              <a:t>second</a:t>
            </a:r>
            <a:r>
              <a:rPr lang="en-US" b="1" dirty="0" smtClean="0">
                <a:effectLst/>
                <a:latin typeface="Monaco" charset="0"/>
              </a:rPr>
              <a:t>);</a:t>
            </a:r>
          </a:p>
          <a:p>
            <a:r>
              <a:rPr lang="zh-CN" altLang="en-US" dirty="0" smtClean="0">
                <a:solidFill>
                  <a:srgbClr val="931A68"/>
                </a:solidFill>
                <a:effectLst/>
                <a:latin typeface="Monaco" charset="0"/>
              </a:rPr>
              <a:t>        </a:t>
            </a:r>
            <a:r>
              <a:rPr lang="en-US" dirty="0" err="1" smtClean="0">
                <a:solidFill>
                  <a:srgbClr val="931A68"/>
                </a:solidFill>
                <a:effectLst/>
                <a:latin typeface="Monaco" charset="0"/>
              </a:rPr>
              <a:t>int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power</a:t>
            </a:r>
            <a:r>
              <a:rPr lang="en-US" dirty="0" smtClean="0">
                <a:effectLst/>
                <a:latin typeface="Monaco" charset="0"/>
              </a:rPr>
              <a:t> = 1;</a:t>
            </a:r>
          </a:p>
          <a:p>
            <a:r>
              <a:rPr lang="zh-CN" altLang="en-US" dirty="0" smtClean="0">
                <a:solidFill>
                  <a:srgbClr val="931A68"/>
                </a:solidFill>
                <a:effectLst/>
                <a:latin typeface="Monaco" charset="0"/>
              </a:rPr>
              <a:t>        </a:t>
            </a:r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do</a:t>
            </a:r>
            <a:r>
              <a:rPr lang="en-US" dirty="0" smtClean="0">
                <a:effectLst/>
                <a:latin typeface="Monaco" charset="0"/>
              </a:rPr>
              <a:t> {</a:t>
            </a:r>
          </a:p>
          <a:p>
            <a:r>
              <a:rPr lang="zh-CN" altLang="en-US" dirty="0" smtClean="0">
                <a:solidFill>
                  <a:srgbClr val="931A68"/>
                </a:solidFill>
                <a:effectLst/>
                <a:latin typeface="Monaco" charset="0"/>
              </a:rPr>
              <a:t>           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effectLst/>
                <a:latin typeface="Monaco" charset="0"/>
              </a:rPr>
              <a:t>//judge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effectLst/>
                <a:latin typeface="Monaco" charset="0"/>
              </a:rPr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effectLst/>
                <a:latin typeface="Monaco" charset="0"/>
              </a:rPr>
              <a:t>if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effectLst/>
                <a:latin typeface="Monaco" charset="0"/>
              </a:rPr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effectLst/>
                <a:latin typeface="Monaco" charset="0"/>
              </a:rPr>
              <a:t>second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effectLst/>
                <a:latin typeface="Monaco" charset="0"/>
              </a:rPr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effectLst/>
                <a:latin typeface="Monaco" charset="0"/>
              </a:rPr>
              <a:t>is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effectLst/>
                <a:latin typeface="Monaco" charset="0"/>
              </a:rPr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effectLst/>
                <a:latin typeface="Monaco" charset="0"/>
              </a:rPr>
              <a:t>odd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effectLst/>
                <a:latin typeface="Monaco" charset="0"/>
              </a:rPr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effectLst/>
                <a:latin typeface="Monaco" charset="0"/>
              </a:rPr>
              <a:t>or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effectLst/>
                <a:latin typeface="Monaco" charset="0"/>
              </a:rPr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effectLst/>
                <a:latin typeface="Monaco" charset="0"/>
              </a:rPr>
              <a:t>even</a:t>
            </a:r>
          </a:p>
          <a:p>
            <a:r>
              <a:rPr lang="zh-CN" altLang="en-US" dirty="0">
                <a:solidFill>
                  <a:srgbClr val="931A68"/>
                </a:solidFill>
                <a:latin typeface="Monaco" charset="0"/>
              </a:rPr>
              <a:t> </a:t>
            </a:r>
            <a:r>
              <a:rPr lang="zh-CN" altLang="en-US" dirty="0" smtClean="0">
                <a:solidFill>
                  <a:srgbClr val="931A68"/>
                </a:solidFill>
                <a:latin typeface="Monaco" charset="0"/>
              </a:rPr>
              <a:t>           </a:t>
            </a:r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if</a:t>
            </a:r>
            <a:r>
              <a:rPr lang="en-US" dirty="0" smtClean="0">
                <a:effectLst/>
                <a:latin typeface="Monaco" charset="0"/>
              </a:rPr>
              <a:t>((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second</a:t>
            </a:r>
            <a:r>
              <a:rPr lang="en-US" dirty="0" smtClean="0">
                <a:effectLst/>
                <a:latin typeface="Monaco" charset="0"/>
              </a:rPr>
              <a:t> &amp; 1) == 1) {</a:t>
            </a:r>
          </a:p>
          <a:p>
            <a:r>
              <a:rPr lang="zh-CN" altLang="en-US" dirty="0" smtClean="0">
                <a:solidFill>
                  <a:srgbClr val="7E504F"/>
                </a:solidFill>
                <a:effectLst/>
                <a:latin typeface="Monaco" charset="0"/>
              </a:rPr>
              <a:t>                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first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+= 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power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;</a:t>
            </a:r>
            <a:endParaRPr lang="en-US" dirty="0" smtClean="0">
              <a:solidFill>
                <a:srgbClr val="7E504F"/>
              </a:solidFill>
              <a:effectLst/>
              <a:latin typeface="Monaco" charset="0"/>
            </a:endParaRPr>
          </a:p>
          <a:p>
            <a:r>
              <a:rPr lang="zh-CN" altLang="en-US" dirty="0" smtClean="0">
                <a:effectLst/>
                <a:latin typeface="Monaco" charset="0"/>
              </a:rPr>
              <a:t>            </a:t>
            </a:r>
            <a:r>
              <a:rPr lang="en-US" dirty="0" smtClean="0">
                <a:effectLst/>
                <a:latin typeface="Monaco" charset="0"/>
              </a:rPr>
              <a:t>}</a:t>
            </a:r>
          </a:p>
          <a:p>
            <a:r>
              <a:rPr lang="zh-CN" altLang="en-US" dirty="0" smtClean="0">
                <a:solidFill>
                  <a:srgbClr val="7E504F"/>
                </a:solidFill>
                <a:latin typeface="Monaco" charset="0"/>
              </a:rPr>
              <a:t>            </a:t>
            </a:r>
            <a:r>
              <a:rPr lang="en-US" altLang="zh-CN" dirty="0" smtClean="0">
                <a:solidFill>
                  <a:srgbClr val="7E504F"/>
                </a:solidFill>
                <a:latin typeface="Monaco" charset="0"/>
              </a:rPr>
              <a:t>p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ower</a:t>
            </a:r>
            <a:r>
              <a:rPr lang="en-US" dirty="0" smtClean="0">
                <a:effectLst/>
                <a:latin typeface="Monaco" charset="0"/>
              </a:rPr>
              <a:t> &lt;&lt;= 1;</a:t>
            </a:r>
          </a:p>
          <a:p>
            <a:r>
              <a:rPr lang="zh-CN" altLang="en-US" dirty="0" smtClean="0">
                <a:solidFill>
                  <a:srgbClr val="7E504F"/>
                </a:solidFill>
                <a:effectLst/>
                <a:latin typeface="Monaco" charset="0"/>
              </a:rPr>
              <a:t>            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second</a:t>
            </a:r>
            <a:r>
              <a:rPr lang="en-US" dirty="0" smtClean="0">
                <a:effectLst/>
                <a:latin typeface="Monaco" charset="0"/>
              </a:rPr>
              <a:t> &gt;&gt;&gt;= 1;</a:t>
            </a:r>
            <a:endParaRPr lang="en-US" dirty="0" smtClean="0">
              <a:effectLst/>
              <a:latin typeface="Monaco" charset="0"/>
            </a:endParaRPr>
          </a:p>
          <a:p>
            <a:r>
              <a:rPr lang="zh-CN" altLang="en-US" dirty="0" smtClean="0">
                <a:solidFill>
                  <a:srgbClr val="7E504F"/>
                </a:solidFill>
                <a:effectLst/>
                <a:latin typeface="Monaco" charset="0"/>
              </a:rPr>
              <a:t>           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effectLst/>
                <a:latin typeface="Monaco" charset="0"/>
              </a:rPr>
              <a:t>//shift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effectLst/>
                <a:latin typeface="Monaco" charset="0"/>
              </a:rPr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effectLst/>
                <a:latin typeface="Monaco" charset="0"/>
              </a:rPr>
              <a:t>power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effectLst/>
                <a:latin typeface="Monaco" charset="0"/>
              </a:rPr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effectLst/>
                <a:latin typeface="Monaco" charset="0"/>
              </a:rPr>
              <a:t>to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effectLst/>
                <a:latin typeface="Monaco" charset="0"/>
              </a:rPr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effectLst/>
                <a:latin typeface="Monaco" charset="0"/>
              </a:rPr>
              <a:t>stand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effectLst/>
                <a:latin typeface="Monaco" charset="0"/>
              </a:rPr>
              <a:t> 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  <a:effectLst/>
              <a:latin typeface="Monaco" charset="0"/>
            </a:endParaRPr>
          </a:p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 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          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//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for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effectLst/>
                <a:latin typeface="Monaco" charset="0"/>
              </a:rPr>
              <a:t>the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effectLst/>
                <a:latin typeface="Monaco" charset="0"/>
              </a:rPr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effectLst/>
                <a:latin typeface="Monaco" charset="0"/>
              </a:rPr>
              <a:t>next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effectLst/>
                <a:latin typeface="Monaco" charset="0"/>
              </a:rPr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effectLst/>
                <a:latin typeface="Monaco" charset="0"/>
              </a:rPr>
              <a:t>digit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  <a:effectLst/>
              <a:latin typeface="Monaco" charset="0"/>
            </a:endParaRPr>
          </a:p>
          <a:p>
            <a:r>
              <a:rPr lang="zh-CN" altLang="en-US" dirty="0">
                <a:solidFill>
                  <a:srgbClr val="7E504F"/>
                </a:solidFill>
                <a:latin typeface="Monaco" charset="0"/>
              </a:rPr>
              <a:t> </a:t>
            </a:r>
            <a:r>
              <a:rPr lang="zh-CN" altLang="en-US" dirty="0" smtClean="0">
                <a:solidFill>
                  <a:srgbClr val="7E504F"/>
                </a:solidFill>
                <a:latin typeface="Monaco" charset="0"/>
              </a:rPr>
              <a:t>          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effectLst/>
                <a:latin typeface="Monaco" charset="0"/>
              </a:rPr>
              <a:t>//shift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effectLst/>
                <a:latin typeface="Monaco" charset="0"/>
              </a:rPr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second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since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the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last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  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  <a:latin typeface="Monaco" charset="0"/>
            </a:endParaRPr>
          </a:p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 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          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//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digit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is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added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to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</a:rPr>
              <a:t>first</a:t>
            </a:r>
          </a:p>
          <a:p>
            <a:r>
              <a:rPr lang="zh-CN" altLang="en-US" dirty="0" smtClean="0">
                <a:effectLst/>
                <a:latin typeface="Monaco" charset="0"/>
              </a:rPr>
              <a:t>            </a:t>
            </a:r>
            <a:r>
              <a:rPr lang="en-US" b="1" dirty="0" err="1" smtClean="0">
                <a:effectLst/>
                <a:latin typeface="Monaco" charset="0"/>
              </a:rPr>
              <a:t>System.</a:t>
            </a:r>
            <a:r>
              <a:rPr lang="en-US" b="1" dirty="0" err="1" smtClean="0">
                <a:solidFill>
                  <a:srgbClr val="0326CC"/>
                </a:solidFill>
                <a:effectLst/>
                <a:latin typeface="Monaco" charset="0"/>
              </a:rPr>
              <a:t>out</a:t>
            </a:r>
            <a:r>
              <a:rPr lang="en-US" b="1" dirty="0" err="1" smtClean="0">
                <a:effectLst/>
                <a:latin typeface="Monaco" charset="0"/>
              </a:rPr>
              <a:t>.print</a:t>
            </a:r>
            <a:r>
              <a:rPr lang="en-US" b="1" dirty="0" smtClean="0">
                <a:effectLst/>
                <a:latin typeface="Monaco" charset="0"/>
              </a:rPr>
              <a:t>(</a:t>
            </a:r>
            <a:r>
              <a:rPr lang="en-US" b="1" dirty="0" smtClean="0">
                <a:solidFill>
                  <a:srgbClr val="3933FF"/>
                </a:solidFill>
                <a:effectLst/>
                <a:latin typeface="Monaco" charset="0"/>
              </a:rPr>
              <a:t>"."</a:t>
            </a:r>
            <a:r>
              <a:rPr lang="en-US" b="1" dirty="0" smtClean="0">
                <a:effectLst/>
                <a:latin typeface="Monaco" charset="0"/>
              </a:rPr>
              <a:t>);</a:t>
            </a:r>
          </a:p>
          <a:p>
            <a:r>
              <a:rPr lang="zh-CN" altLang="en-US" dirty="0" smtClean="0">
                <a:effectLst/>
                <a:latin typeface="Monaco" charset="0"/>
              </a:rPr>
              <a:t>        </a:t>
            </a:r>
            <a:r>
              <a:rPr lang="en-US" dirty="0" smtClean="0">
                <a:effectLst/>
                <a:latin typeface="Monaco" charset="0"/>
              </a:rPr>
              <a:t>} </a:t>
            </a:r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while</a:t>
            </a:r>
            <a:r>
              <a:rPr lang="en-US" dirty="0" smtClean="0">
                <a:effectLst/>
                <a:latin typeface="Monaco" charset="0"/>
              </a:rPr>
              <a:t> (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second</a:t>
            </a:r>
            <a:r>
              <a:rPr lang="en-US" dirty="0" smtClean="0">
                <a:effectLst/>
                <a:latin typeface="Monaco" charset="0"/>
              </a:rPr>
              <a:t> &gt; 0);</a:t>
            </a:r>
          </a:p>
          <a:p>
            <a:r>
              <a:rPr lang="zh-CN" altLang="en-US" dirty="0" smtClean="0">
                <a:effectLst/>
                <a:latin typeface="Monaco" charset="0"/>
              </a:rPr>
              <a:t>        </a:t>
            </a:r>
            <a:r>
              <a:rPr lang="en-US" dirty="0" err="1" smtClean="0">
                <a:effectLst/>
                <a:latin typeface="Monaco" charset="0"/>
              </a:rPr>
              <a:t>System.</a:t>
            </a:r>
            <a:r>
              <a:rPr lang="en-US" dirty="0" err="1" smtClean="0">
                <a:solidFill>
                  <a:srgbClr val="0326CC"/>
                </a:solidFill>
                <a:effectLst/>
                <a:latin typeface="Monaco" charset="0"/>
              </a:rPr>
              <a:t>out</a:t>
            </a:r>
            <a:r>
              <a:rPr lang="en-US" dirty="0" err="1" smtClean="0">
                <a:effectLst/>
                <a:latin typeface="Monaco" charset="0"/>
              </a:rPr>
              <a:t>.printf</a:t>
            </a:r>
            <a:r>
              <a:rPr lang="en-US" dirty="0" smtClean="0">
                <a:effectLst/>
                <a:latin typeface="Monaco" charset="0"/>
              </a:rPr>
              <a:t>(</a:t>
            </a:r>
            <a:r>
              <a:rPr lang="en-US" dirty="0" smtClean="0">
                <a:solidFill>
                  <a:srgbClr val="3933FF"/>
                </a:solidFill>
                <a:effectLst/>
                <a:latin typeface="Monaco" charset="0"/>
              </a:rPr>
              <a:t>" %d."</a:t>
            </a:r>
            <a:r>
              <a:rPr lang="en-US" dirty="0" smtClean="0">
                <a:effectLst/>
                <a:latin typeface="Monaco" charset="0"/>
              </a:rPr>
              <a:t>, 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first</a:t>
            </a:r>
            <a:r>
              <a:rPr lang="en-US" dirty="0" smtClean="0">
                <a:effectLst/>
                <a:latin typeface="Monaco" charset="0"/>
              </a:rPr>
              <a:t>);</a:t>
            </a:r>
          </a:p>
          <a:p>
            <a:r>
              <a:rPr lang="zh-CN" altLang="en-US" dirty="0" smtClean="0">
                <a:effectLst/>
                <a:latin typeface="Monaco" charset="0"/>
              </a:rPr>
              <a:t>    </a:t>
            </a:r>
            <a:r>
              <a:rPr lang="en-US" dirty="0" smtClean="0">
                <a:effectLst/>
                <a:latin typeface="Monaco" charset="0"/>
              </a:rPr>
              <a:t>}</a:t>
            </a:r>
          </a:p>
          <a:p>
            <a:r>
              <a:rPr lang="en-US" dirty="0" smtClean="0">
                <a:effectLst/>
                <a:latin typeface="Monaco" charset="0"/>
              </a:rPr>
              <a:t>}</a:t>
            </a:r>
            <a:endParaRPr lang="en-US" dirty="0">
              <a:effectLst/>
              <a:latin typeface="Monaco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1214" y="300428"/>
            <a:ext cx="10515600" cy="63582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Bitwise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499999" y="2552082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0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9210356" y="2552082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0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9920712" y="2552082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10631069" y="2552082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0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8499998" y="3075301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0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9210355" y="3075300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0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9914627" y="3075300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0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0627050" y="3075300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7212271" y="2552082"/>
            <a:ext cx="1220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second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7212271" y="30753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</a:t>
            </a:r>
            <a:endParaRPr lang="en-US" sz="2800" dirty="0"/>
          </a:p>
        </p:txBody>
      </p:sp>
      <p:sp>
        <p:nvSpPr>
          <p:cNvPr id="28" name="Rounded Rectangle 27"/>
          <p:cNvSpPr/>
          <p:nvPr/>
        </p:nvSpPr>
        <p:spPr>
          <a:xfrm>
            <a:off x="2039547" y="3757351"/>
            <a:ext cx="4462368" cy="161267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ular Callout 17"/>
          <p:cNvSpPr/>
          <p:nvPr/>
        </p:nvSpPr>
        <p:spPr>
          <a:xfrm>
            <a:off x="10274531" y="1054941"/>
            <a:ext cx="1507268" cy="856985"/>
          </a:xfrm>
          <a:prstGeom prst="wedgeRoundRectCallout">
            <a:avLst>
              <a:gd name="adj1" fmla="val 14004"/>
              <a:gd name="adj2" fmla="val 116931"/>
              <a:gd name="adj3" fmla="val 1666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Shift</a:t>
            </a:r>
            <a:r>
              <a:rPr lang="zh-CN" altLang="en-US" dirty="0" smtClean="0"/>
              <a:t> </a:t>
            </a:r>
            <a:r>
              <a:rPr lang="en-US" altLang="zh-CN" dirty="0" smtClean="0"/>
              <a:t>second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 </a:t>
            </a:r>
            <a:r>
              <a:rPr lang="en-US" altLang="zh-CN" dirty="0" smtClean="0"/>
              <a:t>digit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499999" y="4429519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0</a:t>
            </a:r>
            <a:endParaRPr lang="en-US" sz="2800" dirty="0"/>
          </a:p>
        </p:txBody>
      </p:sp>
      <p:sp>
        <p:nvSpPr>
          <p:cNvPr id="20" name="Rectangle 19"/>
          <p:cNvSpPr/>
          <p:nvPr/>
        </p:nvSpPr>
        <p:spPr>
          <a:xfrm>
            <a:off x="9210356" y="4429519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0</a:t>
            </a:r>
            <a:endParaRPr lang="en-US" sz="2800" dirty="0"/>
          </a:p>
        </p:txBody>
      </p:sp>
      <p:sp>
        <p:nvSpPr>
          <p:cNvPr id="21" name="Rectangle 20"/>
          <p:cNvSpPr/>
          <p:nvPr/>
        </p:nvSpPr>
        <p:spPr>
          <a:xfrm>
            <a:off x="9920712" y="4429519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</a:t>
            </a:r>
            <a:endParaRPr lang="en-US" sz="2800" dirty="0"/>
          </a:p>
        </p:txBody>
      </p:sp>
      <p:sp>
        <p:nvSpPr>
          <p:cNvPr id="22" name="Rectangle 21"/>
          <p:cNvSpPr/>
          <p:nvPr/>
        </p:nvSpPr>
        <p:spPr>
          <a:xfrm>
            <a:off x="10631069" y="4429519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1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7212271" y="4429519"/>
            <a:ext cx="751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first</a:t>
            </a:r>
            <a:endParaRPr lang="en-US" sz="2800" dirty="0"/>
          </a:p>
        </p:txBody>
      </p:sp>
      <p:sp>
        <p:nvSpPr>
          <p:cNvPr id="24" name="Rectangle 23"/>
          <p:cNvSpPr/>
          <p:nvPr/>
        </p:nvSpPr>
        <p:spPr>
          <a:xfrm>
            <a:off x="8499999" y="4952737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0</a:t>
            </a:r>
            <a:endParaRPr lang="en-US" sz="2800" dirty="0"/>
          </a:p>
        </p:txBody>
      </p:sp>
      <p:sp>
        <p:nvSpPr>
          <p:cNvPr id="25" name="Rectangle 24"/>
          <p:cNvSpPr/>
          <p:nvPr/>
        </p:nvSpPr>
        <p:spPr>
          <a:xfrm>
            <a:off x="9210356" y="4952737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0</a:t>
            </a:r>
            <a:endParaRPr lang="en-US" sz="2800" dirty="0"/>
          </a:p>
        </p:txBody>
      </p:sp>
      <p:sp>
        <p:nvSpPr>
          <p:cNvPr id="26" name="Rectangle 25"/>
          <p:cNvSpPr/>
          <p:nvPr/>
        </p:nvSpPr>
        <p:spPr>
          <a:xfrm>
            <a:off x="9920712" y="4952737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</a:t>
            </a:r>
            <a:endParaRPr lang="en-US" sz="2800" dirty="0"/>
          </a:p>
        </p:txBody>
      </p:sp>
      <p:sp>
        <p:nvSpPr>
          <p:cNvPr id="27" name="Rectangle 26"/>
          <p:cNvSpPr/>
          <p:nvPr/>
        </p:nvSpPr>
        <p:spPr>
          <a:xfrm>
            <a:off x="10631069" y="4952737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0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7212271" y="4952737"/>
            <a:ext cx="1118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power</a:t>
            </a:r>
            <a:endParaRPr lang="en-US" sz="2800" dirty="0"/>
          </a:p>
        </p:txBody>
      </p:sp>
      <p:sp>
        <p:nvSpPr>
          <p:cNvPr id="30" name="Rounded Rectangular Callout 29"/>
          <p:cNvSpPr/>
          <p:nvPr/>
        </p:nvSpPr>
        <p:spPr>
          <a:xfrm>
            <a:off x="9160993" y="5988580"/>
            <a:ext cx="1507268" cy="856985"/>
          </a:xfrm>
          <a:prstGeom prst="wedgeRoundRectCallout">
            <a:avLst>
              <a:gd name="adj1" fmla="val 59228"/>
              <a:gd name="adj2" fmla="val -98408"/>
              <a:gd name="adj3" fmla="val 1666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Shift</a:t>
            </a:r>
            <a:r>
              <a:rPr lang="zh-CN" altLang="en-US" dirty="0" smtClean="0"/>
              <a:t> </a:t>
            </a:r>
            <a:r>
              <a:rPr lang="en-US" altLang="zh-CN" dirty="0" smtClean="0"/>
              <a:t>power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 </a:t>
            </a:r>
            <a:r>
              <a:rPr lang="en-US" altLang="zh-CN" dirty="0" smtClean="0"/>
              <a:t>digit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71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1214" y="936255"/>
            <a:ext cx="767850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class</a:t>
            </a:r>
            <a:r>
              <a:rPr lang="en-US" dirty="0" smtClean="0">
                <a:effectLst/>
                <a:latin typeface="Monaco" charset="0"/>
              </a:rPr>
              <a:t> Bitwise </a:t>
            </a:r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implements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err="1" smtClean="0">
                <a:effectLst/>
                <a:latin typeface="Monaco" charset="0"/>
              </a:rPr>
              <a:t>AdditionTechnique</a:t>
            </a:r>
            <a:r>
              <a:rPr lang="en-US" dirty="0" smtClean="0">
                <a:effectLst/>
                <a:latin typeface="Monaco" charset="0"/>
              </a:rPr>
              <a:t> {</a:t>
            </a:r>
          </a:p>
          <a:p>
            <a:r>
              <a:rPr lang="zh-CN" altLang="en-US" dirty="0" smtClean="0">
                <a:solidFill>
                  <a:srgbClr val="777777"/>
                </a:solidFill>
                <a:effectLst/>
                <a:latin typeface="Monaco" charset="0"/>
              </a:rPr>
              <a:t>    </a:t>
            </a:r>
            <a:r>
              <a:rPr lang="en-US" dirty="0" smtClean="0">
                <a:solidFill>
                  <a:srgbClr val="777777"/>
                </a:solidFill>
                <a:effectLst/>
                <a:latin typeface="Monaco" charset="0"/>
              </a:rPr>
              <a:t>@Override</a:t>
            </a:r>
          </a:p>
          <a:p>
            <a:r>
              <a:rPr lang="zh-CN" altLang="en-US" dirty="0" smtClean="0">
                <a:solidFill>
                  <a:srgbClr val="931A68"/>
                </a:solidFill>
                <a:effectLst/>
                <a:latin typeface="Monaco" charset="0"/>
              </a:rPr>
              <a:t>    </a:t>
            </a:r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public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void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err="1" smtClean="0">
                <a:effectLst/>
                <a:latin typeface="Monaco" charset="0"/>
              </a:rPr>
              <a:t>addAndPrint</a:t>
            </a:r>
            <a:r>
              <a:rPr lang="en-US" dirty="0" smtClean="0">
                <a:effectLst/>
                <a:latin typeface="Monaco" charset="0"/>
              </a:rPr>
              <a:t>(</a:t>
            </a:r>
            <a:r>
              <a:rPr lang="en-US" dirty="0" err="1" smtClean="0">
                <a:solidFill>
                  <a:srgbClr val="931A68"/>
                </a:solidFill>
                <a:effectLst/>
                <a:latin typeface="Monaco" charset="0"/>
              </a:rPr>
              <a:t>int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first</a:t>
            </a:r>
            <a:r>
              <a:rPr lang="en-US" dirty="0" smtClean="0">
                <a:effectLst/>
                <a:latin typeface="Monaco" charset="0"/>
              </a:rPr>
              <a:t>, </a:t>
            </a:r>
            <a:r>
              <a:rPr lang="en-US" dirty="0" err="1" smtClean="0">
                <a:solidFill>
                  <a:srgbClr val="931A68"/>
                </a:solidFill>
                <a:effectLst/>
                <a:latin typeface="Monaco" charset="0"/>
              </a:rPr>
              <a:t>int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second</a:t>
            </a:r>
            <a:r>
              <a:rPr lang="en-US" dirty="0" smtClean="0">
                <a:effectLst/>
                <a:latin typeface="Monaco" charset="0"/>
              </a:rPr>
              <a:t>) {</a:t>
            </a:r>
          </a:p>
          <a:p>
            <a:r>
              <a:rPr lang="zh-CN" altLang="en-US" b="1" dirty="0" smtClean="0">
                <a:effectLst/>
                <a:latin typeface="Monaco" charset="0"/>
              </a:rPr>
              <a:t>        </a:t>
            </a:r>
            <a:r>
              <a:rPr lang="en-US" b="1" dirty="0" err="1" smtClean="0">
                <a:effectLst/>
                <a:latin typeface="Monaco" charset="0"/>
              </a:rPr>
              <a:t>System.</a:t>
            </a:r>
            <a:r>
              <a:rPr lang="en-US" b="1" dirty="0" err="1" smtClean="0">
                <a:solidFill>
                  <a:srgbClr val="0326CC"/>
                </a:solidFill>
                <a:effectLst/>
                <a:latin typeface="Monaco" charset="0"/>
              </a:rPr>
              <a:t>out</a:t>
            </a:r>
            <a:r>
              <a:rPr lang="en-US" b="1" dirty="0" err="1" smtClean="0">
                <a:effectLst/>
                <a:latin typeface="Monaco" charset="0"/>
              </a:rPr>
              <a:t>.printf</a:t>
            </a:r>
            <a:r>
              <a:rPr lang="en-US" b="1" dirty="0" smtClean="0">
                <a:effectLst/>
                <a:latin typeface="Monaco" charset="0"/>
              </a:rPr>
              <a:t>(</a:t>
            </a:r>
            <a:r>
              <a:rPr lang="en-US" b="1" dirty="0" smtClean="0">
                <a:solidFill>
                  <a:srgbClr val="3933FF"/>
                </a:solidFill>
                <a:effectLst/>
                <a:latin typeface="Monaco" charset="0"/>
              </a:rPr>
              <a:t>"%d + %d? "</a:t>
            </a:r>
            <a:r>
              <a:rPr lang="en-US" b="1" dirty="0" smtClean="0">
                <a:effectLst/>
                <a:latin typeface="Monaco" charset="0"/>
              </a:rPr>
              <a:t>, </a:t>
            </a:r>
            <a:r>
              <a:rPr lang="en-US" b="1" dirty="0" smtClean="0">
                <a:solidFill>
                  <a:srgbClr val="7E504F"/>
                </a:solidFill>
                <a:effectLst/>
                <a:latin typeface="Monaco" charset="0"/>
              </a:rPr>
              <a:t>first</a:t>
            </a:r>
            <a:r>
              <a:rPr lang="en-US" b="1" dirty="0" smtClean="0">
                <a:effectLst/>
                <a:latin typeface="Monaco" charset="0"/>
              </a:rPr>
              <a:t>, </a:t>
            </a:r>
            <a:r>
              <a:rPr lang="en-US" b="1" dirty="0" smtClean="0">
                <a:solidFill>
                  <a:srgbClr val="7E504F"/>
                </a:solidFill>
                <a:effectLst/>
                <a:latin typeface="Monaco" charset="0"/>
              </a:rPr>
              <a:t>second</a:t>
            </a:r>
            <a:r>
              <a:rPr lang="en-US" b="1" dirty="0" smtClean="0">
                <a:effectLst/>
                <a:latin typeface="Monaco" charset="0"/>
              </a:rPr>
              <a:t>);</a:t>
            </a:r>
          </a:p>
          <a:p>
            <a:r>
              <a:rPr lang="zh-CN" altLang="en-US" dirty="0" smtClean="0">
                <a:solidFill>
                  <a:srgbClr val="931A68"/>
                </a:solidFill>
                <a:effectLst/>
                <a:latin typeface="Monaco" charset="0"/>
              </a:rPr>
              <a:t>        </a:t>
            </a:r>
            <a:r>
              <a:rPr lang="en-US" dirty="0" err="1" smtClean="0">
                <a:solidFill>
                  <a:srgbClr val="931A68"/>
                </a:solidFill>
                <a:effectLst/>
                <a:latin typeface="Monaco" charset="0"/>
              </a:rPr>
              <a:t>int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power</a:t>
            </a:r>
            <a:r>
              <a:rPr lang="en-US" dirty="0" smtClean="0">
                <a:effectLst/>
                <a:latin typeface="Monaco" charset="0"/>
              </a:rPr>
              <a:t> = 1;</a:t>
            </a:r>
          </a:p>
          <a:p>
            <a:r>
              <a:rPr lang="zh-CN" altLang="en-US" dirty="0" smtClean="0">
                <a:solidFill>
                  <a:srgbClr val="931A68"/>
                </a:solidFill>
                <a:effectLst/>
                <a:latin typeface="Monaco" charset="0"/>
              </a:rPr>
              <a:t>        </a:t>
            </a:r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do</a:t>
            </a:r>
            <a:r>
              <a:rPr lang="en-US" dirty="0" smtClean="0">
                <a:effectLst/>
                <a:latin typeface="Monaco" charset="0"/>
              </a:rPr>
              <a:t> {</a:t>
            </a:r>
          </a:p>
          <a:p>
            <a:r>
              <a:rPr lang="zh-CN" altLang="en-US" dirty="0" smtClean="0">
                <a:solidFill>
                  <a:srgbClr val="931A68"/>
                </a:solidFill>
                <a:effectLst/>
                <a:latin typeface="Monaco" charset="0"/>
              </a:rPr>
              <a:t>            </a:t>
            </a:r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if</a:t>
            </a:r>
            <a:r>
              <a:rPr lang="en-US" dirty="0" smtClean="0">
                <a:effectLst/>
                <a:latin typeface="Monaco" charset="0"/>
              </a:rPr>
              <a:t>((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second</a:t>
            </a:r>
            <a:r>
              <a:rPr lang="en-US" dirty="0" smtClean="0">
                <a:effectLst/>
                <a:latin typeface="Monaco" charset="0"/>
              </a:rPr>
              <a:t> &amp; 1) == 1) {</a:t>
            </a:r>
          </a:p>
          <a:p>
            <a:r>
              <a:rPr lang="zh-CN" altLang="en-US" dirty="0" smtClean="0">
                <a:solidFill>
                  <a:srgbClr val="7E504F"/>
                </a:solidFill>
                <a:effectLst/>
                <a:latin typeface="Monaco" charset="0"/>
              </a:rPr>
              <a:t>                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first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+= 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power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;</a:t>
            </a:r>
            <a:endParaRPr lang="en-US" dirty="0" smtClean="0">
              <a:solidFill>
                <a:srgbClr val="7E504F"/>
              </a:solidFill>
              <a:effectLst/>
              <a:latin typeface="Monaco" charset="0"/>
            </a:endParaRPr>
          </a:p>
          <a:p>
            <a:r>
              <a:rPr lang="zh-CN" altLang="en-US" dirty="0" smtClean="0">
                <a:effectLst/>
                <a:latin typeface="Monaco" charset="0"/>
              </a:rPr>
              <a:t>            </a:t>
            </a:r>
            <a:r>
              <a:rPr lang="en-US" dirty="0" smtClean="0">
                <a:effectLst/>
                <a:latin typeface="Monaco" charset="0"/>
              </a:rPr>
              <a:t>}</a:t>
            </a:r>
          </a:p>
          <a:p>
            <a:r>
              <a:rPr lang="zh-CN" altLang="en-US" dirty="0" smtClean="0">
                <a:solidFill>
                  <a:srgbClr val="7E504F"/>
                </a:solidFill>
                <a:latin typeface="Monaco" charset="0"/>
              </a:rPr>
              <a:t>            </a:t>
            </a:r>
            <a:r>
              <a:rPr lang="en-US" altLang="zh-CN" dirty="0" smtClean="0">
                <a:solidFill>
                  <a:srgbClr val="7E504F"/>
                </a:solidFill>
                <a:latin typeface="Monaco" charset="0"/>
              </a:rPr>
              <a:t>p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ower</a:t>
            </a:r>
            <a:r>
              <a:rPr lang="en-US" dirty="0" smtClean="0">
                <a:effectLst/>
                <a:latin typeface="Monaco" charset="0"/>
              </a:rPr>
              <a:t> &lt;&lt;= 1;</a:t>
            </a:r>
          </a:p>
          <a:p>
            <a:endParaRPr lang="en-US" dirty="0" smtClean="0">
              <a:solidFill>
                <a:srgbClr val="7E504F"/>
              </a:solidFill>
              <a:effectLst/>
              <a:latin typeface="Monaco" charset="0"/>
            </a:endParaRPr>
          </a:p>
          <a:p>
            <a:r>
              <a:rPr lang="zh-CN" altLang="en-US" dirty="0">
                <a:solidFill>
                  <a:srgbClr val="7E504F"/>
                </a:solidFill>
                <a:latin typeface="Monaco" charset="0"/>
              </a:rPr>
              <a:t> </a:t>
            </a:r>
            <a:r>
              <a:rPr lang="zh-CN" altLang="en-US" dirty="0" smtClean="0">
                <a:solidFill>
                  <a:srgbClr val="7E504F"/>
                </a:solidFill>
                <a:latin typeface="Monaco" charset="0"/>
              </a:rPr>
              <a:t>           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second</a:t>
            </a:r>
            <a:r>
              <a:rPr lang="en-US" dirty="0" smtClean="0">
                <a:effectLst/>
                <a:latin typeface="Monaco" charset="0"/>
              </a:rPr>
              <a:t> &gt;&gt;&gt;= 1;</a:t>
            </a:r>
          </a:p>
          <a:p>
            <a:r>
              <a:rPr lang="zh-CN" altLang="en-US" dirty="0" smtClean="0">
                <a:effectLst/>
                <a:latin typeface="Monaco" charset="0"/>
              </a:rPr>
              <a:t>            </a:t>
            </a:r>
            <a:r>
              <a:rPr lang="en-US" b="1" dirty="0" err="1" smtClean="0">
                <a:effectLst/>
                <a:latin typeface="Monaco" charset="0"/>
              </a:rPr>
              <a:t>System.</a:t>
            </a:r>
            <a:r>
              <a:rPr lang="en-US" b="1" dirty="0" err="1" smtClean="0">
                <a:solidFill>
                  <a:srgbClr val="0326CC"/>
                </a:solidFill>
                <a:effectLst/>
                <a:latin typeface="Monaco" charset="0"/>
              </a:rPr>
              <a:t>out</a:t>
            </a:r>
            <a:r>
              <a:rPr lang="en-US" b="1" dirty="0" err="1" smtClean="0">
                <a:effectLst/>
                <a:latin typeface="Monaco" charset="0"/>
              </a:rPr>
              <a:t>.print</a:t>
            </a:r>
            <a:r>
              <a:rPr lang="en-US" b="1" dirty="0" smtClean="0">
                <a:effectLst/>
                <a:latin typeface="Monaco" charset="0"/>
              </a:rPr>
              <a:t>(</a:t>
            </a:r>
            <a:r>
              <a:rPr lang="en-US" b="1" dirty="0" smtClean="0">
                <a:solidFill>
                  <a:srgbClr val="3933FF"/>
                </a:solidFill>
                <a:effectLst/>
                <a:latin typeface="Monaco" charset="0"/>
              </a:rPr>
              <a:t>"."</a:t>
            </a:r>
            <a:r>
              <a:rPr lang="en-US" b="1" dirty="0" smtClean="0">
                <a:effectLst/>
                <a:latin typeface="Monaco" charset="0"/>
              </a:rPr>
              <a:t>);</a:t>
            </a:r>
          </a:p>
          <a:p>
            <a:r>
              <a:rPr lang="zh-CN" altLang="en-US" dirty="0" smtClean="0">
                <a:effectLst/>
                <a:latin typeface="Monaco" charset="0"/>
              </a:rPr>
              <a:t>        </a:t>
            </a:r>
            <a:r>
              <a:rPr lang="en-US" dirty="0" smtClean="0">
                <a:effectLst/>
                <a:latin typeface="Monaco" charset="0"/>
              </a:rPr>
              <a:t>} </a:t>
            </a:r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while</a:t>
            </a:r>
            <a:r>
              <a:rPr lang="en-US" dirty="0" smtClean="0">
                <a:effectLst/>
                <a:latin typeface="Monaco" charset="0"/>
              </a:rPr>
              <a:t> (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second</a:t>
            </a:r>
            <a:r>
              <a:rPr lang="en-US" dirty="0" smtClean="0">
                <a:effectLst/>
                <a:latin typeface="Monaco" charset="0"/>
              </a:rPr>
              <a:t> &gt; 0);</a:t>
            </a:r>
          </a:p>
          <a:p>
            <a:r>
              <a:rPr lang="zh-CN" altLang="en-US" dirty="0" smtClean="0">
                <a:effectLst/>
                <a:latin typeface="Monaco" charset="0"/>
              </a:rPr>
              <a:t>        </a:t>
            </a:r>
            <a:r>
              <a:rPr lang="en-US" dirty="0" err="1" smtClean="0">
                <a:effectLst/>
                <a:latin typeface="Monaco" charset="0"/>
              </a:rPr>
              <a:t>System.</a:t>
            </a:r>
            <a:r>
              <a:rPr lang="en-US" dirty="0" err="1" smtClean="0">
                <a:solidFill>
                  <a:srgbClr val="0326CC"/>
                </a:solidFill>
                <a:effectLst/>
                <a:latin typeface="Monaco" charset="0"/>
              </a:rPr>
              <a:t>out</a:t>
            </a:r>
            <a:r>
              <a:rPr lang="en-US" dirty="0" err="1" smtClean="0">
                <a:effectLst/>
                <a:latin typeface="Monaco" charset="0"/>
              </a:rPr>
              <a:t>.printf</a:t>
            </a:r>
            <a:r>
              <a:rPr lang="en-US" dirty="0" smtClean="0">
                <a:effectLst/>
                <a:latin typeface="Monaco" charset="0"/>
              </a:rPr>
              <a:t>(</a:t>
            </a:r>
            <a:r>
              <a:rPr lang="en-US" dirty="0" smtClean="0">
                <a:solidFill>
                  <a:srgbClr val="3933FF"/>
                </a:solidFill>
                <a:effectLst/>
                <a:latin typeface="Monaco" charset="0"/>
              </a:rPr>
              <a:t>" %d."</a:t>
            </a:r>
            <a:r>
              <a:rPr lang="en-US" dirty="0" smtClean="0">
                <a:effectLst/>
                <a:latin typeface="Monaco" charset="0"/>
              </a:rPr>
              <a:t>, 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first</a:t>
            </a:r>
            <a:r>
              <a:rPr lang="en-US" dirty="0" smtClean="0">
                <a:effectLst/>
                <a:latin typeface="Monaco" charset="0"/>
              </a:rPr>
              <a:t>);</a:t>
            </a:r>
          </a:p>
          <a:p>
            <a:r>
              <a:rPr lang="zh-CN" altLang="en-US" dirty="0" smtClean="0">
                <a:effectLst/>
                <a:latin typeface="Monaco" charset="0"/>
              </a:rPr>
              <a:t>    </a:t>
            </a:r>
            <a:r>
              <a:rPr lang="en-US" dirty="0" smtClean="0">
                <a:effectLst/>
                <a:latin typeface="Monaco" charset="0"/>
              </a:rPr>
              <a:t>}</a:t>
            </a:r>
          </a:p>
          <a:p>
            <a:r>
              <a:rPr lang="en-US" dirty="0" smtClean="0">
                <a:effectLst/>
                <a:latin typeface="Monaco" charset="0"/>
              </a:rPr>
              <a:t>}</a:t>
            </a:r>
            <a:endParaRPr lang="en-US" dirty="0">
              <a:effectLst/>
              <a:latin typeface="Monaco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1214" y="300428"/>
            <a:ext cx="10515600" cy="63582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Bitwise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499999" y="2552082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0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9210356" y="2552082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0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9920712" y="2552082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10631069" y="2552082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0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8499998" y="3075301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0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9210355" y="3075300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0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9914627" y="3075300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0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0627050" y="3075300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7212271" y="2552082"/>
            <a:ext cx="1220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second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7212271" y="30753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</a:t>
            </a:r>
            <a:endParaRPr lang="en-US" sz="2800" dirty="0"/>
          </a:p>
        </p:txBody>
      </p:sp>
      <p:sp>
        <p:nvSpPr>
          <p:cNvPr id="28" name="Rectangle 27"/>
          <p:cNvSpPr/>
          <p:nvPr/>
        </p:nvSpPr>
        <p:spPr>
          <a:xfrm>
            <a:off x="8499999" y="4429519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0</a:t>
            </a:r>
            <a:endParaRPr lang="en-US" sz="2800" dirty="0"/>
          </a:p>
        </p:txBody>
      </p:sp>
      <p:sp>
        <p:nvSpPr>
          <p:cNvPr id="30" name="Rectangle 29"/>
          <p:cNvSpPr/>
          <p:nvPr/>
        </p:nvSpPr>
        <p:spPr>
          <a:xfrm>
            <a:off x="9210356" y="4429519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0</a:t>
            </a:r>
            <a:endParaRPr lang="en-US" sz="2800" dirty="0"/>
          </a:p>
        </p:txBody>
      </p:sp>
      <p:sp>
        <p:nvSpPr>
          <p:cNvPr id="31" name="Rectangle 30"/>
          <p:cNvSpPr/>
          <p:nvPr/>
        </p:nvSpPr>
        <p:spPr>
          <a:xfrm>
            <a:off x="9920712" y="4429519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</a:t>
            </a:r>
            <a:endParaRPr lang="en-US" sz="2800" dirty="0"/>
          </a:p>
        </p:txBody>
      </p:sp>
      <p:sp>
        <p:nvSpPr>
          <p:cNvPr id="32" name="Rectangle 31"/>
          <p:cNvSpPr/>
          <p:nvPr/>
        </p:nvSpPr>
        <p:spPr>
          <a:xfrm>
            <a:off x="10631069" y="4429519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1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7212271" y="4429519"/>
            <a:ext cx="751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first</a:t>
            </a:r>
            <a:endParaRPr lang="en-US" sz="2800" dirty="0"/>
          </a:p>
        </p:txBody>
      </p:sp>
      <p:sp>
        <p:nvSpPr>
          <p:cNvPr id="34" name="Rectangle 33"/>
          <p:cNvSpPr/>
          <p:nvPr/>
        </p:nvSpPr>
        <p:spPr>
          <a:xfrm>
            <a:off x="8499999" y="4952737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0</a:t>
            </a:r>
            <a:endParaRPr lang="en-US" sz="2800" dirty="0"/>
          </a:p>
        </p:txBody>
      </p:sp>
      <p:sp>
        <p:nvSpPr>
          <p:cNvPr id="35" name="Rectangle 34"/>
          <p:cNvSpPr/>
          <p:nvPr/>
        </p:nvSpPr>
        <p:spPr>
          <a:xfrm>
            <a:off x="9210356" y="4952737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0</a:t>
            </a:r>
            <a:endParaRPr lang="en-US" sz="2800" dirty="0"/>
          </a:p>
        </p:txBody>
      </p:sp>
      <p:sp>
        <p:nvSpPr>
          <p:cNvPr id="36" name="Rectangle 35"/>
          <p:cNvSpPr/>
          <p:nvPr/>
        </p:nvSpPr>
        <p:spPr>
          <a:xfrm>
            <a:off x="9920712" y="4952737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</a:t>
            </a:r>
            <a:endParaRPr lang="en-US" sz="2800" dirty="0"/>
          </a:p>
        </p:txBody>
      </p:sp>
      <p:sp>
        <p:nvSpPr>
          <p:cNvPr id="37" name="Rectangle 36"/>
          <p:cNvSpPr/>
          <p:nvPr/>
        </p:nvSpPr>
        <p:spPr>
          <a:xfrm>
            <a:off x="10631069" y="4952737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0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7212271" y="4952737"/>
            <a:ext cx="1118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power</a:t>
            </a:r>
            <a:endParaRPr lang="en-US" sz="2800" dirty="0"/>
          </a:p>
        </p:txBody>
      </p:sp>
      <p:sp>
        <p:nvSpPr>
          <p:cNvPr id="39" name="Rounded Rectangular Callout 38"/>
          <p:cNvSpPr/>
          <p:nvPr/>
        </p:nvSpPr>
        <p:spPr>
          <a:xfrm>
            <a:off x="9476509" y="1054942"/>
            <a:ext cx="2305290" cy="855234"/>
          </a:xfrm>
          <a:prstGeom prst="wedgeRoundRectCallout">
            <a:avLst>
              <a:gd name="adj1" fmla="val 22658"/>
              <a:gd name="adj2" fmla="val 113043"/>
              <a:gd name="adj3" fmla="val 1666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Since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last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digit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0,</a:t>
            </a:r>
            <a:r>
              <a:rPr lang="zh-CN" altLang="en-US" dirty="0" smtClean="0"/>
              <a:t> </a:t>
            </a:r>
            <a:r>
              <a:rPr lang="en-US" altLang="zh-CN" dirty="0" smtClean="0"/>
              <a:t>second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nothing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0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1214" y="936255"/>
            <a:ext cx="767850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class</a:t>
            </a:r>
            <a:r>
              <a:rPr lang="en-US" dirty="0" smtClean="0">
                <a:effectLst/>
                <a:latin typeface="Monaco" charset="0"/>
              </a:rPr>
              <a:t> Bitwise </a:t>
            </a:r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implements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err="1" smtClean="0">
                <a:effectLst/>
                <a:latin typeface="Monaco" charset="0"/>
              </a:rPr>
              <a:t>AdditionTechnique</a:t>
            </a:r>
            <a:r>
              <a:rPr lang="en-US" dirty="0" smtClean="0">
                <a:effectLst/>
                <a:latin typeface="Monaco" charset="0"/>
              </a:rPr>
              <a:t> {</a:t>
            </a:r>
          </a:p>
          <a:p>
            <a:r>
              <a:rPr lang="zh-CN" altLang="en-US" dirty="0" smtClean="0">
                <a:solidFill>
                  <a:srgbClr val="777777"/>
                </a:solidFill>
                <a:effectLst/>
                <a:latin typeface="Monaco" charset="0"/>
              </a:rPr>
              <a:t>    </a:t>
            </a:r>
            <a:r>
              <a:rPr lang="en-US" dirty="0" smtClean="0">
                <a:solidFill>
                  <a:srgbClr val="777777"/>
                </a:solidFill>
                <a:effectLst/>
                <a:latin typeface="Monaco" charset="0"/>
              </a:rPr>
              <a:t>@Override</a:t>
            </a:r>
          </a:p>
          <a:p>
            <a:r>
              <a:rPr lang="zh-CN" altLang="en-US" dirty="0" smtClean="0">
                <a:solidFill>
                  <a:srgbClr val="931A68"/>
                </a:solidFill>
                <a:effectLst/>
                <a:latin typeface="Monaco" charset="0"/>
              </a:rPr>
              <a:t>    </a:t>
            </a:r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public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void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err="1" smtClean="0">
                <a:effectLst/>
                <a:latin typeface="Monaco" charset="0"/>
              </a:rPr>
              <a:t>addAndPrint</a:t>
            </a:r>
            <a:r>
              <a:rPr lang="en-US" dirty="0" smtClean="0">
                <a:effectLst/>
                <a:latin typeface="Monaco" charset="0"/>
              </a:rPr>
              <a:t>(</a:t>
            </a:r>
            <a:r>
              <a:rPr lang="en-US" dirty="0" err="1" smtClean="0">
                <a:solidFill>
                  <a:srgbClr val="931A68"/>
                </a:solidFill>
                <a:effectLst/>
                <a:latin typeface="Monaco" charset="0"/>
              </a:rPr>
              <a:t>int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first</a:t>
            </a:r>
            <a:r>
              <a:rPr lang="en-US" dirty="0" smtClean="0">
                <a:effectLst/>
                <a:latin typeface="Monaco" charset="0"/>
              </a:rPr>
              <a:t>, </a:t>
            </a:r>
            <a:r>
              <a:rPr lang="en-US" dirty="0" err="1" smtClean="0">
                <a:solidFill>
                  <a:srgbClr val="931A68"/>
                </a:solidFill>
                <a:effectLst/>
                <a:latin typeface="Monaco" charset="0"/>
              </a:rPr>
              <a:t>int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second</a:t>
            </a:r>
            <a:r>
              <a:rPr lang="en-US" dirty="0" smtClean="0">
                <a:effectLst/>
                <a:latin typeface="Monaco" charset="0"/>
              </a:rPr>
              <a:t>) {</a:t>
            </a:r>
          </a:p>
          <a:p>
            <a:r>
              <a:rPr lang="zh-CN" altLang="en-US" b="1" dirty="0" smtClean="0">
                <a:effectLst/>
                <a:latin typeface="Monaco" charset="0"/>
              </a:rPr>
              <a:t>        </a:t>
            </a:r>
            <a:r>
              <a:rPr lang="en-US" b="1" dirty="0" err="1" smtClean="0">
                <a:effectLst/>
                <a:latin typeface="Monaco" charset="0"/>
              </a:rPr>
              <a:t>System.</a:t>
            </a:r>
            <a:r>
              <a:rPr lang="en-US" b="1" dirty="0" err="1" smtClean="0">
                <a:solidFill>
                  <a:srgbClr val="0326CC"/>
                </a:solidFill>
                <a:effectLst/>
                <a:latin typeface="Monaco" charset="0"/>
              </a:rPr>
              <a:t>out</a:t>
            </a:r>
            <a:r>
              <a:rPr lang="en-US" b="1" dirty="0" err="1" smtClean="0">
                <a:effectLst/>
                <a:latin typeface="Monaco" charset="0"/>
              </a:rPr>
              <a:t>.printf</a:t>
            </a:r>
            <a:r>
              <a:rPr lang="en-US" b="1" dirty="0" smtClean="0">
                <a:effectLst/>
                <a:latin typeface="Monaco" charset="0"/>
              </a:rPr>
              <a:t>(</a:t>
            </a:r>
            <a:r>
              <a:rPr lang="en-US" b="1" dirty="0" smtClean="0">
                <a:solidFill>
                  <a:srgbClr val="3933FF"/>
                </a:solidFill>
                <a:effectLst/>
                <a:latin typeface="Monaco" charset="0"/>
              </a:rPr>
              <a:t>"%d + %d? "</a:t>
            </a:r>
            <a:r>
              <a:rPr lang="en-US" b="1" dirty="0" smtClean="0">
                <a:effectLst/>
                <a:latin typeface="Monaco" charset="0"/>
              </a:rPr>
              <a:t>, </a:t>
            </a:r>
            <a:r>
              <a:rPr lang="en-US" b="1" dirty="0" smtClean="0">
                <a:solidFill>
                  <a:srgbClr val="7E504F"/>
                </a:solidFill>
                <a:effectLst/>
                <a:latin typeface="Monaco" charset="0"/>
              </a:rPr>
              <a:t>first</a:t>
            </a:r>
            <a:r>
              <a:rPr lang="en-US" b="1" dirty="0" smtClean="0">
                <a:effectLst/>
                <a:latin typeface="Monaco" charset="0"/>
              </a:rPr>
              <a:t>, </a:t>
            </a:r>
            <a:r>
              <a:rPr lang="en-US" b="1" dirty="0" smtClean="0">
                <a:solidFill>
                  <a:srgbClr val="7E504F"/>
                </a:solidFill>
                <a:effectLst/>
                <a:latin typeface="Monaco" charset="0"/>
              </a:rPr>
              <a:t>second</a:t>
            </a:r>
            <a:r>
              <a:rPr lang="en-US" b="1" dirty="0" smtClean="0">
                <a:effectLst/>
                <a:latin typeface="Monaco" charset="0"/>
              </a:rPr>
              <a:t>);</a:t>
            </a:r>
          </a:p>
          <a:p>
            <a:r>
              <a:rPr lang="zh-CN" altLang="en-US" dirty="0" smtClean="0">
                <a:solidFill>
                  <a:srgbClr val="931A68"/>
                </a:solidFill>
                <a:effectLst/>
                <a:latin typeface="Monaco" charset="0"/>
              </a:rPr>
              <a:t>        </a:t>
            </a:r>
            <a:r>
              <a:rPr lang="en-US" dirty="0" err="1" smtClean="0">
                <a:solidFill>
                  <a:srgbClr val="931A68"/>
                </a:solidFill>
                <a:effectLst/>
                <a:latin typeface="Monaco" charset="0"/>
              </a:rPr>
              <a:t>int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power</a:t>
            </a:r>
            <a:r>
              <a:rPr lang="en-US" dirty="0" smtClean="0">
                <a:effectLst/>
                <a:latin typeface="Monaco" charset="0"/>
              </a:rPr>
              <a:t> = 1;</a:t>
            </a:r>
          </a:p>
          <a:p>
            <a:r>
              <a:rPr lang="zh-CN" altLang="en-US" dirty="0" smtClean="0">
                <a:solidFill>
                  <a:srgbClr val="931A68"/>
                </a:solidFill>
                <a:effectLst/>
                <a:latin typeface="Monaco" charset="0"/>
              </a:rPr>
              <a:t>        </a:t>
            </a:r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do</a:t>
            </a:r>
            <a:r>
              <a:rPr lang="en-US" dirty="0" smtClean="0">
                <a:effectLst/>
                <a:latin typeface="Monaco" charset="0"/>
              </a:rPr>
              <a:t> {</a:t>
            </a:r>
          </a:p>
          <a:p>
            <a:r>
              <a:rPr lang="zh-CN" altLang="en-US" dirty="0" smtClean="0">
                <a:solidFill>
                  <a:srgbClr val="931A68"/>
                </a:solidFill>
                <a:effectLst/>
                <a:latin typeface="Monaco" charset="0"/>
              </a:rPr>
              <a:t>            </a:t>
            </a:r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if</a:t>
            </a:r>
            <a:r>
              <a:rPr lang="en-US" dirty="0" smtClean="0">
                <a:effectLst/>
                <a:latin typeface="Monaco" charset="0"/>
              </a:rPr>
              <a:t>((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second</a:t>
            </a:r>
            <a:r>
              <a:rPr lang="en-US" dirty="0" smtClean="0">
                <a:effectLst/>
                <a:latin typeface="Monaco" charset="0"/>
              </a:rPr>
              <a:t> &amp; 1) == 1) {</a:t>
            </a:r>
          </a:p>
          <a:p>
            <a:r>
              <a:rPr lang="zh-CN" altLang="en-US" dirty="0" smtClean="0">
                <a:solidFill>
                  <a:srgbClr val="7E504F"/>
                </a:solidFill>
                <a:effectLst/>
                <a:latin typeface="Monaco" charset="0"/>
              </a:rPr>
              <a:t>                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first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+= 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power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;</a:t>
            </a:r>
            <a:endParaRPr lang="en-US" dirty="0" smtClean="0">
              <a:solidFill>
                <a:srgbClr val="7E504F"/>
              </a:solidFill>
              <a:effectLst/>
              <a:latin typeface="Monaco" charset="0"/>
            </a:endParaRPr>
          </a:p>
          <a:p>
            <a:r>
              <a:rPr lang="zh-CN" altLang="en-US" dirty="0" smtClean="0">
                <a:effectLst/>
                <a:latin typeface="Monaco" charset="0"/>
              </a:rPr>
              <a:t>            </a:t>
            </a:r>
            <a:r>
              <a:rPr lang="en-US" dirty="0" smtClean="0">
                <a:effectLst/>
                <a:latin typeface="Monaco" charset="0"/>
              </a:rPr>
              <a:t>}</a:t>
            </a:r>
          </a:p>
          <a:p>
            <a:r>
              <a:rPr lang="zh-CN" altLang="en-US" dirty="0" smtClean="0">
                <a:solidFill>
                  <a:srgbClr val="7E504F"/>
                </a:solidFill>
                <a:latin typeface="Monaco" charset="0"/>
              </a:rPr>
              <a:t>            </a:t>
            </a:r>
            <a:r>
              <a:rPr lang="en-US" altLang="zh-CN" dirty="0" smtClean="0">
                <a:solidFill>
                  <a:srgbClr val="7E504F"/>
                </a:solidFill>
                <a:latin typeface="Monaco" charset="0"/>
              </a:rPr>
              <a:t>p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ower</a:t>
            </a:r>
            <a:r>
              <a:rPr lang="en-US" dirty="0" smtClean="0">
                <a:effectLst/>
                <a:latin typeface="Monaco" charset="0"/>
              </a:rPr>
              <a:t> &lt;&lt;= 1;</a:t>
            </a:r>
          </a:p>
          <a:p>
            <a:endParaRPr lang="en-US" dirty="0" smtClean="0">
              <a:solidFill>
                <a:srgbClr val="7E504F"/>
              </a:solidFill>
              <a:effectLst/>
              <a:latin typeface="Monaco" charset="0"/>
            </a:endParaRPr>
          </a:p>
          <a:p>
            <a:r>
              <a:rPr lang="zh-CN" altLang="en-US" dirty="0">
                <a:solidFill>
                  <a:srgbClr val="7E504F"/>
                </a:solidFill>
                <a:latin typeface="Monaco" charset="0"/>
              </a:rPr>
              <a:t> </a:t>
            </a:r>
            <a:r>
              <a:rPr lang="zh-CN" altLang="en-US" dirty="0" smtClean="0">
                <a:solidFill>
                  <a:srgbClr val="7E504F"/>
                </a:solidFill>
                <a:latin typeface="Monaco" charset="0"/>
              </a:rPr>
              <a:t>           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second</a:t>
            </a:r>
            <a:r>
              <a:rPr lang="en-US" dirty="0" smtClean="0">
                <a:effectLst/>
                <a:latin typeface="Monaco" charset="0"/>
              </a:rPr>
              <a:t> &gt;&gt;&gt;= 1;</a:t>
            </a:r>
          </a:p>
          <a:p>
            <a:r>
              <a:rPr lang="zh-CN" altLang="en-US" dirty="0" smtClean="0">
                <a:effectLst/>
                <a:latin typeface="Monaco" charset="0"/>
              </a:rPr>
              <a:t>            </a:t>
            </a:r>
            <a:r>
              <a:rPr lang="en-US" b="1" dirty="0" err="1" smtClean="0">
                <a:effectLst/>
                <a:latin typeface="Monaco" charset="0"/>
              </a:rPr>
              <a:t>System.</a:t>
            </a:r>
            <a:r>
              <a:rPr lang="en-US" b="1" dirty="0" err="1" smtClean="0">
                <a:solidFill>
                  <a:srgbClr val="0326CC"/>
                </a:solidFill>
                <a:effectLst/>
                <a:latin typeface="Monaco" charset="0"/>
              </a:rPr>
              <a:t>out</a:t>
            </a:r>
            <a:r>
              <a:rPr lang="en-US" b="1" dirty="0" err="1" smtClean="0">
                <a:effectLst/>
                <a:latin typeface="Monaco" charset="0"/>
              </a:rPr>
              <a:t>.print</a:t>
            </a:r>
            <a:r>
              <a:rPr lang="en-US" b="1" dirty="0" smtClean="0">
                <a:effectLst/>
                <a:latin typeface="Monaco" charset="0"/>
              </a:rPr>
              <a:t>(</a:t>
            </a:r>
            <a:r>
              <a:rPr lang="en-US" b="1" dirty="0" smtClean="0">
                <a:solidFill>
                  <a:srgbClr val="3933FF"/>
                </a:solidFill>
                <a:effectLst/>
                <a:latin typeface="Monaco" charset="0"/>
              </a:rPr>
              <a:t>"."</a:t>
            </a:r>
            <a:r>
              <a:rPr lang="en-US" b="1" dirty="0" smtClean="0">
                <a:effectLst/>
                <a:latin typeface="Monaco" charset="0"/>
              </a:rPr>
              <a:t>);</a:t>
            </a:r>
          </a:p>
          <a:p>
            <a:r>
              <a:rPr lang="zh-CN" altLang="en-US" dirty="0" smtClean="0">
                <a:effectLst/>
                <a:latin typeface="Monaco" charset="0"/>
              </a:rPr>
              <a:t>        </a:t>
            </a:r>
            <a:r>
              <a:rPr lang="en-US" dirty="0" smtClean="0">
                <a:effectLst/>
                <a:latin typeface="Monaco" charset="0"/>
              </a:rPr>
              <a:t>} </a:t>
            </a:r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while</a:t>
            </a:r>
            <a:r>
              <a:rPr lang="en-US" dirty="0" smtClean="0">
                <a:effectLst/>
                <a:latin typeface="Monaco" charset="0"/>
              </a:rPr>
              <a:t> (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second</a:t>
            </a:r>
            <a:r>
              <a:rPr lang="en-US" dirty="0" smtClean="0">
                <a:effectLst/>
                <a:latin typeface="Monaco" charset="0"/>
              </a:rPr>
              <a:t> &gt; 0);</a:t>
            </a:r>
          </a:p>
          <a:p>
            <a:r>
              <a:rPr lang="zh-CN" altLang="en-US" dirty="0" smtClean="0">
                <a:effectLst/>
                <a:latin typeface="Monaco" charset="0"/>
              </a:rPr>
              <a:t>        </a:t>
            </a:r>
            <a:r>
              <a:rPr lang="en-US" dirty="0" err="1" smtClean="0">
                <a:effectLst/>
                <a:latin typeface="Monaco" charset="0"/>
              </a:rPr>
              <a:t>System.</a:t>
            </a:r>
            <a:r>
              <a:rPr lang="en-US" dirty="0" err="1" smtClean="0">
                <a:solidFill>
                  <a:srgbClr val="0326CC"/>
                </a:solidFill>
                <a:effectLst/>
                <a:latin typeface="Monaco" charset="0"/>
              </a:rPr>
              <a:t>out</a:t>
            </a:r>
            <a:r>
              <a:rPr lang="en-US" dirty="0" err="1" smtClean="0">
                <a:effectLst/>
                <a:latin typeface="Monaco" charset="0"/>
              </a:rPr>
              <a:t>.printf</a:t>
            </a:r>
            <a:r>
              <a:rPr lang="en-US" dirty="0" smtClean="0">
                <a:effectLst/>
                <a:latin typeface="Monaco" charset="0"/>
              </a:rPr>
              <a:t>(</a:t>
            </a:r>
            <a:r>
              <a:rPr lang="en-US" dirty="0" smtClean="0">
                <a:solidFill>
                  <a:srgbClr val="3933FF"/>
                </a:solidFill>
                <a:effectLst/>
                <a:latin typeface="Monaco" charset="0"/>
              </a:rPr>
              <a:t>" %d."</a:t>
            </a:r>
            <a:r>
              <a:rPr lang="en-US" dirty="0" smtClean="0">
                <a:effectLst/>
                <a:latin typeface="Monaco" charset="0"/>
              </a:rPr>
              <a:t>, 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first</a:t>
            </a:r>
            <a:r>
              <a:rPr lang="en-US" dirty="0" smtClean="0">
                <a:effectLst/>
                <a:latin typeface="Monaco" charset="0"/>
              </a:rPr>
              <a:t>);</a:t>
            </a:r>
          </a:p>
          <a:p>
            <a:r>
              <a:rPr lang="zh-CN" altLang="en-US" dirty="0" smtClean="0">
                <a:effectLst/>
                <a:latin typeface="Monaco" charset="0"/>
              </a:rPr>
              <a:t>    </a:t>
            </a:r>
            <a:r>
              <a:rPr lang="en-US" dirty="0" smtClean="0">
                <a:effectLst/>
                <a:latin typeface="Monaco" charset="0"/>
              </a:rPr>
              <a:t>}</a:t>
            </a:r>
          </a:p>
          <a:p>
            <a:r>
              <a:rPr lang="en-US" dirty="0" smtClean="0">
                <a:effectLst/>
                <a:latin typeface="Monaco" charset="0"/>
              </a:rPr>
              <a:t>}</a:t>
            </a:r>
            <a:endParaRPr lang="en-US" dirty="0">
              <a:effectLst/>
              <a:latin typeface="Monaco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1214" y="300428"/>
            <a:ext cx="10515600" cy="63582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Bitwise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499999" y="2552082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0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9210356" y="2552082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0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9920712" y="2552082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0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10631069" y="2552082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1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8499998" y="3075301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0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9210355" y="3075300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0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9914627" y="3075300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0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0627050" y="3075300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7212271" y="2552082"/>
            <a:ext cx="1220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second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7212271" y="30753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</a:t>
            </a:r>
            <a:endParaRPr lang="en-US" sz="2800" dirty="0"/>
          </a:p>
        </p:txBody>
      </p:sp>
      <p:sp>
        <p:nvSpPr>
          <p:cNvPr id="28" name="Rectangle 27"/>
          <p:cNvSpPr/>
          <p:nvPr/>
        </p:nvSpPr>
        <p:spPr>
          <a:xfrm>
            <a:off x="8499999" y="4429519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0</a:t>
            </a:r>
            <a:endParaRPr lang="en-US" sz="2800" dirty="0"/>
          </a:p>
        </p:txBody>
      </p:sp>
      <p:sp>
        <p:nvSpPr>
          <p:cNvPr id="30" name="Rectangle 29"/>
          <p:cNvSpPr/>
          <p:nvPr/>
        </p:nvSpPr>
        <p:spPr>
          <a:xfrm>
            <a:off x="9210356" y="4429519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0</a:t>
            </a:r>
            <a:endParaRPr lang="en-US" sz="2800" dirty="0"/>
          </a:p>
        </p:txBody>
      </p:sp>
      <p:sp>
        <p:nvSpPr>
          <p:cNvPr id="31" name="Rectangle 30"/>
          <p:cNvSpPr/>
          <p:nvPr/>
        </p:nvSpPr>
        <p:spPr>
          <a:xfrm>
            <a:off x="9920712" y="4429519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</a:t>
            </a:r>
            <a:endParaRPr lang="en-US" sz="2800" dirty="0"/>
          </a:p>
        </p:txBody>
      </p:sp>
      <p:sp>
        <p:nvSpPr>
          <p:cNvPr id="32" name="Rectangle 31"/>
          <p:cNvSpPr/>
          <p:nvPr/>
        </p:nvSpPr>
        <p:spPr>
          <a:xfrm>
            <a:off x="10631069" y="4429519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1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7212271" y="4429519"/>
            <a:ext cx="751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first</a:t>
            </a:r>
            <a:endParaRPr lang="en-US" sz="2800" dirty="0"/>
          </a:p>
        </p:txBody>
      </p:sp>
      <p:sp>
        <p:nvSpPr>
          <p:cNvPr id="34" name="Rectangle 33"/>
          <p:cNvSpPr/>
          <p:nvPr/>
        </p:nvSpPr>
        <p:spPr>
          <a:xfrm>
            <a:off x="8499999" y="4952737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0</a:t>
            </a:r>
            <a:endParaRPr lang="en-US" sz="2800" dirty="0"/>
          </a:p>
        </p:txBody>
      </p:sp>
      <p:sp>
        <p:nvSpPr>
          <p:cNvPr id="35" name="Rectangle 34"/>
          <p:cNvSpPr/>
          <p:nvPr/>
        </p:nvSpPr>
        <p:spPr>
          <a:xfrm>
            <a:off x="9210356" y="4952737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</a:t>
            </a:r>
            <a:endParaRPr lang="en-US" sz="2800" dirty="0"/>
          </a:p>
        </p:txBody>
      </p:sp>
      <p:sp>
        <p:nvSpPr>
          <p:cNvPr id="36" name="Rectangle 35"/>
          <p:cNvSpPr/>
          <p:nvPr/>
        </p:nvSpPr>
        <p:spPr>
          <a:xfrm>
            <a:off x="9920712" y="4952737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0</a:t>
            </a:r>
            <a:endParaRPr lang="en-US" sz="2800" dirty="0"/>
          </a:p>
        </p:txBody>
      </p:sp>
      <p:sp>
        <p:nvSpPr>
          <p:cNvPr id="37" name="Rectangle 36"/>
          <p:cNvSpPr/>
          <p:nvPr/>
        </p:nvSpPr>
        <p:spPr>
          <a:xfrm>
            <a:off x="10631069" y="4952737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0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7212271" y="4952737"/>
            <a:ext cx="1118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power</a:t>
            </a:r>
            <a:endParaRPr lang="en-US" sz="2800" dirty="0"/>
          </a:p>
        </p:txBody>
      </p:sp>
      <p:sp>
        <p:nvSpPr>
          <p:cNvPr id="25" name="Rounded Rectangular Callout 24"/>
          <p:cNvSpPr/>
          <p:nvPr/>
        </p:nvSpPr>
        <p:spPr>
          <a:xfrm>
            <a:off x="6427034" y="5879339"/>
            <a:ext cx="2305290" cy="855234"/>
          </a:xfrm>
          <a:prstGeom prst="wedgeRoundRectCallout">
            <a:avLst>
              <a:gd name="adj1" fmla="val 86122"/>
              <a:gd name="adj2" fmla="val -85242"/>
              <a:gd name="adj3" fmla="val 1666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Continue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shift</a:t>
            </a:r>
            <a:r>
              <a:rPr lang="zh-CN" altLang="en-US" dirty="0" smtClean="0"/>
              <a:t> </a:t>
            </a:r>
            <a:r>
              <a:rPr lang="en-US" altLang="zh-CN" dirty="0" smtClean="0"/>
              <a:t>power</a:t>
            </a:r>
            <a:endParaRPr lang="en-US" dirty="0"/>
          </a:p>
        </p:txBody>
      </p:sp>
      <p:sp>
        <p:nvSpPr>
          <p:cNvPr id="26" name="Rounded Rectangular Callout 25"/>
          <p:cNvSpPr/>
          <p:nvPr/>
        </p:nvSpPr>
        <p:spPr>
          <a:xfrm>
            <a:off x="8962794" y="1185746"/>
            <a:ext cx="2305290" cy="855234"/>
          </a:xfrm>
          <a:prstGeom prst="wedgeRoundRectCallout">
            <a:avLst>
              <a:gd name="adj1" fmla="val 39245"/>
              <a:gd name="adj2" fmla="val 107211"/>
              <a:gd name="adj3" fmla="val 1666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Continue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shift</a:t>
            </a:r>
            <a:r>
              <a:rPr lang="zh-CN" altLang="en-US" dirty="0" smtClean="0"/>
              <a:t> </a:t>
            </a:r>
            <a:r>
              <a:rPr lang="en-US" altLang="zh-CN" dirty="0" smtClean="0"/>
              <a:t>second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59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1214" y="936255"/>
            <a:ext cx="767850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class</a:t>
            </a:r>
            <a:r>
              <a:rPr lang="en-US" dirty="0" smtClean="0">
                <a:effectLst/>
                <a:latin typeface="Monaco" charset="0"/>
              </a:rPr>
              <a:t> Bitwise </a:t>
            </a:r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implements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err="1" smtClean="0">
                <a:effectLst/>
                <a:latin typeface="Monaco" charset="0"/>
              </a:rPr>
              <a:t>AdditionTechnique</a:t>
            </a:r>
            <a:r>
              <a:rPr lang="en-US" dirty="0" smtClean="0">
                <a:effectLst/>
                <a:latin typeface="Monaco" charset="0"/>
              </a:rPr>
              <a:t> {</a:t>
            </a:r>
          </a:p>
          <a:p>
            <a:r>
              <a:rPr lang="zh-CN" altLang="en-US" dirty="0" smtClean="0">
                <a:solidFill>
                  <a:srgbClr val="777777"/>
                </a:solidFill>
                <a:effectLst/>
                <a:latin typeface="Monaco" charset="0"/>
              </a:rPr>
              <a:t>    </a:t>
            </a:r>
            <a:r>
              <a:rPr lang="en-US" dirty="0" smtClean="0">
                <a:solidFill>
                  <a:srgbClr val="777777"/>
                </a:solidFill>
                <a:effectLst/>
                <a:latin typeface="Monaco" charset="0"/>
              </a:rPr>
              <a:t>@Override</a:t>
            </a:r>
          </a:p>
          <a:p>
            <a:r>
              <a:rPr lang="zh-CN" altLang="en-US" dirty="0" smtClean="0">
                <a:solidFill>
                  <a:srgbClr val="931A68"/>
                </a:solidFill>
                <a:effectLst/>
                <a:latin typeface="Monaco" charset="0"/>
              </a:rPr>
              <a:t>    </a:t>
            </a:r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public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void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err="1" smtClean="0">
                <a:effectLst/>
                <a:latin typeface="Monaco" charset="0"/>
              </a:rPr>
              <a:t>addAndPrint</a:t>
            </a:r>
            <a:r>
              <a:rPr lang="en-US" dirty="0" smtClean="0">
                <a:effectLst/>
                <a:latin typeface="Monaco" charset="0"/>
              </a:rPr>
              <a:t>(</a:t>
            </a:r>
            <a:r>
              <a:rPr lang="en-US" dirty="0" err="1" smtClean="0">
                <a:solidFill>
                  <a:srgbClr val="931A68"/>
                </a:solidFill>
                <a:effectLst/>
                <a:latin typeface="Monaco" charset="0"/>
              </a:rPr>
              <a:t>int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first</a:t>
            </a:r>
            <a:r>
              <a:rPr lang="en-US" dirty="0" smtClean="0">
                <a:effectLst/>
                <a:latin typeface="Monaco" charset="0"/>
              </a:rPr>
              <a:t>, </a:t>
            </a:r>
            <a:r>
              <a:rPr lang="en-US" dirty="0" err="1" smtClean="0">
                <a:solidFill>
                  <a:srgbClr val="931A68"/>
                </a:solidFill>
                <a:effectLst/>
                <a:latin typeface="Monaco" charset="0"/>
              </a:rPr>
              <a:t>int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second</a:t>
            </a:r>
            <a:r>
              <a:rPr lang="en-US" dirty="0" smtClean="0">
                <a:effectLst/>
                <a:latin typeface="Monaco" charset="0"/>
              </a:rPr>
              <a:t>) {</a:t>
            </a:r>
          </a:p>
          <a:p>
            <a:r>
              <a:rPr lang="zh-CN" altLang="en-US" dirty="0" smtClean="0">
                <a:effectLst/>
                <a:latin typeface="Monaco" charset="0"/>
              </a:rPr>
              <a:t>        </a:t>
            </a:r>
            <a:r>
              <a:rPr lang="en-US" b="1" dirty="0" err="1" smtClean="0">
                <a:effectLst/>
                <a:latin typeface="Monaco" charset="0"/>
              </a:rPr>
              <a:t>System.</a:t>
            </a:r>
            <a:r>
              <a:rPr lang="en-US" b="1" dirty="0" err="1" smtClean="0">
                <a:solidFill>
                  <a:srgbClr val="0326CC"/>
                </a:solidFill>
                <a:effectLst/>
                <a:latin typeface="Monaco" charset="0"/>
              </a:rPr>
              <a:t>out</a:t>
            </a:r>
            <a:r>
              <a:rPr lang="en-US" b="1" dirty="0" err="1" smtClean="0">
                <a:effectLst/>
                <a:latin typeface="Monaco" charset="0"/>
              </a:rPr>
              <a:t>.printf</a:t>
            </a:r>
            <a:r>
              <a:rPr lang="en-US" b="1" dirty="0" smtClean="0">
                <a:effectLst/>
                <a:latin typeface="Monaco" charset="0"/>
              </a:rPr>
              <a:t>(</a:t>
            </a:r>
            <a:r>
              <a:rPr lang="en-US" b="1" dirty="0" smtClean="0">
                <a:solidFill>
                  <a:srgbClr val="3933FF"/>
                </a:solidFill>
                <a:effectLst/>
                <a:latin typeface="Monaco" charset="0"/>
              </a:rPr>
              <a:t>"%d + %d? "</a:t>
            </a:r>
            <a:r>
              <a:rPr lang="en-US" b="1" dirty="0" smtClean="0">
                <a:effectLst/>
                <a:latin typeface="Monaco" charset="0"/>
              </a:rPr>
              <a:t>, </a:t>
            </a:r>
            <a:r>
              <a:rPr lang="en-US" b="1" dirty="0" smtClean="0">
                <a:solidFill>
                  <a:srgbClr val="7E504F"/>
                </a:solidFill>
                <a:effectLst/>
                <a:latin typeface="Monaco" charset="0"/>
              </a:rPr>
              <a:t>first</a:t>
            </a:r>
            <a:r>
              <a:rPr lang="en-US" b="1" dirty="0" smtClean="0">
                <a:effectLst/>
                <a:latin typeface="Monaco" charset="0"/>
              </a:rPr>
              <a:t>, </a:t>
            </a:r>
            <a:r>
              <a:rPr lang="en-US" b="1" dirty="0" smtClean="0">
                <a:solidFill>
                  <a:srgbClr val="7E504F"/>
                </a:solidFill>
                <a:effectLst/>
                <a:latin typeface="Monaco" charset="0"/>
              </a:rPr>
              <a:t>second</a:t>
            </a:r>
            <a:r>
              <a:rPr lang="en-US" b="1" dirty="0" smtClean="0">
                <a:effectLst/>
                <a:latin typeface="Monaco" charset="0"/>
              </a:rPr>
              <a:t>);</a:t>
            </a:r>
          </a:p>
          <a:p>
            <a:r>
              <a:rPr lang="zh-CN" altLang="en-US" dirty="0" smtClean="0">
                <a:solidFill>
                  <a:srgbClr val="931A68"/>
                </a:solidFill>
                <a:effectLst/>
                <a:latin typeface="Monaco" charset="0"/>
              </a:rPr>
              <a:t>        </a:t>
            </a:r>
            <a:r>
              <a:rPr lang="en-US" dirty="0" err="1" smtClean="0">
                <a:solidFill>
                  <a:srgbClr val="931A68"/>
                </a:solidFill>
                <a:effectLst/>
                <a:latin typeface="Monaco" charset="0"/>
              </a:rPr>
              <a:t>int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power</a:t>
            </a:r>
            <a:r>
              <a:rPr lang="en-US" dirty="0" smtClean="0">
                <a:effectLst/>
                <a:latin typeface="Monaco" charset="0"/>
              </a:rPr>
              <a:t> = 1;</a:t>
            </a:r>
          </a:p>
          <a:p>
            <a:r>
              <a:rPr lang="zh-CN" altLang="en-US" dirty="0" smtClean="0">
                <a:solidFill>
                  <a:srgbClr val="931A68"/>
                </a:solidFill>
                <a:effectLst/>
                <a:latin typeface="Monaco" charset="0"/>
              </a:rPr>
              <a:t>        </a:t>
            </a:r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do</a:t>
            </a:r>
            <a:r>
              <a:rPr lang="en-US" dirty="0" smtClean="0">
                <a:effectLst/>
                <a:latin typeface="Monaco" charset="0"/>
              </a:rPr>
              <a:t> {</a:t>
            </a:r>
          </a:p>
          <a:p>
            <a:r>
              <a:rPr lang="zh-CN" altLang="en-US" dirty="0" smtClean="0">
                <a:solidFill>
                  <a:srgbClr val="931A68"/>
                </a:solidFill>
                <a:effectLst/>
                <a:latin typeface="Monaco" charset="0"/>
              </a:rPr>
              <a:t>            </a:t>
            </a:r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if</a:t>
            </a:r>
            <a:r>
              <a:rPr lang="en-US" dirty="0" smtClean="0">
                <a:effectLst/>
                <a:latin typeface="Monaco" charset="0"/>
              </a:rPr>
              <a:t>((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second</a:t>
            </a:r>
            <a:r>
              <a:rPr lang="en-US" dirty="0" smtClean="0">
                <a:effectLst/>
                <a:latin typeface="Monaco" charset="0"/>
              </a:rPr>
              <a:t> &amp; 1) == 1) {</a:t>
            </a:r>
          </a:p>
          <a:p>
            <a:r>
              <a:rPr lang="zh-CN" altLang="en-US" dirty="0" smtClean="0">
                <a:solidFill>
                  <a:srgbClr val="7E504F"/>
                </a:solidFill>
                <a:effectLst/>
                <a:latin typeface="Monaco" charset="0"/>
              </a:rPr>
              <a:t>                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first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+= 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power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;</a:t>
            </a:r>
            <a:endParaRPr lang="en-US" dirty="0" smtClean="0">
              <a:solidFill>
                <a:srgbClr val="7E504F"/>
              </a:solidFill>
              <a:effectLst/>
              <a:latin typeface="Monaco" charset="0"/>
            </a:endParaRPr>
          </a:p>
          <a:p>
            <a:r>
              <a:rPr lang="zh-CN" altLang="en-US" dirty="0" smtClean="0">
                <a:effectLst/>
                <a:latin typeface="Monaco" charset="0"/>
              </a:rPr>
              <a:t>            </a:t>
            </a:r>
            <a:r>
              <a:rPr lang="en-US" dirty="0" smtClean="0">
                <a:effectLst/>
                <a:latin typeface="Monaco" charset="0"/>
              </a:rPr>
              <a:t>}</a:t>
            </a:r>
          </a:p>
          <a:p>
            <a:r>
              <a:rPr lang="zh-CN" altLang="en-US" dirty="0" smtClean="0">
                <a:solidFill>
                  <a:srgbClr val="7E504F"/>
                </a:solidFill>
                <a:latin typeface="Monaco" charset="0"/>
              </a:rPr>
              <a:t>            </a:t>
            </a:r>
            <a:r>
              <a:rPr lang="en-US" altLang="zh-CN" dirty="0" smtClean="0">
                <a:solidFill>
                  <a:srgbClr val="7E504F"/>
                </a:solidFill>
                <a:latin typeface="Monaco" charset="0"/>
              </a:rPr>
              <a:t>p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ower</a:t>
            </a:r>
            <a:r>
              <a:rPr lang="en-US" dirty="0" smtClean="0">
                <a:effectLst/>
                <a:latin typeface="Monaco" charset="0"/>
              </a:rPr>
              <a:t> &lt;&lt;= 1;</a:t>
            </a:r>
          </a:p>
          <a:p>
            <a:endParaRPr lang="en-US" dirty="0" smtClean="0">
              <a:solidFill>
                <a:srgbClr val="7E504F"/>
              </a:solidFill>
              <a:effectLst/>
              <a:latin typeface="Monaco" charset="0"/>
            </a:endParaRPr>
          </a:p>
          <a:p>
            <a:r>
              <a:rPr lang="zh-CN" altLang="en-US" dirty="0">
                <a:solidFill>
                  <a:srgbClr val="7E504F"/>
                </a:solidFill>
                <a:latin typeface="Monaco" charset="0"/>
              </a:rPr>
              <a:t> </a:t>
            </a:r>
            <a:r>
              <a:rPr lang="zh-CN" altLang="en-US" dirty="0" smtClean="0">
                <a:solidFill>
                  <a:srgbClr val="7E504F"/>
                </a:solidFill>
                <a:latin typeface="Monaco" charset="0"/>
              </a:rPr>
              <a:t>           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second</a:t>
            </a:r>
            <a:r>
              <a:rPr lang="en-US" dirty="0" smtClean="0">
                <a:effectLst/>
                <a:latin typeface="Monaco" charset="0"/>
              </a:rPr>
              <a:t> &gt;&gt;&gt;= 1;</a:t>
            </a:r>
          </a:p>
          <a:p>
            <a:r>
              <a:rPr lang="zh-CN" altLang="en-US" dirty="0" smtClean="0">
                <a:effectLst/>
                <a:latin typeface="Monaco" charset="0"/>
              </a:rPr>
              <a:t>            </a:t>
            </a:r>
            <a:r>
              <a:rPr lang="en-US" b="1" dirty="0" err="1" smtClean="0">
                <a:effectLst/>
                <a:latin typeface="Monaco" charset="0"/>
              </a:rPr>
              <a:t>System.</a:t>
            </a:r>
            <a:r>
              <a:rPr lang="en-US" b="1" dirty="0" err="1" smtClean="0">
                <a:solidFill>
                  <a:srgbClr val="0326CC"/>
                </a:solidFill>
                <a:effectLst/>
                <a:latin typeface="Monaco" charset="0"/>
              </a:rPr>
              <a:t>out</a:t>
            </a:r>
            <a:r>
              <a:rPr lang="en-US" b="1" dirty="0" err="1" smtClean="0">
                <a:effectLst/>
                <a:latin typeface="Monaco" charset="0"/>
              </a:rPr>
              <a:t>.print</a:t>
            </a:r>
            <a:r>
              <a:rPr lang="en-US" b="1" dirty="0" smtClean="0">
                <a:effectLst/>
                <a:latin typeface="Monaco" charset="0"/>
              </a:rPr>
              <a:t>(</a:t>
            </a:r>
            <a:r>
              <a:rPr lang="en-US" b="1" dirty="0" smtClean="0">
                <a:solidFill>
                  <a:srgbClr val="3933FF"/>
                </a:solidFill>
                <a:effectLst/>
                <a:latin typeface="Monaco" charset="0"/>
              </a:rPr>
              <a:t>"."</a:t>
            </a:r>
            <a:r>
              <a:rPr lang="en-US" b="1" dirty="0" smtClean="0">
                <a:effectLst/>
                <a:latin typeface="Monaco" charset="0"/>
              </a:rPr>
              <a:t>);</a:t>
            </a:r>
          </a:p>
          <a:p>
            <a:r>
              <a:rPr lang="zh-CN" altLang="en-US" dirty="0" smtClean="0">
                <a:effectLst/>
                <a:latin typeface="Monaco" charset="0"/>
              </a:rPr>
              <a:t>        </a:t>
            </a:r>
            <a:r>
              <a:rPr lang="en-US" dirty="0" smtClean="0">
                <a:effectLst/>
                <a:latin typeface="Monaco" charset="0"/>
              </a:rPr>
              <a:t>} </a:t>
            </a:r>
            <a:r>
              <a:rPr lang="en-US" dirty="0" smtClean="0">
                <a:solidFill>
                  <a:srgbClr val="931A68"/>
                </a:solidFill>
                <a:effectLst/>
                <a:latin typeface="Monaco" charset="0"/>
              </a:rPr>
              <a:t>while</a:t>
            </a:r>
            <a:r>
              <a:rPr lang="en-US" dirty="0" smtClean="0">
                <a:effectLst/>
                <a:latin typeface="Monaco" charset="0"/>
              </a:rPr>
              <a:t> (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second</a:t>
            </a:r>
            <a:r>
              <a:rPr lang="en-US" dirty="0" smtClean="0">
                <a:effectLst/>
                <a:latin typeface="Monaco" charset="0"/>
              </a:rPr>
              <a:t> &gt; 0);</a:t>
            </a:r>
          </a:p>
          <a:p>
            <a:r>
              <a:rPr lang="zh-CN" altLang="en-US" dirty="0" smtClean="0">
                <a:effectLst/>
                <a:latin typeface="Monaco" charset="0"/>
              </a:rPr>
              <a:t>        </a:t>
            </a:r>
            <a:r>
              <a:rPr lang="en-US" dirty="0" err="1" smtClean="0">
                <a:effectLst/>
                <a:latin typeface="Monaco" charset="0"/>
              </a:rPr>
              <a:t>System.</a:t>
            </a:r>
            <a:r>
              <a:rPr lang="en-US" dirty="0" err="1" smtClean="0">
                <a:solidFill>
                  <a:srgbClr val="0326CC"/>
                </a:solidFill>
                <a:effectLst/>
                <a:latin typeface="Monaco" charset="0"/>
              </a:rPr>
              <a:t>out</a:t>
            </a:r>
            <a:r>
              <a:rPr lang="en-US" dirty="0" err="1" smtClean="0">
                <a:effectLst/>
                <a:latin typeface="Monaco" charset="0"/>
              </a:rPr>
              <a:t>.printf</a:t>
            </a:r>
            <a:r>
              <a:rPr lang="en-US" dirty="0" smtClean="0">
                <a:effectLst/>
                <a:latin typeface="Monaco" charset="0"/>
              </a:rPr>
              <a:t>(</a:t>
            </a:r>
            <a:r>
              <a:rPr lang="en-US" dirty="0" smtClean="0">
                <a:solidFill>
                  <a:srgbClr val="3933FF"/>
                </a:solidFill>
                <a:effectLst/>
                <a:latin typeface="Monaco" charset="0"/>
              </a:rPr>
              <a:t>" %d."</a:t>
            </a:r>
            <a:r>
              <a:rPr lang="en-US" dirty="0" smtClean="0">
                <a:effectLst/>
                <a:latin typeface="Monaco" charset="0"/>
              </a:rPr>
              <a:t>, 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first</a:t>
            </a:r>
            <a:r>
              <a:rPr lang="en-US" dirty="0" smtClean="0">
                <a:effectLst/>
                <a:latin typeface="Monaco" charset="0"/>
              </a:rPr>
              <a:t>);</a:t>
            </a:r>
          </a:p>
          <a:p>
            <a:r>
              <a:rPr lang="zh-CN" altLang="en-US" dirty="0" smtClean="0">
                <a:effectLst/>
                <a:latin typeface="Monaco" charset="0"/>
              </a:rPr>
              <a:t>    </a:t>
            </a:r>
            <a:r>
              <a:rPr lang="en-US" dirty="0" smtClean="0">
                <a:effectLst/>
                <a:latin typeface="Monaco" charset="0"/>
              </a:rPr>
              <a:t>}</a:t>
            </a:r>
          </a:p>
          <a:p>
            <a:r>
              <a:rPr lang="en-US" dirty="0" smtClean="0">
                <a:effectLst/>
                <a:latin typeface="Monaco" charset="0"/>
              </a:rPr>
              <a:t>}</a:t>
            </a:r>
            <a:endParaRPr lang="en-US" dirty="0">
              <a:effectLst/>
              <a:latin typeface="Monaco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1214" y="300428"/>
            <a:ext cx="10515600" cy="63582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Bitwise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499999" y="2552082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0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9210356" y="2552082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0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9920712" y="2552082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0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10631069" y="2552082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1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8499998" y="3075301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0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9210355" y="3075300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0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9914627" y="3075300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0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0627050" y="3075300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7212271" y="2552082"/>
            <a:ext cx="1220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second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7212271" y="30753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</a:t>
            </a:r>
            <a:endParaRPr lang="en-US" sz="2800" dirty="0"/>
          </a:p>
        </p:txBody>
      </p:sp>
      <p:sp>
        <p:nvSpPr>
          <p:cNvPr id="28" name="Rectangle 27"/>
          <p:cNvSpPr/>
          <p:nvPr/>
        </p:nvSpPr>
        <p:spPr>
          <a:xfrm>
            <a:off x="8499999" y="4429519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0</a:t>
            </a:r>
            <a:endParaRPr lang="en-US" sz="2800" dirty="0"/>
          </a:p>
        </p:txBody>
      </p:sp>
      <p:sp>
        <p:nvSpPr>
          <p:cNvPr id="30" name="Rectangle 29"/>
          <p:cNvSpPr/>
          <p:nvPr/>
        </p:nvSpPr>
        <p:spPr>
          <a:xfrm>
            <a:off x="9210356" y="4429519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0</a:t>
            </a:r>
            <a:endParaRPr lang="en-US" sz="2800" dirty="0"/>
          </a:p>
        </p:txBody>
      </p:sp>
      <p:sp>
        <p:nvSpPr>
          <p:cNvPr id="31" name="Rectangle 30"/>
          <p:cNvSpPr/>
          <p:nvPr/>
        </p:nvSpPr>
        <p:spPr>
          <a:xfrm>
            <a:off x="9920712" y="4429519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</a:t>
            </a:r>
            <a:endParaRPr lang="en-US" sz="2800" dirty="0"/>
          </a:p>
        </p:txBody>
      </p:sp>
      <p:sp>
        <p:nvSpPr>
          <p:cNvPr id="32" name="Rectangle 31"/>
          <p:cNvSpPr/>
          <p:nvPr/>
        </p:nvSpPr>
        <p:spPr>
          <a:xfrm>
            <a:off x="10631069" y="4429519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1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7212271" y="4429519"/>
            <a:ext cx="751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first</a:t>
            </a:r>
            <a:endParaRPr lang="en-US" sz="2800" dirty="0"/>
          </a:p>
        </p:txBody>
      </p:sp>
      <p:sp>
        <p:nvSpPr>
          <p:cNvPr id="34" name="Rectangle 33"/>
          <p:cNvSpPr/>
          <p:nvPr/>
        </p:nvSpPr>
        <p:spPr>
          <a:xfrm>
            <a:off x="8499999" y="4952737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0</a:t>
            </a:r>
            <a:endParaRPr lang="en-US" sz="2800" dirty="0"/>
          </a:p>
        </p:txBody>
      </p:sp>
      <p:sp>
        <p:nvSpPr>
          <p:cNvPr id="35" name="Rectangle 34"/>
          <p:cNvSpPr/>
          <p:nvPr/>
        </p:nvSpPr>
        <p:spPr>
          <a:xfrm>
            <a:off x="9210356" y="4952737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</a:t>
            </a:r>
            <a:endParaRPr lang="en-US" sz="2800" dirty="0"/>
          </a:p>
        </p:txBody>
      </p:sp>
      <p:sp>
        <p:nvSpPr>
          <p:cNvPr id="36" name="Rectangle 35"/>
          <p:cNvSpPr/>
          <p:nvPr/>
        </p:nvSpPr>
        <p:spPr>
          <a:xfrm>
            <a:off x="9920712" y="4952737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0</a:t>
            </a:r>
            <a:endParaRPr lang="en-US" sz="2800" dirty="0"/>
          </a:p>
        </p:txBody>
      </p:sp>
      <p:sp>
        <p:nvSpPr>
          <p:cNvPr id="37" name="Rectangle 36"/>
          <p:cNvSpPr/>
          <p:nvPr/>
        </p:nvSpPr>
        <p:spPr>
          <a:xfrm>
            <a:off x="10631069" y="4952737"/>
            <a:ext cx="7143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0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7212271" y="4952737"/>
            <a:ext cx="1118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power</a:t>
            </a:r>
            <a:endParaRPr lang="en-US" sz="2800" dirty="0"/>
          </a:p>
        </p:txBody>
      </p:sp>
      <p:sp>
        <p:nvSpPr>
          <p:cNvPr id="26" name="Rounded Rectangular Callout 25"/>
          <p:cNvSpPr/>
          <p:nvPr/>
        </p:nvSpPr>
        <p:spPr>
          <a:xfrm>
            <a:off x="8499999" y="1185746"/>
            <a:ext cx="3553456" cy="855234"/>
          </a:xfrm>
          <a:prstGeom prst="wedgeRoundRectCallout">
            <a:avLst>
              <a:gd name="adj1" fmla="val 22402"/>
              <a:gd name="adj2" fmla="val 109155"/>
              <a:gd name="adj3" fmla="val 1666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Continue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dirty="0" smtClean="0">
                <a:solidFill>
                  <a:srgbClr val="7E504F"/>
                </a:solidFill>
                <a:effectLst/>
                <a:latin typeface="Monaco" charset="0"/>
              </a:rPr>
              <a:t>second</a:t>
            </a:r>
            <a:r>
              <a:rPr lang="en-US" dirty="0" smtClean="0">
                <a:effectLst/>
                <a:latin typeface="Monaco" charset="0"/>
              </a:rPr>
              <a:t> &amp; 1</a:t>
            </a:r>
            <a:r>
              <a:rPr lang="zh-CN" altLang="en-US" dirty="0" smtClean="0">
                <a:effectLst/>
                <a:latin typeface="Monaco" charset="0"/>
              </a:rPr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 smtClean="0"/>
              <a:t>compare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last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digit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second</a:t>
            </a:r>
            <a:r>
              <a:rPr lang="zh-CN" alt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1396</Words>
  <Application>Microsoft Macintosh PowerPoint</Application>
  <PresentationFormat>Widescreen</PresentationFormat>
  <Paragraphs>393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</vt:lpstr>
      <vt:lpstr>Calibri Light</vt:lpstr>
      <vt:lpstr>Cambria Math</vt:lpstr>
      <vt:lpstr>DengXian</vt:lpstr>
      <vt:lpstr>DengXian Light</vt:lpstr>
      <vt:lpstr>Monaco</vt:lpstr>
      <vt:lpstr>Arial</vt:lpstr>
      <vt:lpstr>Office Theme</vt:lpstr>
      <vt:lpstr>Recursion</vt:lpstr>
      <vt:lpstr>Recursion</vt:lpstr>
      <vt:lpstr>Base</vt:lpstr>
      <vt:lpstr>Bitwise</vt:lpstr>
      <vt:lpstr>Bitwise</vt:lpstr>
      <vt:lpstr>Bitwise</vt:lpstr>
      <vt:lpstr>Bitwise</vt:lpstr>
      <vt:lpstr>Bitwise</vt:lpstr>
      <vt:lpstr>Bitwise</vt:lpstr>
      <vt:lpstr>Bitwise</vt:lpstr>
      <vt:lpstr>Bitwise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Yifan Tian</dc:creator>
  <cp:lastModifiedBy>Yifan Tian</cp:lastModifiedBy>
  <cp:revision>61</cp:revision>
  <dcterms:created xsi:type="dcterms:W3CDTF">2017-09-26T02:30:43Z</dcterms:created>
  <dcterms:modified xsi:type="dcterms:W3CDTF">2017-09-26T06:23:16Z</dcterms:modified>
</cp:coreProperties>
</file>