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3" r:id="rId8"/>
    <p:sldId id="262" r:id="rId9"/>
    <p:sldId id="261" r:id="rId10"/>
    <p:sldId id="268" r:id="rId11"/>
    <p:sldId id="265" r:id="rId12"/>
    <p:sldId id="267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0" r:id="rId21"/>
    <p:sldId id="278" r:id="rId22"/>
    <p:sldId id="279" r:id="rId23"/>
    <p:sldId id="280" r:id="rId24"/>
    <p:sldId id="271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B140C-4BED-4DC6-AC36-38AE336CDEB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5AAA9B-1697-4451-B8C7-465455E7A7F0}">
      <dgm:prSet/>
      <dgm:spPr/>
      <dgm:t>
        <a:bodyPr/>
        <a:lstStyle/>
        <a:p>
          <a:r>
            <a:rPr lang="en-US" b="0" i="0"/>
            <a:t>White-Box Testing</a:t>
          </a:r>
          <a:endParaRPr lang="en-US"/>
        </a:p>
      </dgm:t>
    </dgm:pt>
    <dgm:pt modelId="{3F75C751-F6EE-46EC-9DCE-14F16D7110C0}" type="parTrans" cxnId="{E111256E-16A6-4DF2-B3DB-140148704B50}">
      <dgm:prSet/>
      <dgm:spPr/>
      <dgm:t>
        <a:bodyPr/>
        <a:lstStyle/>
        <a:p>
          <a:endParaRPr lang="en-US"/>
        </a:p>
      </dgm:t>
    </dgm:pt>
    <dgm:pt modelId="{1560B732-F4ED-4A97-B9E4-F6F319888E80}" type="sibTrans" cxnId="{E111256E-16A6-4DF2-B3DB-140148704B50}">
      <dgm:prSet/>
      <dgm:spPr/>
      <dgm:t>
        <a:bodyPr/>
        <a:lstStyle/>
        <a:p>
          <a:endParaRPr lang="en-US"/>
        </a:p>
      </dgm:t>
    </dgm:pt>
    <dgm:pt modelId="{F31A4AC8-3FAC-4330-A9D6-AC80E98958DA}">
      <dgm:prSet/>
      <dgm:spPr/>
      <dgm:t>
        <a:bodyPr/>
        <a:lstStyle/>
        <a:p>
          <a:r>
            <a:rPr lang="en-US" b="0" i="0"/>
            <a:t>Black-Box Testing</a:t>
          </a:r>
          <a:endParaRPr lang="en-US"/>
        </a:p>
      </dgm:t>
    </dgm:pt>
    <dgm:pt modelId="{6E63C3D1-40E2-4429-9822-E1DA1CB138AF}" type="parTrans" cxnId="{AF591F80-00AB-4BD9-8B9B-64F72843D8CE}">
      <dgm:prSet/>
      <dgm:spPr/>
      <dgm:t>
        <a:bodyPr/>
        <a:lstStyle/>
        <a:p>
          <a:endParaRPr lang="en-US"/>
        </a:p>
      </dgm:t>
    </dgm:pt>
    <dgm:pt modelId="{8844AB3B-2171-4924-B9BE-82082FFC0440}" type="sibTrans" cxnId="{AF591F80-00AB-4BD9-8B9B-64F72843D8CE}">
      <dgm:prSet/>
      <dgm:spPr/>
      <dgm:t>
        <a:bodyPr/>
        <a:lstStyle/>
        <a:p>
          <a:endParaRPr lang="en-US"/>
        </a:p>
      </dgm:t>
    </dgm:pt>
    <dgm:pt modelId="{64CEB71E-A86F-4F44-8E0B-9B972C80F53E}">
      <dgm:prSet/>
      <dgm:spPr/>
      <dgm:t>
        <a:bodyPr/>
        <a:lstStyle/>
        <a:p>
          <a:r>
            <a:rPr lang="en-US" b="0" i="0"/>
            <a:t>Grey-Box Testing</a:t>
          </a:r>
          <a:endParaRPr lang="en-US"/>
        </a:p>
      </dgm:t>
    </dgm:pt>
    <dgm:pt modelId="{8AA211C3-4B05-4797-B5E3-724D6276613E}" type="parTrans" cxnId="{B6520546-8719-4165-99BF-598C7EE6B503}">
      <dgm:prSet/>
      <dgm:spPr/>
      <dgm:t>
        <a:bodyPr/>
        <a:lstStyle/>
        <a:p>
          <a:endParaRPr lang="en-US"/>
        </a:p>
      </dgm:t>
    </dgm:pt>
    <dgm:pt modelId="{0317991F-206A-4DC0-B17B-17440E8AC397}" type="sibTrans" cxnId="{B6520546-8719-4165-99BF-598C7EE6B503}">
      <dgm:prSet/>
      <dgm:spPr/>
      <dgm:t>
        <a:bodyPr/>
        <a:lstStyle/>
        <a:p>
          <a:endParaRPr lang="en-US"/>
        </a:p>
      </dgm:t>
    </dgm:pt>
    <dgm:pt modelId="{A36DE703-7D64-4051-878F-2E26B4B4A208}">
      <dgm:prSet/>
      <dgm:spPr/>
      <dgm:t>
        <a:bodyPr/>
        <a:lstStyle/>
        <a:p>
          <a:r>
            <a:rPr lang="en-US" b="0" i="0"/>
            <a:t>Assertion-Based Testing</a:t>
          </a:r>
          <a:endParaRPr lang="en-US"/>
        </a:p>
      </dgm:t>
    </dgm:pt>
    <dgm:pt modelId="{25D548C8-99BD-4024-808A-A5A9E1F49D06}" type="parTrans" cxnId="{283E6666-0170-4FB5-932D-52A3F4082175}">
      <dgm:prSet/>
      <dgm:spPr/>
      <dgm:t>
        <a:bodyPr/>
        <a:lstStyle/>
        <a:p>
          <a:endParaRPr lang="en-US"/>
        </a:p>
      </dgm:t>
    </dgm:pt>
    <dgm:pt modelId="{B72FA9D2-2832-4F26-AB8C-B12155219299}" type="sibTrans" cxnId="{283E6666-0170-4FB5-932D-52A3F4082175}">
      <dgm:prSet/>
      <dgm:spPr/>
      <dgm:t>
        <a:bodyPr/>
        <a:lstStyle/>
        <a:p>
          <a:endParaRPr lang="en-US"/>
        </a:p>
      </dgm:t>
    </dgm:pt>
    <dgm:pt modelId="{630B182C-0140-4E52-B216-EF12C26A10C6}">
      <dgm:prSet/>
      <dgm:spPr/>
      <dgm:t>
        <a:bodyPr/>
        <a:lstStyle/>
        <a:p>
          <a:r>
            <a:rPr lang="en-US" b="0" i="0"/>
            <a:t>Fuzzy Testing</a:t>
          </a:r>
          <a:endParaRPr lang="en-US"/>
        </a:p>
      </dgm:t>
    </dgm:pt>
    <dgm:pt modelId="{EF40945F-5B38-4EE6-8F39-04F931667755}" type="parTrans" cxnId="{ACA471BC-4D68-4A13-8E0A-4119D5A8052B}">
      <dgm:prSet/>
      <dgm:spPr/>
      <dgm:t>
        <a:bodyPr/>
        <a:lstStyle/>
        <a:p>
          <a:endParaRPr lang="en-US"/>
        </a:p>
      </dgm:t>
    </dgm:pt>
    <dgm:pt modelId="{B7DD6217-A821-498B-B899-CC368291BF87}" type="sibTrans" cxnId="{ACA471BC-4D68-4A13-8E0A-4119D5A8052B}">
      <dgm:prSet/>
      <dgm:spPr/>
      <dgm:t>
        <a:bodyPr/>
        <a:lstStyle/>
        <a:p>
          <a:endParaRPr lang="en-US"/>
        </a:p>
      </dgm:t>
    </dgm:pt>
    <dgm:pt modelId="{482DE27D-350E-41A2-B6E7-DF33DE48831B}" type="pres">
      <dgm:prSet presAssocID="{621B140C-4BED-4DC6-AC36-38AE336CDEB6}" presName="diagram" presStyleCnt="0">
        <dgm:presLayoutVars>
          <dgm:dir/>
          <dgm:resizeHandles val="exact"/>
        </dgm:presLayoutVars>
      </dgm:prSet>
      <dgm:spPr/>
    </dgm:pt>
    <dgm:pt modelId="{714D5BDA-9CE6-47AD-AED6-D935CF7CBED7}" type="pres">
      <dgm:prSet presAssocID="{5C5AAA9B-1697-4451-B8C7-465455E7A7F0}" presName="node" presStyleLbl="node1" presStyleIdx="0" presStyleCnt="5">
        <dgm:presLayoutVars>
          <dgm:bulletEnabled val="1"/>
        </dgm:presLayoutVars>
      </dgm:prSet>
      <dgm:spPr/>
    </dgm:pt>
    <dgm:pt modelId="{65494D9D-C2F3-4EC2-9A0A-35C48ED88C60}" type="pres">
      <dgm:prSet presAssocID="{1560B732-F4ED-4A97-B9E4-F6F319888E80}" presName="sibTrans" presStyleCnt="0"/>
      <dgm:spPr/>
    </dgm:pt>
    <dgm:pt modelId="{8EF3FE11-8A70-46BA-84C3-761CB6430B56}" type="pres">
      <dgm:prSet presAssocID="{F31A4AC8-3FAC-4330-A9D6-AC80E98958DA}" presName="node" presStyleLbl="node1" presStyleIdx="1" presStyleCnt="5">
        <dgm:presLayoutVars>
          <dgm:bulletEnabled val="1"/>
        </dgm:presLayoutVars>
      </dgm:prSet>
      <dgm:spPr/>
    </dgm:pt>
    <dgm:pt modelId="{5BAF19CE-EDE4-4F0E-9DC4-B7998A5124B4}" type="pres">
      <dgm:prSet presAssocID="{8844AB3B-2171-4924-B9BE-82082FFC0440}" presName="sibTrans" presStyleCnt="0"/>
      <dgm:spPr/>
    </dgm:pt>
    <dgm:pt modelId="{5D66F0C1-0DDD-48C6-8F7B-8B0EEADA7145}" type="pres">
      <dgm:prSet presAssocID="{64CEB71E-A86F-4F44-8E0B-9B972C80F53E}" presName="node" presStyleLbl="node1" presStyleIdx="2" presStyleCnt="5">
        <dgm:presLayoutVars>
          <dgm:bulletEnabled val="1"/>
        </dgm:presLayoutVars>
      </dgm:prSet>
      <dgm:spPr/>
    </dgm:pt>
    <dgm:pt modelId="{4B2F0FFA-259B-4D8F-9C4A-0A154C3BDED9}" type="pres">
      <dgm:prSet presAssocID="{0317991F-206A-4DC0-B17B-17440E8AC397}" presName="sibTrans" presStyleCnt="0"/>
      <dgm:spPr/>
    </dgm:pt>
    <dgm:pt modelId="{A747774D-AE39-4BC9-AC4B-8B016942C490}" type="pres">
      <dgm:prSet presAssocID="{A36DE703-7D64-4051-878F-2E26B4B4A208}" presName="node" presStyleLbl="node1" presStyleIdx="3" presStyleCnt="5">
        <dgm:presLayoutVars>
          <dgm:bulletEnabled val="1"/>
        </dgm:presLayoutVars>
      </dgm:prSet>
      <dgm:spPr/>
    </dgm:pt>
    <dgm:pt modelId="{D9D43295-02B8-4B95-9D57-923BE1672BE0}" type="pres">
      <dgm:prSet presAssocID="{B72FA9D2-2832-4F26-AB8C-B12155219299}" presName="sibTrans" presStyleCnt="0"/>
      <dgm:spPr/>
    </dgm:pt>
    <dgm:pt modelId="{8DB463C3-0BD4-41CB-B146-9CC07D66AC1A}" type="pres">
      <dgm:prSet presAssocID="{630B182C-0140-4E52-B216-EF12C26A10C6}" presName="node" presStyleLbl="node1" presStyleIdx="4" presStyleCnt="5">
        <dgm:presLayoutVars>
          <dgm:bulletEnabled val="1"/>
        </dgm:presLayoutVars>
      </dgm:prSet>
      <dgm:spPr/>
    </dgm:pt>
  </dgm:ptLst>
  <dgm:cxnLst>
    <dgm:cxn modelId="{B6520546-8719-4165-99BF-598C7EE6B503}" srcId="{621B140C-4BED-4DC6-AC36-38AE336CDEB6}" destId="{64CEB71E-A86F-4F44-8E0B-9B972C80F53E}" srcOrd="2" destOrd="0" parTransId="{8AA211C3-4B05-4797-B5E3-724D6276613E}" sibTransId="{0317991F-206A-4DC0-B17B-17440E8AC397}"/>
    <dgm:cxn modelId="{283E6666-0170-4FB5-932D-52A3F4082175}" srcId="{621B140C-4BED-4DC6-AC36-38AE336CDEB6}" destId="{A36DE703-7D64-4051-878F-2E26B4B4A208}" srcOrd="3" destOrd="0" parTransId="{25D548C8-99BD-4024-808A-A5A9E1F49D06}" sibTransId="{B72FA9D2-2832-4F26-AB8C-B12155219299}"/>
    <dgm:cxn modelId="{E111256E-16A6-4DF2-B3DB-140148704B50}" srcId="{621B140C-4BED-4DC6-AC36-38AE336CDEB6}" destId="{5C5AAA9B-1697-4451-B8C7-465455E7A7F0}" srcOrd="0" destOrd="0" parTransId="{3F75C751-F6EE-46EC-9DCE-14F16D7110C0}" sibTransId="{1560B732-F4ED-4A97-B9E4-F6F319888E80}"/>
    <dgm:cxn modelId="{2933497C-A448-42CF-B805-F25E82460DA8}" type="presOf" srcId="{621B140C-4BED-4DC6-AC36-38AE336CDEB6}" destId="{482DE27D-350E-41A2-B6E7-DF33DE48831B}" srcOrd="0" destOrd="0" presId="urn:microsoft.com/office/officeart/2005/8/layout/default"/>
    <dgm:cxn modelId="{AF591F80-00AB-4BD9-8B9B-64F72843D8CE}" srcId="{621B140C-4BED-4DC6-AC36-38AE336CDEB6}" destId="{F31A4AC8-3FAC-4330-A9D6-AC80E98958DA}" srcOrd="1" destOrd="0" parTransId="{6E63C3D1-40E2-4429-9822-E1DA1CB138AF}" sibTransId="{8844AB3B-2171-4924-B9BE-82082FFC0440}"/>
    <dgm:cxn modelId="{908DEFA1-79E4-4D90-91EE-804DAA6EECA7}" type="presOf" srcId="{630B182C-0140-4E52-B216-EF12C26A10C6}" destId="{8DB463C3-0BD4-41CB-B146-9CC07D66AC1A}" srcOrd="0" destOrd="0" presId="urn:microsoft.com/office/officeart/2005/8/layout/default"/>
    <dgm:cxn modelId="{B2BB76AB-3CF0-4372-A409-C164CAD33F48}" type="presOf" srcId="{5C5AAA9B-1697-4451-B8C7-465455E7A7F0}" destId="{714D5BDA-9CE6-47AD-AED6-D935CF7CBED7}" srcOrd="0" destOrd="0" presId="urn:microsoft.com/office/officeart/2005/8/layout/default"/>
    <dgm:cxn modelId="{ACA471BC-4D68-4A13-8E0A-4119D5A8052B}" srcId="{621B140C-4BED-4DC6-AC36-38AE336CDEB6}" destId="{630B182C-0140-4E52-B216-EF12C26A10C6}" srcOrd="4" destOrd="0" parTransId="{EF40945F-5B38-4EE6-8F39-04F931667755}" sibTransId="{B7DD6217-A821-498B-B899-CC368291BF87}"/>
    <dgm:cxn modelId="{18A2B0C2-35DF-41F3-9A5F-EB679F678A0A}" type="presOf" srcId="{F31A4AC8-3FAC-4330-A9D6-AC80E98958DA}" destId="{8EF3FE11-8A70-46BA-84C3-761CB6430B56}" srcOrd="0" destOrd="0" presId="urn:microsoft.com/office/officeart/2005/8/layout/default"/>
    <dgm:cxn modelId="{6C924DC8-BC44-409A-B2D5-92A9228F901D}" type="presOf" srcId="{64CEB71E-A86F-4F44-8E0B-9B972C80F53E}" destId="{5D66F0C1-0DDD-48C6-8F7B-8B0EEADA7145}" srcOrd="0" destOrd="0" presId="urn:microsoft.com/office/officeart/2005/8/layout/default"/>
    <dgm:cxn modelId="{F51BACF2-8C1E-4553-88D5-EEA5D7322849}" type="presOf" srcId="{A36DE703-7D64-4051-878F-2E26B4B4A208}" destId="{A747774D-AE39-4BC9-AC4B-8B016942C490}" srcOrd="0" destOrd="0" presId="urn:microsoft.com/office/officeart/2005/8/layout/default"/>
    <dgm:cxn modelId="{1E2A3C32-50DA-4FF9-95C6-F3922C014DF6}" type="presParOf" srcId="{482DE27D-350E-41A2-B6E7-DF33DE48831B}" destId="{714D5BDA-9CE6-47AD-AED6-D935CF7CBED7}" srcOrd="0" destOrd="0" presId="urn:microsoft.com/office/officeart/2005/8/layout/default"/>
    <dgm:cxn modelId="{475831BF-C517-44C2-81DA-F759506C35C3}" type="presParOf" srcId="{482DE27D-350E-41A2-B6E7-DF33DE48831B}" destId="{65494D9D-C2F3-4EC2-9A0A-35C48ED88C60}" srcOrd="1" destOrd="0" presId="urn:microsoft.com/office/officeart/2005/8/layout/default"/>
    <dgm:cxn modelId="{C5A5B99F-53CB-4053-A318-6058AA8DF5AD}" type="presParOf" srcId="{482DE27D-350E-41A2-B6E7-DF33DE48831B}" destId="{8EF3FE11-8A70-46BA-84C3-761CB6430B56}" srcOrd="2" destOrd="0" presId="urn:microsoft.com/office/officeart/2005/8/layout/default"/>
    <dgm:cxn modelId="{206E0927-2114-4408-9A9C-0A9F40FEAF2A}" type="presParOf" srcId="{482DE27D-350E-41A2-B6E7-DF33DE48831B}" destId="{5BAF19CE-EDE4-4F0E-9DC4-B7998A5124B4}" srcOrd="3" destOrd="0" presId="urn:microsoft.com/office/officeart/2005/8/layout/default"/>
    <dgm:cxn modelId="{D314CA92-1743-4003-B396-21C0A607AAF6}" type="presParOf" srcId="{482DE27D-350E-41A2-B6E7-DF33DE48831B}" destId="{5D66F0C1-0DDD-48C6-8F7B-8B0EEADA7145}" srcOrd="4" destOrd="0" presId="urn:microsoft.com/office/officeart/2005/8/layout/default"/>
    <dgm:cxn modelId="{754E4A32-6269-468E-87A5-A22A239B5AA9}" type="presParOf" srcId="{482DE27D-350E-41A2-B6E7-DF33DE48831B}" destId="{4B2F0FFA-259B-4D8F-9C4A-0A154C3BDED9}" srcOrd="5" destOrd="0" presId="urn:microsoft.com/office/officeart/2005/8/layout/default"/>
    <dgm:cxn modelId="{014ED0A2-C654-4004-B9EF-8AF5AFF7C52F}" type="presParOf" srcId="{482DE27D-350E-41A2-B6E7-DF33DE48831B}" destId="{A747774D-AE39-4BC9-AC4B-8B016942C490}" srcOrd="6" destOrd="0" presId="urn:microsoft.com/office/officeart/2005/8/layout/default"/>
    <dgm:cxn modelId="{FB126AB7-C732-4DF0-B868-485DDDED9F50}" type="presParOf" srcId="{482DE27D-350E-41A2-B6E7-DF33DE48831B}" destId="{D9D43295-02B8-4B95-9D57-923BE1672BE0}" srcOrd="7" destOrd="0" presId="urn:microsoft.com/office/officeart/2005/8/layout/default"/>
    <dgm:cxn modelId="{8862DE02-0506-42A1-A782-EE6D3BFA0229}" type="presParOf" srcId="{482DE27D-350E-41A2-B6E7-DF33DE48831B}" destId="{8DB463C3-0BD4-41CB-B146-9CC07D66AC1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C8A4F7-1727-423A-B8C9-98932E6358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7471FE-D7C3-4BA8-BA5D-5DD1FF092E1C}">
      <dgm:prSet/>
      <dgm:spPr/>
      <dgm:t>
        <a:bodyPr/>
        <a:lstStyle/>
        <a:p>
          <a:r>
            <a:rPr lang="en-US" b="0" i="0"/>
            <a:t>Exposing software bugs and defects</a:t>
          </a:r>
          <a:endParaRPr lang="en-US"/>
        </a:p>
      </dgm:t>
    </dgm:pt>
    <dgm:pt modelId="{F22A42DF-F755-4B61-84D7-39D06B522F4F}" type="parTrans" cxnId="{E9701A52-6CF5-4AB1-BDE3-4C2771B343A2}">
      <dgm:prSet/>
      <dgm:spPr/>
      <dgm:t>
        <a:bodyPr/>
        <a:lstStyle/>
        <a:p>
          <a:endParaRPr lang="en-US"/>
        </a:p>
      </dgm:t>
    </dgm:pt>
    <dgm:pt modelId="{9D119E66-4F9A-4446-A6EA-6C95A9100196}" type="sibTrans" cxnId="{E9701A52-6CF5-4AB1-BDE3-4C2771B343A2}">
      <dgm:prSet/>
      <dgm:spPr/>
      <dgm:t>
        <a:bodyPr/>
        <a:lstStyle/>
        <a:p>
          <a:endParaRPr lang="en-US"/>
        </a:p>
      </dgm:t>
    </dgm:pt>
    <dgm:pt modelId="{AECB16F9-62D1-416A-8F10-551726BDD8B5}">
      <dgm:prSet/>
      <dgm:spPr/>
      <dgm:t>
        <a:bodyPr/>
        <a:lstStyle/>
        <a:p>
          <a:r>
            <a:rPr lang="en-US" b="0" i="0"/>
            <a:t>Discovering security vulnerabilities</a:t>
          </a:r>
          <a:endParaRPr lang="en-US"/>
        </a:p>
      </dgm:t>
    </dgm:pt>
    <dgm:pt modelId="{EC6A5B26-4772-4013-BE74-F99AE8F82D06}" type="parTrans" cxnId="{8C6026FA-FA18-42F5-AB97-66336B7A37BD}">
      <dgm:prSet/>
      <dgm:spPr/>
      <dgm:t>
        <a:bodyPr/>
        <a:lstStyle/>
        <a:p>
          <a:endParaRPr lang="en-US"/>
        </a:p>
      </dgm:t>
    </dgm:pt>
    <dgm:pt modelId="{E8F04CEC-98A1-410C-82CD-75C91AA2DAC1}" type="sibTrans" cxnId="{8C6026FA-FA18-42F5-AB97-66336B7A37BD}">
      <dgm:prSet/>
      <dgm:spPr/>
      <dgm:t>
        <a:bodyPr/>
        <a:lstStyle/>
        <a:p>
          <a:endParaRPr lang="en-US"/>
        </a:p>
      </dgm:t>
    </dgm:pt>
    <dgm:pt modelId="{33FC8594-3D26-425F-8922-5B4B0D14A515}">
      <dgm:prSet/>
      <dgm:spPr/>
      <dgm:t>
        <a:bodyPr/>
        <a:lstStyle/>
        <a:p>
          <a:r>
            <a:rPr lang="en-US" b="0" i="0"/>
            <a:t>Online system exploitation</a:t>
          </a:r>
          <a:endParaRPr lang="en-US"/>
        </a:p>
      </dgm:t>
    </dgm:pt>
    <dgm:pt modelId="{F4E3514F-8B73-4D97-9A88-9AB77AE5E58B}" type="parTrans" cxnId="{9B248B80-ED87-4D74-8D7C-66FD24A4BD9B}">
      <dgm:prSet/>
      <dgm:spPr/>
      <dgm:t>
        <a:bodyPr/>
        <a:lstStyle/>
        <a:p>
          <a:endParaRPr lang="en-US"/>
        </a:p>
      </dgm:t>
    </dgm:pt>
    <dgm:pt modelId="{CB10031B-FFE4-4F95-A3EF-55A8011F8E28}" type="sibTrans" cxnId="{9B248B80-ED87-4D74-8D7C-66FD24A4BD9B}">
      <dgm:prSet/>
      <dgm:spPr/>
      <dgm:t>
        <a:bodyPr/>
        <a:lstStyle/>
        <a:p>
          <a:endParaRPr lang="en-US"/>
        </a:p>
      </dgm:t>
    </dgm:pt>
    <dgm:pt modelId="{7572CBD1-68AB-489C-8CFA-20FA17FB664F}">
      <dgm:prSet/>
      <dgm:spPr/>
      <dgm:t>
        <a:bodyPr/>
        <a:lstStyle/>
        <a:p>
          <a:r>
            <a:rPr lang="en-US" b="0" i="0"/>
            <a:t>Generating malicious data</a:t>
          </a:r>
          <a:endParaRPr lang="en-US"/>
        </a:p>
      </dgm:t>
    </dgm:pt>
    <dgm:pt modelId="{EF3FB190-CE8E-43C5-81C5-6702ED8299CE}" type="parTrans" cxnId="{6A0A84FB-E2D5-43ED-BDFE-7892B1BD4239}">
      <dgm:prSet/>
      <dgm:spPr/>
      <dgm:t>
        <a:bodyPr/>
        <a:lstStyle/>
        <a:p>
          <a:endParaRPr lang="en-US"/>
        </a:p>
      </dgm:t>
    </dgm:pt>
    <dgm:pt modelId="{4FFDF57D-CBBB-474D-80C8-8A316B943FD4}" type="sibTrans" cxnId="{6A0A84FB-E2D5-43ED-BDFE-7892B1BD4239}">
      <dgm:prSet/>
      <dgm:spPr/>
      <dgm:t>
        <a:bodyPr/>
        <a:lstStyle/>
        <a:p>
          <a:endParaRPr lang="en-US"/>
        </a:p>
      </dgm:t>
    </dgm:pt>
    <dgm:pt modelId="{23A471AB-6C95-4B04-9C8E-128E2AE765AE}" type="pres">
      <dgm:prSet presAssocID="{C6C8A4F7-1727-423A-B8C9-98932E6358B9}" presName="root" presStyleCnt="0">
        <dgm:presLayoutVars>
          <dgm:dir/>
          <dgm:resizeHandles val="exact"/>
        </dgm:presLayoutVars>
      </dgm:prSet>
      <dgm:spPr/>
    </dgm:pt>
    <dgm:pt modelId="{4FBFE07C-6210-4AD7-97DB-16744ADE9EBC}" type="pres">
      <dgm:prSet presAssocID="{317471FE-D7C3-4BA8-BA5D-5DD1FF092E1C}" presName="compNode" presStyleCnt="0"/>
      <dgm:spPr/>
    </dgm:pt>
    <dgm:pt modelId="{8260DCD9-F465-4CF6-9E8C-73DF4E5826EA}" type="pres">
      <dgm:prSet presAssocID="{317471FE-D7C3-4BA8-BA5D-5DD1FF092E1C}" presName="bgRect" presStyleLbl="bgShp" presStyleIdx="0" presStyleCnt="4"/>
      <dgm:spPr/>
    </dgm:pt>
    <dgm:pt modelId="{2CF0A84B-BA28-448D-8A72-F058E9D8B9C7}" type="pres">
      <dgm:prSet presAssocID="{317471FE-D7C3-4BA8-BA5D-5DD1FF092E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06483F-E0F5-4C52-88EE-6405A7E2F5F3}" type="pres">
      <dgm:prSet presAssocID="{317471FE-D7C3-4BA8-BA5D-5DD1FF092E1C}" presName="spaceRect" presStyleCnt="0"/>
      <dgm:spPr/>
    </dgm:pt>
    <dgm:pt modelId="{4B443984-6298-439A-8E3B-C76CD9BAD61A}" type="pres">
      <dgm:prSet presAssocID="{317471FE-D7C3-4BA8-BA5D-5DD1FF092E1C}" presName="parTx" presStyleLbl="revTx" presStyleIdx="0" presStyleCnt="4">
        <dgm:presLayoutVars>
          <dgm:chMax val="0"/>
          <dgm:chPref val="0"/>
        </dgm:presLayoutVars>
      </dgm:prSet>
      <dgm:spPr/>
    </dgm:pt>
    <dgm:pt modelId="{DDBD78A7-CEC9-4794-BC8F-F59D45FD5D88}" type="pres">
      <dgm:prSet presAssocID="{9D119E66-4F9A-4446-A6EA-6C95A9100196}" presName="sibTrans" presStyleCnt="0"/>
      <dgm:spPr/>
    </dgm:pt>
    <dgm:pt modelId="{13A8A519-2723-4AFB-ABFA-F46AF5B15C7E}" type="pres">
      <dgm:prSet presAssocID="{AECB16F9-62D1-416A-8F10-551726BDD8B5}" presName="compNode" presStyleCnt="0"/>
      <dgm:spPr/>
    </dgm:pt>
    <dgm:pt modelId="{5121A0BB-A19F-41D2-9527-5EDCCD127BBD}" type="pres">
      <dgm:prSet presAssocID="{AECB16F9-62D1-416A-8F10-551726BDD8B5}" presName="bgRect" presStyleLbl="bgShp" presStyleIdx="1" presStyleCnt="4"/>
      <dgm:spPr/>
    </dgm:pt>
    <dgm:pt modelId="{2D244D78-789A-4938-9579-19675045F5FA}" type="pres">
      <dgm:prSet presAssocID="{AECB16F9-62D1-416A-8F10-551726BDD8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021DA33-305D-49E6-9F1A-A0E49601CB33}" type="pres">
      <dgm:prSet presAssocID="{AECB16F9-62D1-416A-8F10-551726BDD8B5}" presName="spaceRect" presStyleCnt="0"/>
      <dgm:spPr/>
    </dgm:pt>
    <dgm:pt modelId="{8693052B-518A-40E8-ABF3-53E1F9C13DED}" type="pres">
      <dgm:prSet presAssocID="{AECB16F9-62D1-416A-8F10-551726BDD8B5}" presName="parTx" presStyleLbl="revTx" presStyleIdx="1" presStyleCnt="4">
        <dgm:presLayoutVars>
          <dgm:chMax val="0"/>
          <dgm:chPref val="0"/>
        </dgm:presLayoutVars>
      </dgm:prSet>
      <dgm:spPr/>
    </dgm:pt>
    <dgm:pt modelId="{3F344D41-FE52-4F3C-A4B4-6D0114FE28D6}" type="pres">
      <dgm:prSet presAssocID="{E8F04CEC-98A1-410C-82CD-75C91AA2DAC1}" presName="sibTrans" presStyleCnt="0"/>
      <dgm:spPr/>
    </dgm:pt>
    <dgm:pt modelId="{D2DF9B68-7854-48A2-B76D-A14FA83E4539}" type="pres">
      <dgm:prSet presAssocID="{33FC8594-3D26-425F-8922-5B4B0D14A515}" presName="compNode" presStyleCnt="0"/>
      <dgm:spPr/>
    </dgm:pt>
    <dgm:pt modelId="{2E37FA8E-2483-4CFE-BFFC-A78E667FF5BA}" type="pres">
      <dgm:prSet presAssocID="{33FC8594-3D26-425F-8922-5B4B0D14A515}" presName="bgRect" presStyleLbl="bgShp" presStyleIdx="2" presStyleCnt="4"/>
      <dgm:spPr/>
    </dgm:pt>
    <dgm:pt modelId="{357B2AC2-3516-444E-9ABF-58BC48228793}" type="pres">
      <dgm:prSet presAssocID="{33FC8594-3D26-425F-8922-5B4B0D14A5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BB00FF34-B445-4980-BB51-546175B62269}" type="pres">
      <dgm:prSet presAssocID="{33FC8594-3D26-425F-8922-5B4B0D14A515}" presName="spaceRect" presStyleCnt="0"/>
      <dgm:spPr/>
    </dgm:pt>
    <dgm:pt modelId="{16BBDDFC-9417-4C24-A51E-1499A4B39685}" type="pres">
      <dgm:prSet presAssocID="{33FC8594-3D26-425F-8922-5B4B0D14A515}" presName="parTx" presStyleLbl="revTx" presStyleIdx="2" presStyleCnt="4">
        <dgm:presLayoutVars>
          <dgm:chMax val="0"/>
          <dgm:chPref val="0"/>
        </dgm:presLayoutVars>
      </dgm:prSet>
      <dgm:spPr/>
    </dgm:pt>
    <dgm:pt modelId="{63473831-1A5F-4972-B123-F611A4414913}" type="pres">
      <dgm:prSet presAssocID="{CB10031B-FFE4-4F95-A3EF-55A8011F8E28}" presName="sibTrans" presStyleCnt="0"/>
      <dgm:spPr/>
    </dgm:pt>
    <dgm:pt modelId="{EA60B8F1-211F-4730-8A95-712EA3A703BE}" type="pres">
      <dgm:prSet presAssocID="{7572CBD1-68AB-489C-8CFA-20FA17FB664F}" presName="compNode" presStyleCnt="0"/>
      <dgm:spPr/>
    </dgm:pt>
    <dgm:pt modelId="{09737F46-B465-495F-9906-99FAF9675111}" type="pres">
      <dgm:prSet presAssocID="{7572CBD1-68AB-489C-8CFA-20FA17FB664F}" presName="bgRect" presStyleLbl="bgShp" presStyleIdx="3" presStyleCnt="4"/>
      <dgm:spPr/>
    </dgm:pt>
    <dgm:pt modelId="{F9FA9488-D1F6-4704-95FE-3B7A580F94E0}" type="pres">
      <dgm:prSet presAssocID="{7572CBD1-68AB-489C-8CFA-20FA17FB66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7ED9AC3-9C6F-4F41-917A-6A4B970A2933}" type="pres">
      <dgm:prSet presAssocID="{7572CBD1-68AB-489C-8CFA-20FA17FB664F}" presName="spaceRect" presStyleCnt="0"/>
      <dgm:spPr/>
    </dgm:pt>
    <dgm:pt modelId="{DBEDD4E0-9068-4FB7-85C2-92287F043062}" type="pres">
      <dgm:prSet presAssocID="{7572CBD1-68AB-489C-8CFA-20FA17FB66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400B00-1585-4794-A749-D0A4166C082B}" type="presOf" srcId="{33FC8594-3D26-425F-8922-5B4B0D14A515}" destId="{16BBDDFC-9417-4C24-A51E-1499A4B39685}" srcOrd="0" destOrd="0" presId="urn:microsoft.com/office/officeart/2018/2/layout/IconVerticalSolidList"/>
    <dgm:cxn modelId="{D8405240-224B-4144-B2B6-F7717FDC44F8}" type="presOf" srcId="{7572CBD1-68AB-489C-8CFA-20FA17FB664F}" destId="{DBEDD4E0-9068-4FB7-85C2-92287F043062}" srcOrd="0" destOrd="0" presId="urn:microsoft.com/office/officeart/2018/2/layout/IconVerticalSolidList"/>
    <dgm:cxn modelId="{214DA945-925F-4753-9F4D-8434F2CD7871}" type="presOf" srcId="{317471FE-D7C3-4BA8-BA5D-5DD1FF092E1C}" destId="{4B443984-6298-439A-8E3B-C76CD9BAD61A}" srcOrd="0" destOrd="0" presId="urn:microsoft.com/office/officeart/2018/2/layout/IconVerticalSolidList"/>
    <dgm:cxn modelId="{E9701A52-6CF5-4AB1-BDE3-4C2771B343A2}" srcId="{C6C8A4F7-1727-423A-B8C9-98932E6358B9}" destId="{317471FE-D7C3-4BA8-BA5D-5DD1FF092E1C}" srcOrd="0" destOrd="0" parTransId="{F22A42DF-F755-4B61-84D7-39D06B522F4F}" sibTransId="{9D119E66-4F9A-4446-A6EA-6C95A9100196}"/>
    <dgm:cxn modelId="{9B248B80-ED87-4D74-8D7C-66FD24A4BD9B}" srcId="{C6C8A4F7-1727-423A-B8C9-98932E6358B9}" destId="{33FC8594-3D26-425F-8922-5B4B0D14A515}" srcOrd="2" destOrd="0" parTransId="{F4E3514F-8B73-4D97-9A88-9AB77AE5E58B}" sibTransId="{CB10031B-FFE4-4F95-A3EF-55A8011F8E28}"/>
    <dgm:cxn modelId="{B03EDCD4-1F30-442E-9768-224977157ECA}" type="presOf" srcId="{AECB16F9-62D1-416A-8F10-551726BDD8B5}" destId="{8693052B-518A-40E8-ABF3-53E1F9C13DED}" srcOrd="0" destOrd="0" presId="urn:microsoft.com/office/officeart/2018/2/layout/IconVerticalSolidList"/>
    <dgm:cxn modelId="{E54598E4-D4A3-45E5-B6B9-B69BAE508D75}" type="presOf" srcId="{C6C8A4F7-1727-423A-B8C9-98932E6358B9}" destId="{23A471AB-6C95-4B04-9C8E-128E2AE765AE}" srcOrd="0" destOrd="0" presId="urn:microsoft.com/office/officeart/2018/2/layout/IconVerticalSolidList"/>
    <dgm:cxn modelId="{8C6026FA-FA18-42F5-AB97-66336B7A37BD}" srcId="{C6C8A4F7-1727-423A-B8C9-98932E6358B9}" destId="{AECB16F9-62D1-416A-8F10-551726BDD8B5}" srcOrd="1" destOrd="0" parTransId="{EC6A5B26-4772-4013-BE74-F99AE8F82D06}" sibTransId="{E8F04CEC-98A1-410C-82CD-75C91AA2DAC1}"/>
    <dgm:cxn modelId="{6A0A84FB-E2D5-43ED-BDFE-7892B1BD4239}" srcId="{C6C8A4F7-1727-423A-B8C9-98932E6358B9}" destId="{7572CBD1-68AB-489C-8CFA-20FA17FB664F}" srcOrd="3" destOrd="0" parTransId="{EF3FB190-CE8E-43C5-81C5-6702ED8299CE}" sibTransId="{4FFDF57D-CBBB-474D-80C8-8A316B943FD4}"/>
    <dgm:cxn modelId="{E26B0FA1-7F6D-4A2C-BB83-6A1D085ADAC0}" type="presParOf" srcId="{23A471AB-6C95-4B04-9C8E-128E2AE765AE}" destId="{4FBFE07C-6210-4AD7-97DB-16744ADE9EBC}" srcOrd="0" destOrd="0" presId="urn:microsoft.com/office/officeart/2018/2/layout/IconVerticalSolidList"/>
    <dgm:cxn modelId="{964E0D6E-3199-43CD-A64F-DC777B950DCF}" type="presParOf" srcId="{4FBFE07C-6210-4AD7-97DB-16744ADE9EBC}" destId="{8260DCD9-F465-4CF6-9E8C-73DF4E5826EA}" srcOrd="0" destOrd="0" presId="urn:microsoft.com/office/officeart/2018/2/layout/IconVerticalSolidList"/>
    <dgm:cxn modelId="{CAAD532A-8F2E-4578-80AA-5DF933EB6F3E}" type="presParOf" srcId="{4FBFE07C-6210-4AD7-97DB-16744ADE9EBC}" destId="{2CF0A84B-BA28-448D-8A72-F058E9D8B9C7}" srcOrd="1" destOrd="0" presId="urn:microsoft.com/office/officeart/2018/2/layout/IconVerticalSolidList"/>
    <dgm:cxn modelId="{16821C96-E5EB-4BDA-A0FB-534F2FEF3966}" type="presParOf" srcId="{4FBFE07C-6210-4AD7-97DB-16744ADE9EBC}" destId="{0F06483F-E0F5-4C52-88EE-6405A7E2F5F3}" srcOrd="2" destOrd="0" presId="urn:microsoft.com/office/officeart/2018/2/layout/IconVerticalSolidList"/>
    <dgm:cxn modelId="{270F45BC-3736-45FB-8392-F3E95B94CE78}" type="presParOf" srcId="{4FBFE07C-6210-4AD7-97DB-16744ADE9EBC}" destId="{4B443984-6298-439A-8E3B-C76CD9BAD61A}" srcOrd="3" destOrd="0" presId="urn:microsoft.com/office/officeart/2018/2/layout/IconVerticalSolidList"/>
    <dgm:cxn modelId="{52B1BBD4-FC57-4773-9FC1-F24D4A2F0D69}" type="presParOf" srcId="{23A471AB-6C95-4B04-9C8E-128E2AE765AE}" destId="{DDBD78A7-CEC9-4794-BC8F-F59D45FD5D88}" srcOrd="1" destOrd="0" presId="urn:microsoft.com/office/officeart/2018/2/layout/IconVerticalSolidList"/>
    <dgm:cxn modelId="{FF36A08D-2684-45F3-A61C-8FF2CB0F2605}" type="presParOf" srcId="{23A471AB-6C95-4B04-9C8E-128E2AE765AE}" destId="{13A8A519-2723-4AFB-ABFA-F46AF5B15C7E}" srcOrd="2" destOrd="0" presId="urn:microsoft.com/office/officeart/2018/2/layout/IconVerticalSolidList"/>
    <dgm:cxn modelId="{EF0FDC4E-192A-4440-9D75-0D8D18261D17}" type="presParOf" srcId="{13A8A519-2723-4AFB-ABFA-F46AF5B15C7E}" destId="{5121A0BB-A19F-41D2-9527-5EDCCD127BBD}" srcOrd="0" destOrd="0" presId="urn:microsoft.com/office/officeart/2018/2/layout/IconVerticalSolidList"/>
    <dgm:cxn modelId="{363A7CE8-1654-4091-A6A8-6C2C2DED5BBA}" type="presParOf" srcId="{13A8A519-2723-4AFB-ABFA-F46AF5B15C7E}" destId="{2D244D78-789A-4938-9579-19675045F5FA}" srcOrd="1" destOrd="0" presId="urn:microsoft.com/office/officeart/2018/2/layout/IconVerticalSolidList"/>
    <dgm:cxn modelId="{B00FC0D6-8542-4FEE-9EBC-E7F37D06A6A7}" type="presParOf" srcId="{13A8A519-2723-4AFB-ABFA-F46AF5B15C7E}" destId="{4021DA33-305D-49E6-9F1A-A0E49601CB33}" srcOrd="2" destOrd="0" presId="urn:microsoft.com/office/officeart/2018/2/layout/IconVerticalSolidList"/>
    <dgm:cxn modelId="{1854478C-773B-4D99-BF48-E8FAA768CBE7}" type="presParOf" srcId="{13A8A519-2723-4AFB-ABFA-F46AF5B15C7E}" destId="{8693052B-518A-40E8-ABF3-53E1F9C13DED}" srcOrd="3" destOrd="0" presId="urn:microsoft.com/office/officeart/2018/2/layout/IconVerticalSolidList"/>
    <dgm:cxn modelId="{049A9D4C-8D46-4C8F-B75C-E21CEBF146D5}" type="presParOf" srcId="{23A471AB-6C95-4B04-9C8E-128E2AE765AE}" destId="{3F344D41-FE52-4F3C-A4B4-6D0114FE28D6}" srcOrd="3" destOrd="0" presId="urn:microsoft.com/office/officeart/2018/2/layout/IconVerticalSolidList"/>
    <dgm:cxn modelId="{1B863E89-2455-40B3-A58A-24F79EF2E8E4}" type="presParOf" srcId="{23A471AB-6C95-4B04-9C8E-128E2AE765AE}" destId="{D2DF9B68-7854-48A2-B76D-A14FA83E4539}" srcOrd="4" destOrd="0" presId="urn:microsoft.com/office/officeart/2018/2/layout/IconVerticalSolidList"/>
    <dgm:cxn modelId="{FD3C0BA9-DDE3-42AA-9D5F-E818F981CAD1}" type="presParOf" srcId="{D2DF9B68-7854-48A2-B76D-A14FA83E4539}" destId="{2E37FA8E-2483-4CFE-BFFC-A78E667FF5BA}" srcOrd="0" destOrd="0" presId="urn:microsoft.com/office/officeart/2018/2/layout/IconVerticalSolidList"/>
    <dgm:cxn modelId="{27DA8822-E43E-49E8-A5B2-48B34ED8B918}" type="presParOf" srcId="{D2DF9B68-7854-48A2-B76D-A14FA83E4539}" destId="{357B2AC2-3516-444E-9ABF-58BC48228793}" srcOrd="1" destOrd="0" presId="urn:microsoft.com/office/officeart/2018/2/layout/IconVerticalSolidList"/>
    <dgm:cxn modelId="{19D6671D-112F-4073-B740-B5029166CF55}" type="presParOf" srcId="{D2DF9B68-7854-48A2-B76D-A14FA83E4539}" destId="{BB00FF34-B445-4980-BB51-546175B62269}" srcOrd="2" destOrd="0" presId="urn:microsoft.com/office/officeart/2018/2/layout/IconVerticalSolidList"/>
    <dgm:cxn modelId="{B0450CD8-2B89-4C2D-B503-665F151C42AC}" type="presParOf" srcId="{D2DF9B68-7854-48A2-B76D-A14FA83E4539}" destId="{16BBDDFC-9417-4C24-A51E-1499A4B39685}" srcOrd="3" destOrd="0" presId="urn:microsoft.com/office/officeart/2018/2/layout/IconVerticalSolidList"/>
    <dgm:cxn modelId="{E416F389-477D-4B60-89AD-4900EBBB83FC}" type="presParOf" srcId="{23A471AB-6C95-4B04-9C8E-128E2AE765AE}" destId="{63473831-1A5F-4972-B123-F611A4414913}" srcOrd="5" destOrd="0" presId="urn:microsoft.com/office/officeart/2018/2/layout/IconVerticalSolidList"/>
    <dgm:cxn modelId="{7DDFB647-0A56-49D0-9E5E-D7196BF4BD2F}" type="presParOf" srcId="{23A471AB-6C95-4B04-9C8E-128E2AE765AE}" destId="{EA60B8F1-211F-4730-8A95-712EA3A703BE}" srcOrd="6" destOrd="0" presId="urn:microsoft.com/office/officeart/2018/2/layout/IconVerticalSolidList"/>
    <dgm:cxn modelId="{C9F2F3FD-B99D-4D5D-85E8-89D4B36F2BD8}" type="presParOf" srcId="{EA60B8F1-211F-4730-8A95-712EA3A703BE}" destId="{09737F46-B465-495F-9906-99FAF9675111}" srcOrd="0" destOrd="0" presId="urn:microsoft.com/office/officeart/2018/2/layout/IconVerticalSolidList"/>
    <dgm:cxn modelId="{FAC82C16-C6A4-4BB9-9498-E77C1B2F375D}" type="presParOf" srcId="{EA60B8F1-211F-4730-8A95-712EA3A703BE}" destId="{F9FA9488-D1F6-4704-95FE-3B7A580F94E0}" srcOrd="1" destOrd="0" presId="urn:microsoft.com/office/officeart/2018/2/layout/IconVerticalSolidList"/>
    <dgm:cxn modelId="{88BC8225-BB46-4B30-AF61-2C75E38C49F3}" type="presParOf" srcId="{EA60B8F1-211F-4730-8A95-712EA3A703BE}" destId="{97ED9AC3-9C6F-4F41-917A-6A4B970A2933}" srcOrd="2" destOrd="0" presId="urn:microsoft.com/office/officeart/2018/2/layout/IconVerticalSolidList"/>
    <dgm:cxn modelId="{CBEC04FE-0C4E-4AAD-9A52-600C72C72E19}" type="presParOf" srcId="{EA60B8F1-211F-4730-8A95-712EA3A703BE}" destId="{DBEDD4E0-9068-4FB7-85C2-92287F0430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74D2B-88D1-47DD-8E24-F043E72DF3F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A514BF-BA80-4EBA-8DC1-CC5611202121}">
      <dgm:prSet/>
      <dgm:spPr/>
      <dgm:t>
        <a:bodyPr/>
        <a:lstStyle/>
        <a:p>
          <a:r>
            <a:rPr lang="en-US"/>
            <a:t>Large variability</a:t>
          </a:r>
        </a:p>
      </dgm:t>
    </dgm:pt>
    <dgm:pt modelId="{B4B27E5D-60B2-4A01-956F-B439D4ECD1D7}" type="parTrans" cxnId="{7CC4874D-4790-4D0B-9066-709B5103EE30}">
      <dgm:prSet/>
      <dgm:spPr/>
      <dgm:t>
        <a:bodyPr/>
        <a:lstStyle/>
        <a:p>
          <a:endParaRPr lang="en-US"/>
        </a:p>
      </dgm:t>
    </dgm:pt>
    <dgm:pt modelId="{2E350016-0A58-419C-93A7-646FB84EECD6}" type="sibTrans" cxnId="{7CC4874D-4790-4D0B-9066-709B5103EE30}">
      <dgm:prSet/>
      <dgm:spPr/>
      <dgm:t>
        <a:bodyPr/>
        <a:lstStyle/>
        <a:p>
          <a:endParaRPr lang="en-US"/>
        </a:p>
      </dgm:t>
    </dgm:pt>
    <dgm:pt modelId="{48C88991-2264-4CC8-8453-69FE3B434ADE}">
      <dgm:prSet/>
      <dgm:spPr/>
      <dgm:t>
        <a:bodyPr/>
        <a:lstStyle/>
        <a:p>
          <a:r>
            <a:rPr lang="en-US"/>
            <a:t>Small implementation time</a:t>
          </a:r>
        </a:p>
      </dgm:t>
    </dgm:pt>
    <dgm:pt modelId="{729B2538-8A3A-4AF4-B41E-563C7F0F259D}" type="parTrans" cxnId="{99E6C68F-3999-413E-85F8-793111CC6B49}">
      <dgm:prSet/>
      <dgm:spPr/>
      <dgm:t>
        <a:bodyPr/>
        <a:lstStyle/>
        <a:p>
          <a:endParaRPr lang="en-US"/>
        </a:p>
      </dgm:t>
    </dgm:pt>
    <dgm:pt modelId="{7138A157-C888-4293-A103-937BDFDF54D7}" type="sibTrans" cxnId="{99E6C68F-3999-413E-85F8-793111CC6B49}">
      <dgm:prSet/>
      <dgm:spPr/>
      <dgm:t>
        <a:bodyPr/>
        <a:lstStyle/>
        <a:p>
          <a:endParaRPr lang="en-US"/>
        </a:p>
      </dgm:t>
    </dgm:pt>
    <dgm:pt modelId="{936AFDAC-2006-4B56-8467-22B585BE362D}">
      <dgm:prSet/>
      <dgm:spPr/>
      <dgm:t>
        <a:bodyPr/>
        <a:lstStyle/>
        <a:p>
          <a:r>
            <a:rPr lang="en-US"/>
            <a:t>Completely automated</a:t>
          </a:r>
        </a:p>
      </dgm:t>
    </dgm:pt>
    <dgm:pt modelId="{BAC16025-8CF9-490D-828F-A7AB1EBF43E3}" type="parTrans" cxnId="{01A7B9F7-8D73-4B32-8DC4-CECCBB0015AD}">
      <dgm:prSet/>
      <dgm:spPr/>
      <dgm:t>
        <a:bodyPr/>
        <a:lstStyle/>
        <a:p>
          <a:endParaRPr lang="en-US"/>
        </a:p>
      </dgm:t>
    </dgm:pt>
    <dgm:pt modelId="{2BC09659-987C-4B2C-8F52-D7D24D5CD186}" type="sibTrans" cxnId="{01A7B9F7-8D73-4B32-8DC4-CECCBB0015AD}">
      <dgm:prSet/>
      <dgm:spPr/>
      <dgm:t>
        <a:bodyPr/>
        <a:lstStyle/>
        <a:p>
          <a:endParaRPr lang="en-US"/>
        </a:p>
      </dgm:t>
    </dgm:pt>
    <dgm:pt modelId="{B65DBFDC-EAC3-4B43-A1A8-B4CED96DDD1E}">
      <dgm:prSet/>
      <dgm:spPr/>
      <dgm:t>
        <a:bodyPr/>
        <a:lstStyle/>
        <a:p>
          <a:r>
            <a:rPr lang="en-US"/>
            <a:t>Should be implemented in every software development life cycle</a:t>
          </a:r>
        </a:p>
      </dgm:t>
    </dgm:pt>
    <dgm:pt modelId="{FDC92723-60BF-4BED-B4AE-C8B0C3E11BE2}" type="parTrans" cxnId="{6180E8DC-3879-4112-8BA5-5EDBF85526D1}">
      <dgm:prSet/>
      <dgm:spPr/>
      <dgm:t>
        <a:bodyPr/>
        <a:lstStyle/>
        <a:p>
          <a:endParaRPr lang="en-US"/>
        </a:p>
      </dgm:t>
    </dgm:pt>
    <dgm:pt modelId="{B1D419EE-ECE3-4F2F-8A1A-45293924C9AB}" type="sibTrans" cxnId="{6180E8DC-3879-4112-8BA5-5EDBF85526D1}">
      <dgm:prSet/>
      <dgm:spPr/>
      <dgm:t>
        <a:bodyPr/>
        <a:lstStyle/>
        <a:p>
          <a:endParaRPr lang="en-US"/>
        </a:p>
      </dgm:t>
    </dgm:pt>
    <dgm:pt modelId="{2E306193-798D-441F-A03F-5722C2D4B6D0}" type="pres">
      <dgm:prSet presAssocID="{6CD74D2B-88D1-47DD-8E24-F043E72DF3FB}" presName="linear" presStyleCnt="0">
        <dgm:presLayoutVars>
          <dgm:animLvl val="lvl"/>
          <dgm:resizeHandles val="exact"/>
        </dgm:presLayoutVars>
      </dgm:prSet>
      <dgm:spPr/>
    </dgm:pt>
    <dgm:pt modelId="{33843F5E-3196-4DA6-8357-599BD10B0481}" type="pres">
      <dgm:prSet presAssocID="{04A514BF-BA80-4EBA-8DC1-CC56112021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9FD2EA-A7AB-41C1-9074-B3ECAE824BD6}" type="pres">
      <dgm:prSet presAssocID="{2E350016-0A58-419C-93A7-646FB84EECD6}" presName="spacer" presStyleCnt="0"/>
      <dgm:spPr/>
    </dgm:pt>
    <dgm:pt modelId="{F332F075-29C2-4564-AF56-D917087EF013}" type="pres">
      <dgm:prSet presAssocID="{48C88991-2264-4CC8-8453-69FE3B434A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DA1A2-CB04-4FE4-9327-FD19306E3837}" type="pres">
      <dgm:prSet presAssocID="{7138A157-C888-4293-A103-937BDFDF54D7}" presName="spacer" presStyleCnt="0"/>
      <dgm:spPr/>
    </dgm:pt>
    <dgm:pt modelId="{757B3E1F-C3C9-486D-AF8D-9CAEDC613DF9}" type="pres">
      <dgm:prSet presAssocID="{936AFDAC-2006-4B56-8467-22B585BE36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1C6406-B56F-4D40-9D16-01C12E143BA7}" type="pres">
      <dgm:prSet presAssocID="{2BC09659-987C-4B2C-8F52-D7D24D5CD186}" presName="spacer" presStyleCnt="0"/>
      <dgm:spPr/>
    </dgm:pt>
    <dgm:pt modelId="{5BC34F63-6954-4AB1-BBCA-7B0FE3442E20}" type="pres">
      <dgm:prSet presAssocID="{B65DBFDC-EAC3-4B43-A1A8-B4CED96DDD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922F1A-E188-4107-B755-96C08BFB6738}" type="presOf" srcId="{48C88991-2264-4CC8-8453-69FE3B434ADE}" destId="{F332F075-29C2-4564-AF56-D917087EF013}" srcOrd="0" destOrd="0" presId="urn:microsoft.com/office/officeart/2005/8/layout/vList2"/>
    <dgm:cxn modelId="{0AB1BA65-BFA9-4AAD-8107-2BBE5D3F11FA}" type="presOf" srcId="{04A514BF-BA80-4EBA-8DC1-CC5611202121}" destId="{33843F5E-3196-4DA6-8357-599BD10B0481}" srcOrd="0" destOrd="0" presId="urn:microsoft.com/office/officeart/2005/8/layout/vList2"/>
    <dgm:cxn modelId="{7CC4874D-4790-4D0B-9066-709B5103EE30}" srcId="{6CD74D2B-88D1-47DD-8E24-F043E72DF3FB}" destId="{04A514BF-BA80-4EBA-8DC1-CC5611202121}" srcOrd="0" destOrd="0" parTransId="{B4B27E5D-60B2-4A01-956F-B439D4ECD1D7}" sibTransId="{2E350016-0A58-419C-93A7-646FB84EECD6}"/>
    <dgm:cxn modelId="{88E24589-93DA-4900-957B-B1F0109ED5C5}" type="presOf" srcId="{B65DBFDC-EAC3-4B43-A1A8-B4CED96DDD1E}" destId="{5BC34F63-6954-4AB1-BBCA-7B0FE3442E20}" srcOrd="0" destOrd="0" presId="urn:microsoft.com/office/officeart/2005/8/layout/vList2"/>
    <dgm:cxn modelId="{99E6C68F-3999-413E-85F8-793111CC6B49}" srcId="{6CD74D2B-88D1-47DD-8E24-F043E72DF3FB}" destId="{48C88991-2264-4CC8-8453-69FE3B434ADE}" srcOrd="1" destOrd="0" parTransId="{729B2538-8A3A-4AF4-B41E-563C7F0F259D}" sibTransId="{7138A157-C888-4293-A103-937BDFDF54D7}"/>
    <dgm:cxn modelId="{6C75309F-76F9-48AB-85D7-C869BE88B918}" type="presOf" srcId="{6CD74D2B-88D1-47DD-8E24-F043E72DF3FB}" destId="{2E306193-798D-441F-A03F-5722C2D4B6D0}" srcOrd="0" destOrd="0" presId="urn:microsoft.com/office/officeart/2005/8/layout/vList2"/>
    <dgm:cxn modelId="{7CC0B0BA-C74D-4C6A-BA04-D777A592C3CF}" type="presOf" srcId="{936AFDAC-2006-4B56-8467-22B585BE362D}" destId="{757B3E1F-C3C9-486D-AF8D-9CAEDC613DF9}" srcOrd="0" destOrd="0" presId="urn:microsoft.com/office/officeart/2005/8/layout/vList2"/>
    <dgm:cxn modelId="{6180E8DC-3879-4112-8BA5-5EDBF85526D1}" srcId="{6CD74D2B-88D1-47DD-8E24-F043E72DF3FB}" destId="{B65DBFDC-EAC3-4B43-A1A8-B4CED96DDD1E}" srcOrd="3" destOrd="0" parTransId="{FDC92723-60BF-4BED-B4AE-C8B0C3E11BE2}" sibTransId="{B1D419EE-ECE3-4F2F-8A1A-45293924C9AB}"/>
    <dgm:cxn modelId="{01A7B9F7-8D73-4B32-8DC4-CECCBB0015AD}" srcId="{6CD74D2B-88D1-47DD-8E24-F043E72DF3FB}" destId="{936AFDAC-2006-4B56-8467-22B585BE362D}" srcOrd="2" destOrd="0" parTransId="{BAC16025-8CF9-490D-828F-A7AB1EBF43E3}" sibTransId="{2BC09659-987C-4B2C-8F52-D7D24D5CD186}"/>
    <dgm:cxn modelId="{4F50F26B-9E72-404C-B901-2F5A1210D019}" type="presParOf" srcId="{2E306193-798D-441F-A03F-5722C2D4B6D0}" destId="{33843F5E-3196-4DA6-8357-599BD10B0481}" srcOrd="0" destOrd="0" presId="urn:microsoft.com/office/officeart/2005/8/layout/vList2"/>
    <dgm:cxn modelId="{FF1928EF-3C6A-40C6-BD88-5A08DF924319}" type="presParOf" srcId="{2E306193-798D-441F-A03F-5722C2D4B6D0}" destId="{D59FD2EA-A7AB-41C1-9074-B3ECAE824BD6}" srcOrd="1" destOrd="0" presId="urn:microsoft.com/office/officeart/2005/8/layout/vList2"/>
    <dgm:cxn modelId="{082CD894-B285-4D4E-9932-B057110C8643}" type="presParOf" srcId="{2E306193-798D-441F-A03F-5722C2D4B6D0}" destId="{F332F075-29C2-4564-AF56-D917087EF013}" srcOrd="2" destOrd="0" presId="urn:microsoft.com/office/officeart/2005/8/layout/vList2"/>
    <dgm:cxn modelId="{7F9327F3-7488-42FB-A49F-B622673A4887}" type="presParOf" srcId="{2E306193-798D-441F-A03F-5722C2D4B6D0}" destId="{CA7DA1A2-CB04-4FE4-9327-FD19306E3837}" srcOrd="3" destOrd="0" presId="urn:microsoft.com/office/officeart/2005/8/layout/vList2"/>
    <dgm:cxn modelId="{F3867634-5F7E-4212-8EC6-647AC8D9DD83}" type="presParOf" srcId="{2E306193-798D-441F-A03F-5722C2D4B6D0}" destId="{757B3E1F-C3C9-486D-AF8D-9CAEDC613DF9}" srcOrd="4" destOrd="0" presId="urn:microsoft.com/office/officeart/2005/8/layout/vList2"/>
    <dgm:cxn modelId="{75839CC2-C6CD-47DB-BAB2-6BFD8CCFF12E}" type="presParOf" srcId="{2E306193-798D-441F-A03F-5722C2D4B6D0}" destId="{AA1C6406-B56F-4D40-9D16-01C12E143BA7}" srcOrd="5" destOrd="0" presId="urn:microsoft.com/office/officeart/2005/8/layout/vList2"/>
    <dgm:cxn modelId="{0D0E4E1D-7902-45F9-A7FA-EA6D9F3A7352}" type="presParOf" srcId="{2E306193-798D-441F-A03F-5722C2D4B6D0}" destId="{5BC34F63-6954-4AB1-BBCA-7B0FE3442E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D5BDA-9CE6-47AD-AED6-D935CF7CBED7}">
      <dsp:nvSpPr>
        <dsp:cNvPr id="0" name=""/>
        <dsp:cNvSpPr/>
      </dsp:nvSpPr>
      <dsp:spPr>
        <a:xfrm>
          <a:off x="0" y="117957"/>
          <a:ext cx="2938860" cy="1763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White-Box Testing</a:t>
          </a:r>
          <a:endParaRPr lang="en-US" sz="3500" kern="1200"/>
        </a:p>
      </dsp:txBody>
      <dsp:txXfrm>
        <a:off x="0" y="117957"/>
        <a:ext cx="2938860" cy="1763316"/>
      </dsp:txXfrm>
    </dsp:sp>
    <dsp:sp modelId="{8EF3FE11-8A70-46BA-84C3-761CB6430B56}">
      <dsp:nvSpPr>
        <dsp:cNvPr id="0" name=""/>
        <dsp:cNvSpPr/>
      </dsp:nvSpPr>
      <dsp:spPr>
        <a:xfrm>
          <a:off x="3232745" y="117957"/>
          <a:ext cx="2938860" cy="1763316"/>
        </a:xfrm>
        <a:prstGeom prst="rect">
          <a:avLst/>
        </a:prstGeom>
        <a:solidFill>
          <a:schemeClr val="accent5">
            <a:hueOff val="-656984"/>
            <a:satOff val="-4462"/>
            <a:lumOff val="-18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Black-Box Testing</a:t>
          </a:r>
          <a:endParaRPr lang="en-US" sz="3500" kern="1200"/>
        </a:p>
      </dsp:txBody>
      <dsp:txXfrm>
        <a:off x="3232745" y="117957"/>
        <a:ext cx="2938860" cy="1763316"/>
      </dsp:txXfrm>
    </dsp:sp>
    <dsp:sp modelId="{5D66F0C1-0DDD-48C6-8F7B-8B0EEADA7145}">
      <dsp:nvSpPr>
        <dsp:cNvPr id="0" name=""/>
        <dsp:cNvSpPr/>
      </dsp:nvSpPr>
      <dsp:spPr>
        <a:xfrm>
          <a:off x="6465492" y="117957"/>
          <a:ext cx="2938860" cy="1763316"/>
        </a:xfrm>
        <a:prstGeom prst="rect">
          <a:avLst/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Grey-Box Testing</a:t>
          </a:r>
          <a:endParaRPr lang="en-US" sz="3500" kern="1200"/>
        </a:p>
      </dsp:txBody>
      <dsp:txXfrm>
        <a:off x="6465492" y="117957"/>
        <a:ext cx="2938860" cy="1763316"/>
      </dsp:txXfrm>
    </dsp:sp>
    <dsp:sp modelId="{A747774D-AE39-4BC9-AC4B-8B016942C490}">
      <dsp:nvSpPr>
        <dsp:cNvPr id="0" name=""/>
        <dsp:cNvSpPr/>
      </dsp:nvSpPr>
      <dsp:spPr>
        <a:xfrm>
          <a:off x="1616373" y="2175159"/>
          <a:ext cx="2938860" cy="1763316"/>
        </a:xfrm>
        <a:prstGeom prst="rect">
          <a:avLst/>
        </a:prstGeom>
        <a:solidFill>
          <a:schemeClr val="accent5">
            <a:hueOff val="-1970953"/>
            <a:satOff val="-13386"/>
            <a:lumOff val="-5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Assertion-Based Testing</a:t>
          </a:r>
          <a:endParaRPr lang="en-US" sz="3500" kern="1200"/>
        </a:p>
      </dsp:txBody>
      <dsp:txXfrm>
        <a:off x="1616373" y="2175159"/>
        <a:ext cx="2938860" cy="1763316"/>
      </dsp:txXfrm>
    </dsp:sp>
    <dsp:sp modelId="{8DB463C3-0BD4-41CB-B146-9CC07D66AC1A}">
      <dsp:nvSpPr>
        <dsp:cNvPr id="0" name=""/>
        <dsp:cNvSpPr/>
      </dsp:nvSpPr>
      <dsp:spPr>
        <a:xfrm>
          <a:off x="4849119" y="2175160"/>
          <a:ext cx="2938860" cy="1763316"/>
        </a:xfrm>
        <a:prstGeom prst="rect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Fuzzy Testing</a:t>
          </a:r>
          <a:endParaRPr lang="en-US" sz="3500" kern="1200"/>
        </a:p>
      </dsp:txBody>
      <dsp:txXfrm>
        <a:off x="4849119" y="2175160"/>
        <a:ext cx="2938860" cy="1763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0DCD9-F465-4CF6-9E8C-73DF4E5826EA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0A84B-BA28-448D-8A72-F058E9D8B9C7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3984-6298-439A-8E3B-C76CD9BAD61A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Exposing software bugs and defects</a:t>
          </a:r>
          <a:endParaRPr lang="en-US" sz="2200" kern="1200"/>
        </a:p>
      </dsp:txBody>
      <dsp:txXfrm>
        <a:off x="1110795" y="1897"/>
        <a:ext cx="5385254" cy="961727"/>
      </dsp:txXfrm>
    </dsp:sp>
    <dsp:sp modelId="{5121A0BB-A19F-41D2-9527-5EDCCD127BBD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44D78-789A-4938-9579-19675045F5FA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3052B-518A-40E8-ABF3-53E1F9C13DED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Discovering security vulnerabilities</a:t>
          </a:r>
          <a:endParaRPr lang="en-US" sz="2200" kern="1200"/>
        </a:p>
      </dsp:txBody>
      <dsp:txXfrm>
        <a:off x="1110795" y="1204056"/>
        <a:ext cx="5385254" cy="961727"/>
      </dsp:txXfrm>
    </dsp:sp>
    <dsp:sp modelId="{2E37FA8E-2483-4CFE-BFFC-A78E667FF5B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B2AC2-3516-444E-9ABF-58BC48228793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BDDFC-9417-4C24-A51E-1499A4B39685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Online system exploitation</a:t>
          </a:r>
          <a:endParaRPr lang="en-US" sz="2200" kern="1200"/>
        </a:p>
      </dsp:txBody>
      <dsp:txXfrm>
        <a:off x="1110795" y="2406215"/>
        <a:ext cx="5385254" cy="961727"/>
      </dsp:txXfrm>
    </dsp:sp>
    <dsp:sp modelId="{09737F46-B465-495F-9906-99FAF9675111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A9488-D1F6-4704-95FE-3B7A580F94E0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DD4E0-9068-4FB7-85C2-92287F043062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Generating malicious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43F5E-3196-4DA6-8357-599BD10B0481}">
      <dsp:nvSpPr>
        <dsp:cNvPr id="0" name=""/>
        <dsp:cNvSpPr/>
      </dsp:nvSpPr>
      <dsp:spPr>
        <a:xfrm>
          <a:off x="0" y="24201"/>
          <a:ext cx="6496050" cy="1072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Large variability</a:t>
          </a:r>
        </a:p>
      </dsp:txBody>
      <dsp:txXfrm>
        <a:off x="52359" y="76560"/>
        <a:ext cx="6391332" cy="967861"/>
      </dsp:txXfrm>
    </dsp:sp>
    <dsp:sp modelId="{F332F075-29C2-4564-AF56-D917087EF013}">
      <dsp:nvSpPr>
        <dsp:cNvPr id="0" name=""/>
        <dsp:cNvSpPr/>
      </dsp:nvSpPr>
      <dsp:spPr>
        <a:xfrm>
          <a:off x="0" y="1174540"/>
          <a:ext cx="6496050" cy="10725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Small implementation time</a:t>
          </a:r>
        </a:p>
      </dsp:txBody>
      <dsp:txXfrm>
        <a:off x="52359" y="1226899"/>
        <a:ext cx="6391332" cy="967861"/>
      </dsp:txXfrm>
    </dsp:sp>
    <dsp:sp modelId="{757B3E1F-C3C9-486D-AF8D-9CAEDC613DF9}">
      <dsp:nvSpPr>
        <dsp:cNvPr id="0" name=""/>
        <dsp:cNvSpPr/>
      </dsp:nvSpPr>
      <dsp:spPr>
        <a:xfrm>
          <a:off x="0" y="2324880"/>
          <a:ext cx="6496050" cy="10725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Completely automated</a:t>
          </a:r>
        </a:p>
      </dsp:txBody>
      <dsp:txXfrm>
        <a:off x="52359" y="2377239"/>
        <a:ext cx="6391332" cy="967861"/>
      </dsp:txXfrm>
    </dsp:sp>
    <dsp:sp modelId="{5BC34F63-6954-4AB1-BBCA-7B0FE3442E20}">
      <dsp:nvSpPr>
        <dsp:cNvPr id="0" name=""/>
        <dsp:cNvSpPr/>
      </dsp:nvSpPr>
      <dsp:spPr>
        <a:xfrm>
          <a:off x="0" y="3475219"/>
          <a:ext cx="6496050" cy="1072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Should be implemented in every software development life cycle</a:t>
          </a:r>
        </a:p>
      </dsp:txBody>
      <dsp:txXfrm>
        <a:off x="52359" y="3527578"/>
        <a:ext cx="639133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91A3-1F86-42D1-B4CC-86371285C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23853-0047-42E3-A0EC-96D0CF5C8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David Jefts</a:t>
            </a:r>
          </a:p>
          <a:p>
            <a:r>
              <a:rPr lang="en-US" dirty="0"/>
              <a:t>SE-625 – SOFTWARE QUALITY ENGINEERING AND ASSURANCE</a:t>
            </a:r>
          </a:p>
          <a:p>
            <a:r>
              <a:rPr lang="en-US" dirty="0"/>
              <a:t>EMBRY RIDDLE AERONAUTICAL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38239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E589-8751-44D0-A372-01BC1A6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Input Case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66D9-15B1-485D-968D-DB8E169C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Edge Cases</a:t>
            </a:r>
          </a:p>
          <a:p>
            <a:pPr lvl="1"/>
            <a:r>
              <a:rPr lang="en-US" dirty="0"/>
              <a:t>Extreme operation parameters</a:t>
            </a:r>
          </a:p>
          <a:p>
            <a:r>
              <a:rPr lang="en-US" dirty="0"/>
              <a:t>Corner Cases</a:t>
            </a:r>
          </a:p>
          <a:p>
            <a:pPr lvl="1"/>
            <a:r>
              <a:rPr lang="en-US" dirty="0"/>
              <a:t>Outside normal operation parameters</a:t>
            </a:r>
          </a:p>
          <a:p>
            <a:r>
              <a:rPr lang="en-US" dirty="0"/>
              <a:t>Boundary Cases</a:t>
            </a:r>
          </a:p>
          <a:p>
            <a:pPr lvl="1"/>
            <a:r>
              <a:rPr lang="en-US" dirty="0"/>
              <a:t>Beyond maximum parameters</a:t>
            </a:r>
          </a:p>
        </p:txBody>
      </p:sp>
    </p:spTree>
    <p:extLst>
      <p:ext uri="{BB962C8B-B14F-4D97-AF65-F5344CB8AC3E}">
        <p14:creationId xmlns:p14="http://schemas.microsoft.com/office/powerpoint/2010/main" val="32304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1B13-7EB3-4BDA-A02A-009868BC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8241-49B8-45E4-A959-1808D9B5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stress testing</a:t>
            </a:r>
          </a:p>
          <a:p>
            <a:r>
              <a:rPr lang="en-US" dirty="0"/>
              <a:t>All </a:t>
            </a:r>
            <a:r>
              <a:rPr lang="en-US" dirty="0" err="1"/>
              <a:t>fuzzers</a:t>
            </a:r>
            <a:r>
              <a:rPr lang="en-US" dirty="0"/>
              <a:t> include:</a:t>
            </a:r>
          </a:p>
          <a:p>
            <a:pPr lvl="1"/>
            <a:r>
              <a:rPr lang="en-US" dirty="0"/>
              <a:t>Data generation</a:t>
            </a:r>
          </a:p>
          <a:p>
            <a:pPr lvl="1"/>
            <a:r>
              <a:rPr lang="en-US" dirty="0"/>
              <a:t>Data transmission</a:t>
            </a:r>
          </a:p>
          <a:p>
            <a:pPr lvl="1"/>
            <a:r>
              <a:rPr lang="en-US" dirty="0"/>
              <a:t>Target monitoring and logging</a:t>
            </a:r>
          </a:p>
          <a:p>
            <a:pPr lvl="1"/>
            <a:r>
              <a:rPr lang="en-US" dirty="0"/>
              <a:t>Automation</a:t>
            </a:r>
          </a:p>
          <a:p>
            <a:r>
              <a:rPr lang="en-US" dirty="0"/>
              <a:t>Data can be generated in multiple ways:</a:t>
            </a:r>
          </a:p>
          <a:p>
            <a:pPr lvl="1"/>
            <a:r>
              <a:rPr lang="en-US" dirty="0"/>
              <a:t>Randomly</a:t>
            </a:r>
          </a:p>
          <a:p>
            <a:pPr lvl="1"/>
            <a:r>
              <a:rPr lang="en-US" dirty="0"/>
              <a:t>Brute-Force</a:t>
            </a:r>
          </a:p>
          <a:p>
            <a:pPr lvl="1"/>
            <a:r>
              <a:rPr lang="en-US" dirty="0"/>
              <a:t>Data mutation</a:t>
            </a:r>
          </a:p>
        </p:txBody>
      </p:sp>
    </p:spTree>
    <p:extLst>
      <p:ext uri="{BB962C8B-B14F-4D97-AF65-F5344CB8AC3E}">
        <p14:creationId xmlns:p14="http://schemas.microsoft.com/office/powerpoint/2010/main" val="349875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1FE75-F60D-4180-96FF-68D2015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Applications of Fuzzy Testing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DCF8F-39E0-4746-A9E5-E967E54D2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32581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85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2AEC-363A-47E5-A391-198C64E3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7EFC-541E-4957-86CF-FBF07ABC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1983</a:t>
            </a:r>
          </a:p>
          <a:p>
            <a:r>
              <a:rPr lang="en-US" dirty="0"/>
              <a:t>Used on Macintosh computers</a:t>
            </a:r>
          </a:p>
          <a:p>
            <a:r>
              <a:rPr lang="en-US" dirty="0"/>
              <a:t>Used journaling hooks to feed random events to the current application</a:t>
            </a:r>
          </a:p>
          <a:p>
            <a:r>
              <a:rPr lang="en-US" dirty="0"/>
              <a:t>Simulated an angry monkey randomly pounding on the keyboard and mouse</a:t>
            </a:r>
          </a:p>
          <a:p>
            <a:r>
              <a:rPr lang="en-US" dirty="0"/>
              <a:t>Very rapid data generation</a:t>
            </a:r>
          </a:p>
        </p:txBody>
      </p:sp>
      <p:pic>
        <p:nvPicPr>
          <p:cNvPr id="4098" name="Picture 2" descr="Image result for angry monkey keyboard">
            <a:extLst>
              <a:ext uri="{FF2B5EF4-FFF2-40B4-BE49-F238E27FC236}">
                <a16:creationId xmlns:a16="http://schemas.microsoft.com/office/drawing/2014/main" id="{EEA45E3D-2ECF-40A8-B233-50FCB536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53" y="4533899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0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761-42DF-46F1-856E-39BBCBE3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PROTOS</a:t>
            </a:r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076" name="Picture 4" descr="Image result for vtt electronics logo">
            <a:extLst>
              <a:ext uri="{FF2B5EF4-FFF2-40B4-BE49-F238E27FC236}">
                <a16:creationId xmlns:a16="http://schemas.microsoft.com/office/drawing/2014/main" id="{84269A27-D81C-45B6-B786-EB24A68D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2146" y="647699"/>
            <a:ext cx="2683330" cy="2683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187B-C7CB-4E6B-951F-1B5C1FF4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Security Testing of Protocol Implementations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Joint effort of The University of Oulu and VTT Electronics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Used to find vulnerabilities in: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Cisco Routers running Cisco IOS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 err="1"/>
              <a:t>AdventNet</a:t>
            </a:r>
            <a:r>
              <a:rPr lang="en-US" dirty="0"/>
              <a:t> Web NMS 2.3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IBM </a:t>
            </a:r>
            <a:r>
              <a:rPr lang="en-US" dirty="0" err="1"/>
              <a:t>SecureWay</a:t>
            </a:r>
            <a:r>
              <a:rPr lang="en-US" dirty="0"/>
              <a:t> on Solaris and Windows 2000,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Qualcomm Eudora </a:t>
            </a:r>
            <a:r>
              <a:rPr lang="en-US" dirty="0" err="1"/>
              <a:t>WorldMail</a:t>
            </a:r>
            <a:r>
              <a:rPr lang="en-US" dirty="0"/>
              <a:t> for Windows NT</a:t>
            </a:r>
            <a:endParaRPr lang="en-US"/>
          </a:p>
        </p:txBody>
      </p:sp>
      <p:pic>
        <p:nvPicPr>
          <p:cNvPr id="3074" name="Picture 2" descr="Image result for university of oulu">
            <a:extLst>
              <a:ext uri="{FF2B5EF4-FFF2-40B4-BE49-F238E27FC236}">
                <a16:creationId xmlns:a16="http://schemas.microsoft.com/office/drawing/2014/main" id="{7F6FC6C3-04F3-4E19-B0B4-D052DDBB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7974" y="3526971"/>
            <a:ext cx="2071674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5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1DB8-5EDA-4B4F-972F-E72A9E3E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US" dirty="0"/>
              <a:t>SMUDGE</a:t>
            </a:r>
          </a:p>
        </p:txBody>
      </p:sp>
      <p:pic>
        <p:nvPicPr>
          <p:cNvPr id="5124" name="Picture 4" descr="Image result for Software Mutilation Utility and Data Generation Engine">
            <a:extLst>
              <a:ext uri="{FF2B5EF4-FFF2-40B4-BE49-F238E27FC236}">
                <a16:creationId xmlns:a16="http://schemas.microsoft.com/office/drawing/2014/main" id="{5D7954DF-14C6-4DE4-A87B-7DD639FD7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 r="-4" b="18665"/>
          <a:stretch/>
        </p:blipFill>
        <p:spPr bwMode="auto">
          <a:xfrm>
            <a:off x="7554138" y="609137"/>
            <a:ext cx="3990161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F20134-8670-48FF-9998-F16C2821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690-1D76-4F77-B37D-7B2A5302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US" dirty="0"/>
              <a:t>Software Mutilation Utility and Data Generation Engine</a:t>
            </a:r>
          </a:p>
          <a:p>
            <a:r>
              <a:rPr lang="en-US" dirty="0"/>
              <a:t>Written in Python to perform network protocol fuzzing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Break the Sambar Web Server</a:t>
            </a:r>
          </a:p>
          <a:p>
            <a:pPr lvl="1"/>
            <a:r>
              <a:rPr lang="en-US" dirty="0"/>
              <a:t>Cause DoS in Helix Servers</a:t>
            </a:r>
          </a:p>
          <a:p>
            <a:pPr lvl="1"/>
            <a:r>
              <a:rPr lang="en-US" dirty="0"/>
              <a:t>Find overflows in Internet Explorer</a:t>
            </a:r>
          </a:p>
        </p:txBody>
      </p:sp>
      <p:pic>
        <p:nvPicPr>
          <p:cNvPr id="5122" name="Picture 2" descr="Image result for internet explorer">
            <a:extLst>
              <a:ext uri="{FF2B5EF4-FFF2-40B4-BE49-F238E27FC236}">
                <a16:creationId xmlns:a16="http://schemas.microsoft.com/office/drawing/2014/main" id="{8B5C2BD8-5A59-450E-9EEC-800364DDD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0" r="-4" b="22519"/>
          <a:stretch/>
        </p:blipFill>
        <p:spPr bwMode="auto">
          <a:xfrm>
            <a:off x="7554138" y="3482108"/>
            <a:ext cx="3990161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7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F3E9-50D6-4233-BA48-A8A6D67F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FDA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9C98-1742-46A4-91F8-CEF0785D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U.S. Food and Drug Administration implemented fuzzy testing</a:t>
            </a:r>
          </a:p>
          <a:p>
            <a:r>
              <a:rPr lang="en-US" dirty="0">
                <a:solidFill>
                  <a:schemeClr val="bg1"/>
                </a:solidFill>
              </a:rPr>
              <a:t>Used to test the security of its cybersecurity laboratory in 2014</a:t>
            </a:r>
          </a:p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Defensics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Image result for codenomicon">
            <a:extLst>
              <a:ext uri="{FF2B5EF4-FFF2-40B4-BE49-F238E27FC236}">
                <a16:creationId xmlns:a16="http://schemas.microsoft.com/office/drawing/2014/main" id="{CBFEBFF3-1761-4987-93C4-882ED39E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3425255"/>
            <a:ext cx="5451627" cy="19080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3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1FC3-A59D-4BE2-B9D9-DE923C62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 err="1"/>
              <a:t>ClusterFuzz</a:t>
            </a:r>
            <a:endParaRPr lang="en-US" dirty="0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172" name="Picture 4" descr="Image result for google clusterfuzz">
            <a:extLst>
              <a:ext uri="{FF2B5EF4-FFF2-40B4-BE49-F238E27FC236}">
                <a16:creationId xmlns:a16="http://schemas.microsoft.com/office/drawing/2014/main" id="{6DB50969-C956-475E-8A0A-D2376492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984379"/>
            <a:ext cx="3980139" cy="20099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1F6E-D6F5-4F75-AFBC-DB60CDE8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Fuzzy Testing Tool Developed by Google</a:t>
            </a:r>
          </a:p>
          <a:p>
            <a:r>
              <a:rPr lang="en-US" dirty="0"/>
              <a:t>Cloud-Based</a:t>
            </a:r>
          </a:p>
          <a:p>
            <a:r>
              <a:rPr lang="en-US" dirty="0"/>
              <a:t>Used initially to test Google Chromium and Google Chrome 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Open source</a:t>
            </a:r>
          </a:p>
        </p:txBody>
      </p:sp>
      <p:pic>
        <p:nvPicPr>
          <p:cNvPr id="7170" name="Picture 2" descr="Image result for google">
            <a:extLst>
              <a:ext uri="{FF2B5EF4-FFF2-40B4-BE49-F238E27FC236}">
                <a16:creationId xmlns:a16="http://schemas.microsoft.com/office/drawing/2014/main" id="{1BE88299-D4C9-4CE6-A2E6-13F54B184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3847873"/>
            <a:ext cx="3980139" cy="20796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3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2ED8E-660D-4FEF-8E5B-7A68B034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Heartbleed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E34F-1EEC-40A5-9313-F3FBCA44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 vulnerability in the OpenSSL cryptographic software library</a:t>
            </a:r>
          </a:p>
          <a:p>
            <a:r>
              <a:rPr lang="en-US" dirty="0">
                <a:solidFill>
                  <a:schemeClr val="bg1"/>
                </a:solidFill>
              </a:rPr>
              <a:t>Used to reveal the memory of systems normally protected by SSL/TLS to anyone</a:t>
            </a:r>
          </a:p>
        </p:txBody>
      </p:sp>
      <p:pic>
        <p:nvPicPr>
          <p:cNvPr id="8194" name="Picture 2" descr="Image result for heartbleed">
            <a:extLst>
              <a:ext uri="{FF2B5EF4-FFF2-40B4-BE49-F238E27FC236}">
                <a16:creationId xmlns:a16="http://schemas.microsoft.com/office/drawing/2014/main" id="{A7EA0C48-2116-4E07-9BD9-E1ACC8EE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8837" y="2548281"/>
            <a:ext cx="3057784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7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42EE4-06E0-4480-9223-474BB20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GOD MODE UNLOCKED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218" name="Picture 2" descr="Image result for god mode unlocked">
            <a:extLst>
              <a:ext uri="{FF2B5EF4-FFF2-40B4-BE49-F238E27FC236}">
                <a16:creationId xmlns:a16="http://schemas.microsoft.com/office/drawing/2014/main" id="{DEB69AC6-A31F-4881-93E6-D5D2ED2F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3336667"/>
            <a:ext cx="5451627" cy="20852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7E8D-C62C-498E-AE6E-9979F87E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Hardware backdoor in x86 CPUs</a:t>
            </a:r>
          </a:p>
          <a:p>
            <a:r>
              <a:rPr lang="en-US">
                <a:solidFill>
                  <a:schemeClr val="bg1"/>
                </a:solidFill>
              </a:rPr>
              <a:t>Discovered July 2018 by Christopher Domas</a:t>
            </a:r>
          </a:p>
          <a:p>
            <a:r>
              <a:rPr lang="en-US">
                <a:solidFill>
                  <a:schemeClr val="bg1"/>
                </a:solidFill>
              </a:rPr>
              <a:t>Offers ring 3 (userland) to ring 0 (kernel) privilege escalation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- Dilbert by Scott Adams">
            <a:extLst>
              <a:ext uri="{FF2B5EF4-FFF2-40B4-BE49-F238E27FC236}">
                <a16:creationId xmlns:a16="http://schemas.microsoft.com/office/drawing/2014/main" id="{58DA1177-386B-451E-91AA-39BDF7F4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CB0D-802D-4439-85D9-A7C87004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8A02-F221-402E-B35B-2E1606B6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Testing Data Generation Paradigms</a:t>
            </a:r>
          </a:p>
          <a:p>
            <a:pPr lvl="1"/>
            <a:r>
              <a:rPr lang="en-US" dirty="0"/>
              <a:t>Random Data Generation</a:t>
            </a:r>
          </a:p>
          <a:p>
            <a:pPr lvl="1"/>
            <a:r>
              <a:rPr lang="en-US" dirty="0"/>
              <a:t>Brute-Force Data Generation</a:t>
            </a:r>
          </a:p>
          <a:p>
            <a:pPr lvl="1"/>
            <a:r>
              <a:rPr lang="en-US" dirty="0"/>
              <a:t>Data Mutation</a:t>
            </a:r>
          </a:p>
          <a:p>
            <a:r>
              <a:rPr lang="en-US" dirty="0"/>
              <a:t>Smart vs Dumb Fuzzing</a:t>
            </a:r>
          </a:p>
          <a:p>
            <a:r>
              <a:rPr lang="en-US" dirty="0"/>
              <a:t>Fuzzy Testing vs Static Analysis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5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DE97-1210-4605-82CD-C92986E9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ACE6-FAA0-4C85-8D72-9D376620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 Generation</a:t>
            </a:r>
          </a:p>
          <a:p>
            <a:pPr lvl="1"/>
            <a:r>
              <a:rPr lang="en-US" dirty="0"/>
              <a:t>Lowest effort</a:t>
            </a:r>
          </a:p>
          <a:p>
            <a:pPr lvl="1"/>
            <a:r>
              <a:rPr lang="en-US" dirty="0"/>
              <a:t>Requires no software infrastructure knowledge</a:t>
            </a:r>
          </a:p>
          <a:p>
            <a:pPr lvl="1"/>
            <a:r>
              <a:rPr lang="en-US" dirty="0"/>
              <a:t>Does not guarantee finding all bugs</a:t>
            </a:r>
          </a:p>
          <a:p>
            <a:r>
              <a:rPr lang="en-US" dirty="0"/>
              <a:t>Brute-Force</a:t>
            </a:r>
          </a:p>
          <a:p>
            <a:pPr lvl="1"/>
            <a:r>
              <a:rPr lang="en-US" dirty="0"/>
              <a:t>Sequential data generation</a:t>
            </a:r>
          </a:p>
          <a:p>
            <a:pPr lvl="1"/>
            <a:r>
              <a:rPr lang="en-US" dirty="0"/>
              <a:t>Highest storage and time requirement</a:t>
            </a:r>
          </a:p>
          <a:p>
            <a:pPr lvl="1"/>
            <a:r>
              <a:rPr lang="en-US" dirty="0"/>
              <a:t>Guarantees finding all possible inputs</a:t>
            </a:r>
          </a:p>
          <a:p>
            <a:pPr lvl="1"/>
            <a:r>
              <a:rPr lang="en-US" dirty="0"/>
              <a:t>Terrible efficiency</a:t>
            </a:r>
          </a:p>
          <a:p>
            <a:r>
              <a:rPr lang="en-US" dirty="0"/>
              <a:t>Data Mutation</a:t>
            </a:r>
          </a:p>
          <a:p>
            <a:pPr lvl="1"/>
            <a:r>
              <a:rPr lang="en-US" dirty="0"/>
              <a:t>Minimal required effort and knowledge</a:t>
            </a:r>
          </a:p>
          <a:p>
            <a:pPr lvl="1"/>
            <a:r>
              <a:rPr lang="en-US" dirty="0"/>
              <a:t>Poor code coverage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03217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A5E7-F931-4F88-8BDB-EA8F4D8D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and Dumb 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62ED-A3C9-4BAB-BD36-0688A5FE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Dumb Fuzzing</a:t>
            </a:r>
          </a:p>
          <a:p>
            <a:pPr lvl="1"/>
            <a:r>
              <a:rPr lang="en-US" dirty="0"/>
              <a:t>Similar to Data Mutation</a:t>
            </a:r>
          </a:p>
          <a:p>
            <a:pPr lvl="1"/>
            <a:r>
              <a:rPr lang="en-US" dirty="0"/>
              <a:t>Wide variance of effectiveness</a:t>
            </a:r>
          </a:p>
          <a:p>
            <a:r>
              <a:rPr lang="en-US" dirty="0"/>
              <a:t>Smart Fuzzing</a:t>
            </a:r>
          </a:p>
          <a:p>
            <a:pPr lvl="1"/>
            <a:r>
              <a:rPr lang="en-US" dirty="0"/>
              <a:t>Generating test data using protocol and software description</a:t>
            </a:r>
          </a:p>
          <a:p>
            <a:pPr lvl="1"/>
            <a:r>
              <a:rPr lang="en-US" dirty="0"/>
              <a:t>Long time to create test inputs</a:t>
            </a:r>
          </a:p>
          <a:p>
            <a:pPr lvl="1"/>
            <a:r>
              <a:rPr lang="en-US" dirty="0"/>
              <a:t>Executes 2-5 times more code</a:t>
            </a:r>
          </a:p>
        </p:txBody>
      </p:sp>
    </p:spTree>
    <p:extLst>
      <p:ext uri="{BB962C8B-B14F-4D97-AF65-F5344CB8AC3E}">
        <p14:creationId xmlns:p14="http://schemas.microsoft.com/office/powerpoint/2010/main" val="110498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0D3-4682-4AA6-A38F-1C08FC34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Testing vs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0053-BACA-465D-95EE-37FB839FF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Testing</a:t>
            </a:r>
          </a:p>
          <a:p>
            <a:pPr lvl="1"/>
            <a:r>
              <a:rPr lang="en-US" dirty="0"/>
              <a:t>Required no code knowledge</a:t>
            </a:r>
          </a:p>
          <a:p>
            <a:pPr lvl="1"/>
            <a:r>
              <a:rPr lang="en-US" dirty="0"/>
              <a:t>Produces demonstrable exploits with minimal effort</a:t>
            </a:r>
          </a:p>
          <a:p>
            <a:pPr lvl="1"/>
            <a:r>
              <a:rPr lang="en-US" dirty="0"/>
              <a:t>Incomplete exploit coverage</a:t>
            </a:r>
          </a:p>
          <a:p>
            <a:pPr lvl="1"/>
            <a:r>
              <a:rPr lang="en-US" dirty="0"/>
              <a:t>Much faster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More thorough</a:t>
            </a:r>
          </a:p>
          <a:p>
            <a:pPr lvl="1"/>
            <a:r>
              <a:rPr lang="en-US" dirty="0"/>
              <a:t>Does not require running source code</a:t>
            </a:r>
          </a:p>
          <a:p>
            <a:pPr lvl="1"/>
            <a:r>
              <a:rPr lang="en-US" dirty="0"/>
              <a:t>Can find errors hidden by error handling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417939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025D0-C74C-442D-8D47-B5E2DF41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Why Fuzzy Testing?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6B78A-CF0E-46B5-B241-80A0B7363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01328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0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380C-F2AA-469B-979B-C32248E0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050" name="Picture 2" descr="Random Number">
            <a:extLst>
              <a:ext uri="{FF2B5EF4-FFF2-40B4-BE49-F238E27FC236}">
                <a16:creationId xmlns:a16="http://schemas.microsoft.com/office/drawing/2014/main" id="{41D1CBCE-7ABC-4275-BBE2-09F2499C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3810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69568-FF85-4C12-957F-24F19803A5E3}"/>
              </a:ext>
            </a:extLst>
          </p:cNvPr>
          <p:cNvSpPr txBox="1"/>
          <p:nvPr/>
        </p:nvSpPr>
        <p:spPr>
          <a:xfrm>
            <a:off x="3742764" y="2373868"/>
            <a:ext cx="47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random numbers and inputs</a:t>
            </a:r>
          </a:p>
        </p:txBody>
      </p:sp>
    </p:spTree>
    <p:extLst>
      <p:ext uri="{BB962C8B-B14F-4D97-AF65-F5344CB8AC3E}">
        <p14:creationId xmlns:p14="http://schemas.microsoft.com/office/powerpoint/2010/main" val="39040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8054-D11F-4E3B-A1A5-2D9FB0F9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795B-AF4F-4576-9BC3-4727A28B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software testing</a:t>
            </a:r>
          </a:p>
          <a:p>
            <a:r>
              <a:rPr lang="en-US" dirty="0"/>
              <a:t>What is fuzzy testing?</a:t>
            </a:r>
          </a:p>
          <a:p>
            <a:r>
              <a:rPr lang="en-US" dirty="0"/>
              <a:t>Applications of fuzzy testing</a:t>
            </a:r>
          </a:p>
          <a:p>
            <a:r>
              <a:rPr lang="en-US" dirty="0"/>
              <a:t>Examples of </a:t>
            </a:r>
            <a:r>
              <a:rPr lang="en-US" dirty="0" err="1"/>
              <a:t>Fuzzers</a:t>
            </a:r>
            <a:r>
              <a:rPr lang="en-US" dirty="0"/>
              <a:t> and what they have discovered</a:t>
            </a:r>
          </a:p>
          <a:p>
            <a:r>
              <a:rPr lang="en-US" dirty="0"/>
              <a:t>Fuzzy testing compared to other testing methods</a:t>
            </a:r>
          </a:p>
          <a:p>
            <a:r>
              <a:rPr lang="en-US" dirty="0"/>
              <a:t>Making a case for fuzzy testing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9886-1C79-4430-86D2-AD55C95D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Types of software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D7D2C-79E7-4048-AA28-EA104AFC3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2295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2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7A42-BBE3-45B6-9795-595FFCFE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F347-0BD3-4ED2-BAE6-2937FA78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Structural Testing</a:t>
            </a:r>
          </a:p>
          <a:p>
            <a:r>
              <a:rPr lang="en-US" dirty="0"/>
              <a:t>Testing with knowledge of internal software</a:t>
            </a:r>
          </a:p>
          <a:p>
            <a:r>
              <a:rPr lang="en-US" dirty="0"/>
              <a:t>Finding inputs to test 100% of code is expensive</a:t>
            </a:r>
          </a:p>
          <a:p>
            <a:r>
              <a:rPr lang="en-US" dirty="0"/>
              <a:t>Automated generators find inputs to execute specific lines of code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Path-Oriented</a:t>
            </a:r>
          </a:p>
          <a:p>
            <a:pPr lvl="1"/>
            <a:r>
              <a:rPr lang="en-US" dirty="0"/>
              <a:t>Goal-Oriented</a:t>
            </a:r>
          </a:p>
          <a:p>
            <a:pPr lvl="1"/>
            <a:endParaRPr lang="en-US" dirty="0"/>
          </a:p>
          <a:p>
            <a:r>
              <a:rPr lang="en-US" dirty="0"/>
              <a:t>Higher time and monetary cost than Black Box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080D-0A4F-4A84-A1BD-929A2B9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8290-A797-48A2-BAB2-BA17F464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Functional Testing</a:t>
            </a:r>
          </a:p>
          <a:p>
            <a:r>
              <a:rPr lang="en-US" dirty="0"/>
              <a:t>Testers are oblivious of source code</a:t>
            </a:r>
          </a:p>
          <a:p>
            <a:r>
              <a:rPr lang="en-US" dirty="0"/>
              <a:t>Only test software through user-provided interface</a:t>
            </a:r>
          </a:p>
          <a:p>
            <a:r>
              <a:rPr lang="en-US" dirty="0"/>
              <a:t>Test data/cases generated based on testing</a:t>
            </a:r>
          </a:p>
          <a:p>
            <a:pPr lvl="1"/>
            <a:r>
              <a:rPr lang="en-US" dirty="0"/>
              <a:t>Class equivalency </a:t>
            </a:r>
          </a:p>
          <a:p>
            <a:pPr lvl="1"/>
            <a:r>
              <a:rPr lang="en-US" dirty="0"/>
              <a:t>Boundary-value analysis</a:t>
            </a:r>
          </a:p>
          <a:p>
            <a:pPr lvl="1"/>
            <a:r>
              <a:rPr lang="en-US" dirty="0"/>
              <a:t>Cause-effect graphing</a:t>
            </a:r>
          </a:p>
          <a:p>
            <a:pPr lvl="1"/>
            <a:endParaRPr lang="en-US" dirty="0"/>
          </a:p>
          <a:p>
            <a:r>
              <a:rPr lang="en-US" dirty="0"/>
              <a:t>Easy to randomize</a:t>
            </a:r>
          </a:p>
          <a:p>
            <a:r>
              <a:rPr lang="en-US" dirty="0"/>
              <a:t>May not uncover all program faults</a:t>
            </a:r>
          </a:p>
        </p:txBody>
      </p:sp>
    </p:spTree>
    <p:extLst>
      <p:ext uri="{BB962C8B-B14F-4D97-AF65-F5344CB8AC3E}">
        <p14:creationId xmlns:p14="http://schemas.microsoft.com/office/powerpoint/2010/main" val="302432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210-1066-4803-9051-F7A162D1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AD0F-64B9-403A-9A7F-B36AB769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White- and Black-Box testing</a:t>
            </a:r>
          </a:p>
          <a:p>
            <a:r>
              <a:rPr lang="en-US" dirty="0"/>
              <a:t>Testing based on</a:t>
            </a:r>
          </a:p>
          <a:p>
            <a:pPr lvl="1"/>
            <a:r>
              <a:rPr lang="en-US" dirty="0"/>
              <a:t>Internal algorithms</a:t>
            </a:r>
          </a:p>
          <a:p>
            <a:pPr lvl="1"/>
            <a:r>
              <a:rPr lang="en-US" dirty="0"/>
              <a:t>Internal system interactions</a:t>
            </a:r>
          </a:p>
          <a:p>
            <a:pPr lvl="1"/>
            <a:endParaRPr lang="en-US" dirty="0"/>
          </a:p>
          <a:p>
            <a:r>
              <a:rPr lang="en-US" dirty="0"/>
              <a:t>Offers clear distinction between developer and tester</a:t>
            </a:r>
          </a:p>
          <a:p>
            <a:r>
              <a:rPr lang="en-US" dirty="0"/>
              <a:t>Requires some pre-existing knowledge of system</a:t>
            </a:r>
          </a:p>
          <a:p>
            <a:r>
              <a:rPr lang="en-US" dirty="0"/>
              <a:t>Not easily automated</a:t>
            </a:r>
          </a:p>
        </p:txBody>
      </p:sp>
    </p:spTree>
    <p:extLst>
      <p:ext uri="{BB962C8B-B14F-4D97-AF65-F5344CB8AC3E}">
        <p14:creationId xmlns:p14="http://schemas.microsoft.com/office/powerpoint/2010/main" val="14584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1E6-8780-4A4C-91F6-663FDDC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Assertion-Based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D1B-2FF8-4F51-AC6F-9DA0D028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creating many “assertions” that represent program constraints</a:t>
            </a:r>
          </a:p>
          <a:p>
            <a:pPr lvl="1"/>
            <a:r>
              <a:rPr lang="en-US" dirty="0"/>
              <a:t>When one fails the program has a defect</a:t>
            </a:r>
          </a:p>
          <a:p>
            <a:r>
              <a:rPr lang="en-US" dirty="0"/>
              <a:t>Supported by default in many languages</a:t>
            </a:r>
          </a:p>
          <a:p>
            <a:r>
              <a:rPr lang="en-US" dirty="0"/>
              <a:t>Easy to generate assertions:</a:t>
            </a:r>
          </a:p>
          <a:p>
            <a:pPr lvl="1"/>
            <a:r>
              <a:rPr lang="en-US" dirty="0"/>
              <a:t>Boundary checks</a:t>
            </a:r>
          </a:p>
          <a:p>
            <a:pPr lvl="1"/>
            <a:r>
              <a:rPr lang="en-US" dirty="0"/>
              <a:t>Division by zero</a:t>
            </a:r>
          </a:p>
          <a:p>
            <a:pPr lvl="1"/>
            <a:r>
              <a:rPr lang="en-US" dirty="0"/>
              <a:t>Null pointers</a:t>
            </a:r>
          </a:p>
          <a:p>
            <a:pPr lvl="1"/>
            <a:r>
              <a:rPr lang="en-US" dirty="0"/>
              <a:t>Variable over- and under-flow</a:t>
            </a:r>
          </a:p>
          <a:p>
            <a:endParaRPr lang="en-US" dirty="0"/>
          </a:p>
          <a:p>
            <a:r>
              <a:rPr lang="en-US" dirty="0"/>
              <a:t>Generating large amounts of assertions is often impractical</a:t>
            </a:r>
          </a:p>
          <a:p>
            <a:r>
              <a:rPr lang="en-US" dirty="0"/>
              <a:t>Often difficult to find inputs to pass through all assertions</a:t>
            </a:r>
          </a:p>
          <a:p>
            <a:r>
              <a:rPr lang="en-US" dirty="0"/>
              <a:t>Completely manual testing</a:t>
            </a:r>
          </a:p>
          <a:p>
            <a:r>
              <a:rPr lang="en-US" dirty="0"/>
              <a:t>Positive and negative testing paradigm</a:t>
            </a:r>
          </a:p>
        </p:txBody>
      </p:sp>
    </p:spTree>
    <p:extLst>
      <p:ext uri="{BB962C8B-B14F-4D97-AF65-F5344CB8AC3E}">
        <p14:creationId xmlns:p14="http://schemas.microsoft.com/office/powerpoint/2010/main" val="352871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7D3F-88B1-4E31-90D6-3E628826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12C7-51E3-47B6-9FE1-C87F1CB1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Brute-Force Testing</a:t>
            </a:r>
          </a:p>
          <a:p>
            <a:r>
              <a:rPr lang="en-US" dirty="0"/>
              <a:t>Process of submitting malformed, malicious, and random data to program to uncover faults</a:t>
            </a:r>
          </a:p>
          <a:p>
            <a:r>
              <a:rPr lang="en-US" dirty="0"/>
              <a:t>Designed to be automated</a:t>
            </a:r>
          </a:p>
          <a:p>
            <a:r>
              <a:rPr lang="en-US" dirty="0"/>
              <a:t>Data generation can use genetic algorithms</a:t>
            </a:r>
          </a:p>
          <a:p>
            <a:r>
              <a:rPr lang="en-US" dirty="0"/>
              <a:t>Negative testing paradigm</a:t>
            </a:r>
          </a:p>
          <a:p>
            <a:r>
              <a:rPr lang="en-US" dirty="0"/>
              <a:t>Cheapest and easiest form of testing</a:t>
            </a:r>
          </a:p>
          <a:p>
            <a:pPr lvl="1"/>
            <a:r>
              <a:rPr lang="en-US" dirty="0"/>
              <a:t>Extremely fast input generation</a:t>
            </a:r>
          </a:p>
          <a:p>
            <a:r>
              <a:rPr lang="en-US" dirty="0"/>
              <a:t>Does not guarantee full code coverage due to the halting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754</Words>
  <Application>Microsoft Office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Fuzzy Testing</vt:lpstr>
      <vt:lpstr>PowerPoint Presentation</vt:lpstr>
      <vt:lpstr>Agenda</vt:lpstr>
      <vt:lpstr>Types of software testing</vt:lpstr>
      <vt:lpstr>White-Box Testing</vt:lpstr>
      <vt:lpstr>Black-Box Testing</vt:lpstr>
      <vt:lpstr>Grey-Box Testing</vt:lpstr>
      <vt:lpstr>Assertion-Based Testing</vt:lpstr>
      <vt:lpstr>Fuzzy Testing</vt:lpstr>
      <vt:lpstr>Input Case Testing</vt:lpstr>
      <vt:lpstr>Fuzzy Testing</vt:lpstr>
      <vt:lpstr>Applications of Fuzzy Testing</vt:lpstr>
      <vt:lpstr>The Monkey</vt:lpstr>
      <vt:lpstr>PROTOS</vt:lpstr>
      <vt:lpstr>SMUDGE</vt:lpstr>
      <vt:lpstr>FDA</vt:lpstr>
      <vt:lpstr>ClusterFuzz</vt:lpstr>
      <vt:lpstr>Heartbleed</vt:lpstr>
      <vt:lpstr>GOD MODE UNLOCKED</vt:lpstr>
      <vt:lpstr>Comparison</vt:lpstr>
      <vt:lpstr>Data Generation</vt:lpstr>
      <vt:lpstr>Smart and Dumb Fuzzing</vt:lpstr>
      <vt:lpstr>Fuzzy Testing vs Static Analysis</vt:lpstr>
      <vt:lpstr>Why Fuzzy Testing?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Testing</dc:title>
  <dc:creator>David Jefts</dc:creator>
  <cp:lastModifiedBy>David Jefts</cp:lastModifiedBy>
  <cp:revision>3</cp:revision>
  <dcterms:created xsi:type="dcterms:W3CDTF">2019-04-16T19:48:17Z</dcterms:created>
  <dcterms:modified xsi:type="dcterms:W3CDTF">2019-04-16T20:00:54Z</dcterms:modified>
</cp:coreProperties>
</file>