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94b628d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94b628d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2bee787f_1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2bee787f_1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2bee787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2bee787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2bee787f_1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2bee787f_1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2bee787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2bee787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2bee787f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2bee787f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2bee787f_1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2bee787f_1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2bee787f_1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2bee787f_1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f9chrZKQnEa13pTFhpbSWq3c1MTRtCD2/view" TargetMode="External"/><Relationship Id="rId4" Type="http://schemas.openxmlformats.org/officeDocument/2006/relationships/image" Target="../media/image5.jp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HwMaJeRJlxo1q-yFFRfqCEEJImcYPa_W/view" TargetMode="External"/><Relationship Id="rId4" Type="http://schemas.openxmlformats.org/officeDocument/2006/relationships/image" Target="../media/image6.jp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455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vs Genetics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230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Jefts and Shawn Mcdonnell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Pacman Maze Solver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6196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random maze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search algorithms to solve the maze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genetic algorithm to solve the maze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the two in terms of operations, time, and efficiency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125" y="1667400"/>
            <a:ext cx="2659875" cy="26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Greedy-Best First Search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Pros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results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Scales well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</a:t>
            </a:r>
            <a:r>
              <a:rPr lang="en"/>
              <a:t>guarantee</a:t>
            </a:r>
            <a:r>
              <a:rPr lang="en"/>
              <a:t> on best path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Poor implementation can lead to infinite branching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Greedy-Best First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 title="2019-04-21 23-52-50.fl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66325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3688" y="2366450"/>
            <a:ext cx="418147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</a:t>
            </a:r>
            <a:r>
              <a:rPr lang="en"/>
              <a:t>uarantees shortest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consuming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scale well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 title="2019-04-21 18-49-12.fl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66325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3700" y="2385500"/>
            <a:ext cx="41719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4179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Scales extremely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consuming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difficult to implement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3796900"/>
            <a:ext cx="85915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7075" y="118325"/>
            <a:ext cx="3385200" cy="367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