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75646ea6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75646ea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99175" y="297825"/>
            <a:ext cx="3000000" cy="35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Улучшение пользовательского опыта: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173150" y="1157000"/>
            <a:ext cx="2638200" cy="354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Создание системы отзывов и оценок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0125" y="1157000"/>
            <a:ext cx="3337500" cy="354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Упрощение процесса размещения объявлений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581575" y="1157000"/>
            <a:ext cx="2363700" cy="354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Улучшение поиска объявлений</a:t>
            </a:r>
            <a:endParaRPr/>
          </a:p>
        </p:txBody>
      </p:sp>
      <p:cxnSp>
        <p:nvCxnSpPr>
          <p:cNvPr id="58" name="Google Shape;58;p13"/>
          <p:cNvCxnSpPr>
            <a:stCxn id="54" idx="2"/>
            <a:endCxn id="57" idx="0"/>
          </p:cNvCxnSpPr>
          <p:nvPr/>
        </p:nvCxnSpPr>
        <p:spPr>
          <a:xfrm flipH="1">
            <a:off x="4763475" y="651825"/>
            <a:ext cx="35700" cy="5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>
            <a:stCxn id="54" idx="2"/>
            <a:endCxn id="56" idx="0"/>
          </p:cNvCxnSpPr>
          <p:nvPr/>
        </p:nvCxnSpPr>
        <p:spPr>
          <a:xfrm flipH="1">
            <a:off x="1758975" y="651825"/>
            <a:ext cx="3040200" cy="5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4" idx="2"/>
            <a:endCxn id="55" idx="0"/>
          </p:cNvCxnSpPr>
          <p:nvPr/>
        </p:nvCxnSpPr>
        <p:spPr>
          <a:xfrm>
            <a:off x="4799175" y="651825"/>
            <a:ext cx="2693100" cy="5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536700" y="3715700"/>
            <a:ext cx="26382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</a:t>
            </a:r>
            <a:r>
              <a:rPr lang="ru" sz="1100">
                <a:solidFill>
                  <a:schemeClr val="dk1"/>
                </a:solidFill>
              </a:rPr>
              <a:t>оздание возможности редактирования и удаления объявлений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70450" y="1722638"/>
            <a:ext cx="2363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Создание формы для заполнения объявлений</a:t>
            </a:r>
            <a:endParaRPr sz="1100"/>
          </a:p>
        </p:txBody>
      </p:sp>
      <p:sp>
        <p:nvSpPr>
          <p:cNvPr id="63" name="Google Shape;63;p13"/>
          <p:cNvSpPr txBox="1"/>
          <p:nvPr/>
        </p:nvSpPr>
        <p:spPr>
          <a:xfrm>
            <a:off x="570450" y="2390550"/>
            <a:ext cx="2484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Возможность добавления фото и видео к объявлению</a:t>
            </a:r>
            <a:endParaRPr sz="1100"/>
          </a:p>
        </p:txBody>
      </p:sp>
      <p:sp>
        <p:nvSpPr>
          <p:cNvPr id="64" name="Google Shape;64;p13"/>
          <p:cNvSpPr txBox="1"/>
          <p:nvPr/>
        </p:nvSpPr>
        <p:spPr>
          <a:xfrm>
            <a:off x="598650" y="3104675"/>
            <a:ext cx="2307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Разработка системы проверки объявлений перед публикацией</a:t>
            </a:r>
            <a:endParaRPr sz="1100"/>
          </a:p>
        </p:txBody>
      </p:sp>
      <p:sp>
        <p:nvSpPr>
          <p:cNvPr id="65" name="Google Shape;65;p13"/>
          <p:cNvSpPr/>
          <p:nvPr/>
        </p:nvSpPr>
        <p:spPr>
          <a:xfrm>
            <a:off x="357400" y="18767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57400" y="25625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57400" y="32483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57400" y="38546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839700" y="3741275"/>
            <a:ext cx="2030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Создание возможности сохранения поисковых запросов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31500" y="1777725"/>
            <a:ext cx="1846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Разработка системы фильтрации объявлений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3858075" y="2351763"/>
            <a:ext cx="1846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Внедрение системы похожих объявлений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3825750" y="3046513"/>
            <a:ext cx="2241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Усовершенствование системы поиска по ключевым словам</a:t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581575" y="18767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581575" y="25446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581575" y="32125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81575" y="38804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98350" y="3935975"/>
            <a:ext cx="2419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Создание возможности жалобы на продавца или покупателя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6598350" y="1777725"/>
            <a:ext cx="2241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Разработка системы оценки продавцов и товаров</a:t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6598350" y="2390550"/>
            <a:ext cx="2213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Внедрение системы комментариев и отзывов</a:t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6598350" y="3065913"/>
            <a:ext cx="2213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Создание возможности пожаловаться на некорректный контент</a:t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6299175" y="18767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6299175" y="24830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299175" y="3200575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299175" y="4049575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3299175" y="297825"/>
            <a:ext cx="3000000" cy="35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Улучшение пользовательского опыта: 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6173150" y="1157000"/>
            <a:ext cx="2638200" cy="354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Создание системы отзывов и оценок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90125" y="1157000"/>
            <a:ext cx="3337500" cy="354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Упрощение процесса размещения объявлений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581575" y="1157000"/>
            <a:ext cx="2363700" cy="354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Улучшение поиска объявлений</a:t>
            </a:r>
            <a:endParaRPr/>
          </a:p>
        </p:txBody>
      </p:sp>
      <p:cxnSp>
        <p:nvCxnSpPr>
          <p:cNvPr id="93" name="Google Shape;93;p14"/>
          <p:cNvCxnSpPr>
            <a:stCxn id="89" idx="2"/>
            <a:endCxn id="92" idx="0"/>
          </p:cNvCxnSpPr>
          <p:nvPr/>
        </p:nvCxnSpPr>
        <p:spPr>
          <a:xfrm flipH="1">
            <a:off x="4763475" y="651825"/>
            <a:ext cx="35700" cy="5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>
            <a:stCxn id="89" idx="2"/>
            <a:endCxn id="91" idx="0"/>
          </p:cNvCxnSpPr>
          <p:nvPr/>
        </p:nvCxnSpPr>
        <p:spPr>
          <a:xfrm flipH="1">
            <a:off x="1758975" y="651825"/>
            <a:ext cx="3040200" cy="5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>
            <a:stCxn id="89" idx="2"/>
            <a:endCxn id="90" idx="0"/>
          </p:cNvCxnSpPr>
          <p:nvPr/>
        </p:nvCxnSpPr>
        <p:spPr>
          <a:xfrm>
            <a:off x="4799175" y="651825"/>
            <a:ext cx="2693100" cy="5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 txBox="1"/>
          <p:nvPr/>
        </p:nvSpPr>
        <p:spPr>
          <a:xfrm>
            <a:off x="536700" y="3715700"/>
            <a:ext cx="26382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Создание возможности редактирования и удаления объявлений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70450" y="1722638"/>
            <a:ext cx="2363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Создание формы для заполнения объявлений</a:t>
            </a:r>
            <a:endParaRPr sz="1100"/>
          </a:p>
        </p:txBody>
      </p:sp>
      <p:sp>
        <p:nvSpPr>
          <p:cNvPr id="98" name="Google Shape;98;p14"/>
          <p:cNvSpPr txBox="1"/>
          <p:nvPr/>
        </p:nvSpPr>
        <p:spPr>
          <a:xfrm>
            <a:off x="570450" y="2390550"/>
            <a:ext cx="2484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Возможность добавления фото и видео к объявлению</a:t>
            </a:r>
            <a:endParaRPr sz="1100"/>
          </a:p>
        </p:txBody>
      </p:sp>
      <p:sp>
        <p:nvSpPr>
          <p:cNvPr id="99" name="Google Shape;99;p14"/>
          <p:cNvSpPr txBox="1"/>
          <p:nvPr/>
        </p:nvSpPr>
        <p:spPr>
          <a:xfrm>
            <a:off x="598650" y="3104675"/>
            <a:ext cx="2307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Разработка системы проверки объявлений перед публикацией</a:t>
            </a:r>
            <a:endParaRPr sz="1100"/>
          </a:p>
        </p:txBody>
      </p:sp>
      <p:sp>
        <p:nvSpPr>
          <p:cNvPr id="100" name="Google Shape;100;p14"/>
          <p:cNvSpPr/>
          <p:nvPr/>
        </p:nvSpPr>
        <p:spPr>
          <a:xfrm>
            <a:off x="357400" y="18767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57400" y="25625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357400" y="32483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57400" y="38546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3839700" y="3741275"/>
            <a:ext cx="2030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Создание возможности сохранения поисковых запросов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3931500" y="1777725"/>
            <a:ext cx="1846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Разработка системы фильтрации объявлений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3858075" y="2351763"/>
            <a:ext cx="1846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Внедрение системы похожих объявлений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3825750" y="3046513"/>
            <a:ext cx="2241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Усовершенствование системы поиска по ключевым словам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3581575" y="18767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3581575" y="25446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581575" y="32125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3581575" y="38804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6598350" y="3935975"/>
            <a:ext cx="2419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Создание возможности жалобы на продавца или покупателя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598350" y="1777725"/>
            <a:ext cx="2241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Разработка системы оценки продавцов и товаров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6598350" y="2390550"/>
            <a:ext cx="2213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Внедрение системы комментариев и отзывов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6598350" y="3065913"/>
            <a:ext cx="2213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Создание возможности пожаловаться на некорректный контент</a:t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6299175" y="18767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6299175" y="2483000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6299175" y="3200575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6299175" y="4049575"/>
            <a:ext cx="132900" cy="24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