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FFFFFF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29575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GB" sz="6700" dirty="0">
                <a:solidFill>
                  <a:srgbClr val="BD582C"/>
                </a:solidFill>
              </a:rPr>
              <a:t>Office Queue Management System </a:t>
            </a:r>
            <a:r>
              <a:rPr lang="en-GB" sz="5400" dirty="0">
                <a:solidFill>
                  <a:srgbClr val="BD582C"/>
                </a:solidFill>
              </a:rPr>
              <a:t>(Week 1)</a:t>
            </a:r>
            <a:br>
              <a:rPr lang="en-GB" sz="5400" dirty="0">
                <a:solidFill>
                  <a:srgbClr val="BD582C"/>
                </a:solidFill>
              </a:rPr>
            </a:br>
            <a:br>
              <a:rPr lang="en-GB" sz="2000" dirty="0">
                <a:solidFill>
                  <a:srgbClr val="BD582C"/>
                </a:solidFill>
              </a:rPr>
            </a:br>
            <a:r>
              <a:rPr lang="en-GB" sz="4000" b="1" dirty="0">
                <a:solidFill>
                  <a:srgbClr val="BD582C"/>
                </a:solidFill>
              </a:rPr>
              <a:t>Team SE04</a:t>
            </a:r>
            <a:endParaRPr lang="en-GB" b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497" y="4445345"/>
            <a:ext cx="10448818" cy="1143000"/>
          </a:xfrm>
        </p:spPr>
        <p:txBody>
          <a:bodyPr>
            <a:noAutofit/>
          </a:bodyPr>
          <a:lstStyle/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b="0" i="0" u="none" strike="noStrike" cap="none" baseline="0" dirty="0" err="1">
                <a:solidFill>
                  <a:srgbClr val="E48312"/>
                </a:solidFill>
              </a:rPr>
              <a:t>lANFRANCO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CDAAD-BAB5-481E-91BC-99953674CB72}"/>
              </a:ext>
            </a:extLst>
          </p:cNvPr>
          <p:cNvCxnSpPr/>
          <p:nvPr/>
        </p:nvCxnSpPr>
        <p:spPr>
          <a:xfrm>
            <a:off x="5690170" y="3521468"/>
            <a:ext cx="81165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241B3-E99F-4055-81A4-37A3511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Main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CB94B-8365-4D94-9658-F7666734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88504"/>
            <a:ext cx="9888533" cy="15671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8E96E9-4ABF-4596-A8D0-A2BB60ADAACB}"/>
              </a:ext>
            </a:extLst>
          </p:cNvPr>
          <p:cNvSpPr/>
          <p:nvPr/>
        </p:nvSpPr>
        <p:spPr>
          <a:xfrm>
            <a:off x="9358044" y="4556022"/>
            <a:ext cx="1976063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Button to 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66314-3995-464E-8DBF-862188ACB522}"/>
              </a:ext>
            </a:extLst>
          </p:cNvPr>
          <p:cNvCxnSpPr>
            <a:cxnSpLocks/>
          </p:cNvCxnSpPr>
          <p:nvPr/>
        </p:nvCxnSpPr>
        <p:spPr>
          <a:xfrm flipV="1">
            <a:off x="10315254" y="3752633"/>
            <a:ext cx="304800" cy="80110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66743-9611-41FA-A69A-52C385A3FFF6}"/>
              </a:ext>
            </a:extLst>
          </p:cNvPr>
          <p:cNvSpPr/>
          <p:nvPr/>
        </p:nvSpPr>
        <p:spPr>
          <a:xfrm>
            <a:off x="6619296" y="2113015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get to the tickets queue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D2B8CC-DA94-4032-82E7-DFA146C59FC3}"/>
              </a:ext>
            </a:extLst>
          </p:cNvPr>
          <p:cNvSpPr/>
          <p:nvPr/>
        </p:nvSpPr>
        <p:spPr>
          <a:xfrm>
            <a:off x="1097280" y="4956714"/>
            <a:ext cx="2671282" cy="1116733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You need to be login to be able to get a ticket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28D607-D66F-4D58-B522-4E8470D5C051}"/>
              </a:ext>
            </a:extLst>
          </p:cNvPr>
          <p:cNvCxnSpPr>
            <a:cxnSpLocks/>
          </p:cNvCxnSpPr>
          <p:nvPr/>
        </p:nvCxnSpPr>
        <p:spPr>
          <a:xfrm flipH="1">
            <a:off x="6458419" y="2914399"/>
            <a:ext cx="321753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896A70-EADD-4D1D-8671-25F8BE18E76C}"/>
              </a:ext>
            </a:extLst>
          </p:cNvPr>
          <p:cNvSpPr/>
          <p:nvPr/>
        </p:nvSpPr>
        <p:spPr>
          <a:xfrm>
            <a:off x="3502973" y="2130108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get a ticket (current page)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26148A-F9B2-472E-BE0E-B672A27DE3D3}"/>
              </a:ext>
            </a:extLst>
          </p:cNvPr>
          <p:cNvCxnSpPr>
            <a:cxnSpLocks/>
          </p:cNvCxnSpPr>
          <p:nvPr/>
        </p:nvCxnSpPr>
        <p:spPr>
          <a:xfrm>
            <a:off x="5331772" y="2914399"/>
            <a:ext cx="434600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Board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52D4-2C6C-4662-B6B5-6603FE57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4341"/>
            <a:ext cx="10058400" cy="22117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65229F-736A-4510-82DE-EF67CBE8C7BC}"/>
              </a:ext>
            </a:extLst>
          </p:cNvPr>
          <p:cNvCxnSpPr>
            <a:cxnSpLocks/>
          </p:cNvCxnSpPr>
          <p:nvPr/>
        </p:nvCxnSpPr>
        <p:spPr>
          <a:xfrm flipV="1">
            <a:off x="2681556" y="4232953"/>
            <a:ext cx="308224" cy="1047965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91408-5736-4059-8297-A0C9439D1450}"/>
              </a:ext>
            </a:extLst>
          </p:cNvPr>
          <p:cNvSpPr/>
          <p:nvPr/>
        </p:nvSpPr>
        <p:spPr>
          <a:xfrm>
            <a:off x="1489753" y="5280917"/>
            <a:ext cx="2352782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Ticket(s) waiting in the queue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5CFA20-28D1-4395-9DEB-62093EF93BB5}"/>
              </a:ext>
            </a:extLst>
          </p:cNvPr>
          <p:cNvSpPr/>
          <p:nvPr/>
        </p:nvSpPr>
        <p:spPr>
          <a:xfrm>
            <a:off x="8113503" y="5038703"/>
            <a:ext cx="2352782" cy="96140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Anyone can access to that page without login</a:t>
            </a:r>
          </a:p>
        </p:txBody>
      </p:sp>
    </p:spTree>
    <p:extLst>
      <p:ext uri="{BB962C8B-B14F-4D97-AF65-F5344CB8AC3E}">
        <p14:creationId xmlns:p14="http://schemas.microsoft.com/office/powerpoint/2010/main" val="299441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AAEA-16F8-45F9-8611-44502E22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43" y="2184627"/>
            <a:ext cx="8043837" cy="38938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2533003" y="3429000"/>
            <a:ext cx="913157" cy="35668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3065381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1330097" y="4942350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 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8979613" y="433582"/>
            <a:ext cx="2255601" cy="8917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officers and the clients login here</a:t>
            </a:r>
          </a:p>
        </p:txBody>
      </p:sp>
    </p:spTree>
    <p:extLst>
      <p:ext uri="{BB962C8B-B14F-4D97-AF65-F5344CB8AC3E}">
        <p14:creationId xmlns:p14="http://schemas.microsoft.com/office/powerpoint/2010/main" val="385818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Clients page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3134456" y="4058237"/>
            <a:ext cx="1017202" cy="0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454208" y="3379474"/>
            <a:ext cx="1680248" cy="145075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differences services available.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895785" y="2516437"/>
            <a:ext cx="754679" cy="1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46AA76-FEAA-43D6-B561-FF6DABCAC599}"/>
              </a:ext>
            </a:extLst>
          </p:cNvPr>
          <p:cNvSpPr/>
          <p:nvPr/>
        </p:nvSpPr>
        <p:spPr>
          <a:xfrm>
            <a:off x="1692879" y="2096414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Current client signed in</a:t>
            </a:r>
          </a:p>
        </p:txBody>
      </p:sp>
    </p:spTree>
    <p:extLst>
      <p:ext uri="{BB962C8B-B14F-4D97-AF65-F5344CB8AC3E}">
        <p14:creationId xmlns:p14="http://schemas.microsoft.com/office/powerpoint/2010/main" val="237235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Client waiting board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2094121" y="2913080"/>
            <a:ext cx="1741757" cy="0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048100" y="2520489"/>
            <a:ext cx="1741757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desk he is waiting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6CD43-A769-4B9F-ABE3-859F69C3E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878" y="2520489"/>
            <a:ext cx="70675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4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Officers page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2533003" y="2128924"/>
            <a:ext cx="1741757" cy="0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1899758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Current officer signed 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3383176" y="2656635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1826531" y="2849398"/>
            <a:ext cx="1849349" cy="96130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use when he finished serving a 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EF4F4-798D-4C13-BBE7-CC81BFA8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70" y="1962256"/>
            <a:ext cx="6638946" cy="419196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396F9-3DFB-4146-B653-9553F5A30C52}"/>
              </a:ext>
            </a:extLst>
          </p:cNvPr>
          <p:cNvSpPr/>
          <p:nvPr/>
        </p:nvSpPr>
        <p:spPr>
          <a:xfrm>
            <a:off x="7597181" y="5074664"/>
            <a:ext cx="1849349" cy="96130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All services available</a:t>
            </a:r>
          </a:p>
        </p:txBody>
      </p:sp>
    </p:spTree>
    <p:extLst>
      <p:ext uri="{BB962C8B-B14F-4D97-AF65-F5344CB8AC3E}">
        <p14:creationId xmlns:p14="http://schemas.microsoft.com/office/powerpoint/2010/main" val="203480908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129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Rétrospective</vt:lpstr>
      <vt:lpstr>Office Queue Management System (Week 1)  Team SE04</vt:lpstr>
      <vt:lpstr>Main Page</vt:lpstr>
      <vt:lpstr>Board</vt:lpstr>
      <vt:lpstr>Login</vt:lpstr>
      <vt:lpstr>Clients page</vt:lpstr>
      <vt:lpstr>Client waiting board</vt:lpstr>
      <vt:lpstr>Officers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katell gourlet</cp:lastModifiedBy>
  <cp:revision>11</cp:revision>
  <dcterms:created xsi:type="dcterms:W3CDTF">2021-10-18T07:50:28Z</dcterms:created>
  <dcterms:modified xsi:type="dcterms:W3CDTF">2021-10-18T08:51:31Z</dcterms:modified>
</cp:coreProperties>
</file>