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6" r:id="rId6"/>
    <p:sldId id="267" r:id="rId7"/>
    <p:sldId id="258" r:id="rId8"/>
    <p:sldId id="259" r:id="rId9"/>
    <p:sldId id="268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FFFFFF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29575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GB" sz="6700" dirty="0">
                <a:solidFill>
                  <a:srgbClr val="BD582C"/>
                </a:solidFill>
              </a:rPr>
              <a:t>Office Queue Management System </a:t>
            </a:r>
            <a:r>
              <a:rPr lang="en-GB" sz="5400" dirty="0">
                <a:solidFill>
                  <a:srgbClr val="BD582C"/>
                </a:solidFill>
              </a:rPr>
              <a:t>(Week 1)</a:t>
            </a:r>
            <a:br>
              <a:rPr lang="en-GB" sz="5400" dirty="0">
                <a:solidFill>
                  <a:srgbClr val="BD582C"/>
                </a:solidFill>
              </a:rPr>
            </a:br>
            <a:br>
              <a:rPr lang="en-GB" sz="2000" dirty="0">
                <a:solidFill>
                  <a:srgbClr val="BD582C"/>
                </a:solidFill>
              </a:rPr>
            </a:br>
            <a:r>
              <a:rPr lang="en-GB" sz="4000" b="1" dirty="0">
                <a:solidFill>
                  <a:srgbClr val="BD582C"/>
                </a:solidFill>
              </a:rPr>
              <a:t>Team SE04</a:t>
            </a:r>
            <a:endParaRPr lang="en-GB" b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497" y="4445345"/>
            <a:ext cx="10448818" cy="1143000"/>
          </a:xfrm>
        </p:spPr>
        <p:txBody>
          <a:bodyPr>
            <a:noAutofit/>
          </a:bodyPr>
          <a:lstStyle/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b="0" i="0" u="none" strike="noStrike" cap="none" baseline="0" dirty="0" err="1">
                <a:solidFill>
                  <a:srgbClr val="E48312"/>
                </a:solidFill>
              </a:rPr>
              <a:t>lANFRANCO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CDAAD-BAB5-481E-91BC-99953674CB72}"/>
              </a:ext>
            </a:extLst>
          </p:cNvPr>
          <p:cNvCxnSpPr/>
          <p:nvPr/>
        </p:nvCxnSpPr>
        <p:spPr>
          <a:xfrm>
            <a:off x="5690170" y="3521468"/>
            <a:ext cx="81165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Client waiting board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5111804" y="1923926"/>
            <a:ext cx="1741757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service he is waiting for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282A6990-B902-4B2F-8A17-3FEFBA76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999" y="3045041"/>
            <a:ext cx="7500225" cy="2280270"/>
          </a:xfr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2AB498A-4E90-4C88-9571-8C938A63D5E1}"/>
              </a:ext>
            </a:extLst>
          </p:cNvPr>
          <p:cNvCxnSpPr>
            <a:cxnSpLocks/>
          </p:cNvCxnSpPr>
          <p:nvPr/>
        </p:nvCxnSpPr>
        <p:spPr>
          <a:xfrm>
            <a:off x="6853561" y="2376822"/>
            <a:ext cx="0" cy="8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4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Officers page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33003" y="2300450"/>
            <a:ext cx="3086562" cy="400692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1899758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Current officer signed 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349772" y="4747024"/>
            <a:ext cx="1849349" cy="96130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use when he finished serving a client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C4146A-7444-4678-9A78-332E7822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97" y="2844104"/>
            <a:ext cx="8789125" cy="151225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135122" y="4039340"/>
            <a:ext cx="139325" cy="707684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EB079-0515-418F-8435-E0B816D7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stories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sprint </a:t>
            </a:r>
            <a:r>
              <a:rPr lang="it-IT" dirty="0" err="1"/>
              <a:t>where</a:t>
            </a:r>
            <a:r>
              <a:rPr lang="it-IT" dirty="0"/>
              <a:t>:</a:t>
            </a:r>
          </a:p>
          <a:p>
            <a:r>
              <a:rPr lang="it-IT" sz="2800" dirty="0"/>
              <a:t>- </a:t>
            </a:r>
            <a:r>
              <a:rPr lang="en-US" sz="2800" i="0" dirty="0">
                <a:effectLst/>
                <a:latin typeface="Inter" panose="020B0502030000000004" pitchFamily="34" charset="0"/>
              </a:rPr>
              <a:t>As a customer I want to specify a service type So that I can be served later</a:t>
            </a:r>
          </a:p>
          <a:p>
            <a:r>
              <a:rPr lang="it-IT" sz="2800" dirty="0"/>
              <a:t>- </a:t>
            </a:r>
            <a:r>
              <a:rPr lang="en-US" sz="2800" i="0" dirty="0">
                <a:effectLst/>
                <a:latin typeface="Inter" panose="020B0502030000000004" pitchFamily="34" charset="0"/>
              </a:rPr>
              <a:t>As an officer I want to call the next client So that I can serve him</a:t>
            </a:r>
          </a:p>
          <a:p>
            <a:r>
              <a:rPr lang="en-US" sz="2800" i="0" dirty="0">
                <a:effectLst/>
                <a:latin typeface="Inter" panose="020B0502030000000004" pitchFamily="34" charset="0"/>
              </a:rPr>
              <a:t>- As a client I want to see the current ticket number being served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0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85A50-C2C1-4064-B8CE-8501325B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not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24BB1C-E76D-4C55-A92D-0D1B7A4C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stories </a:t>
            </a:r>
            <a:r>
              <a:rPr lang="it-IT" dirty="0" err="1"/>
              <a:t>we</a:t>
            </a:r>
            <a:r>
              <a:rPr lang="it-IT" dirty="0"/>
              <a:t> have </a:t>
            </a:r>
            <a:r>
              <a:rPr lang="it-IT" dirty="0" err="1"/>
              <a:t>chosen</a:t>
            </a:r>
            <a:r>
              <a:rPr lang="it-IT" dirty="0"/>
              <a:t> to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sprint </a:t>
            </a:r>
            <a:r>
              <a:rPr lang="it-IT" dirty="0" err="1"/>
              <a:t>where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in order</a:t>
            </a:r>
            <a:r>
              <a:rPr lang="it-IT" u="sng" dirty="0"/>
              <a:t>):</a:t>
            </a:r>
          </a:p>
          <a:p>
            <a:r>
              <a:rPr lang="it-IT" dirty="0"/>
              <a:t>- </a:t>
            </a:r>
            <a:r>
              <a:rPr lang="en-US" b="0" i="0" dirty="0">
                <a:effectLst/>
                <a:latin typeface="Inter" panose="020B0502030000000004" pitchFamily="34" charset="0"/>
              </a:rPr>
              <a:t>As an officer I want to see the length of the queues So that I can see how many people </a:t>
            </a:r>
            <a:r>
              <a:rPr lang="en-US" b="0" i="0" dirty="0" err="1">
                <a:effectLst/>
                <a:latin typeface="Inter" panose="020B0502030000000004" pitchFamily="34" charset="0"/>
              </a:rPr>
              <a:t>i</a:t>
            </a:r>
            <a:r>
              <a:rPr lang="en-US" b="0" i="0" dirty="0">
                <a:effectLst/>
                <a:latin typeface="Inter" panose="020B0502030000000004" pitchFamily="34" charset="0"/>
              </a:rPr>
              <a:t> have to serve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- As a manager I want to see statistics So that I can evaluate the performances of the system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- As a client I want to see the number of people waiting for each type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- As a client I want to be notified when my queue is updated So that I can check if it is my turn</a:t>
            </a:r>
          </a:p>
          <a:p>
            <a:r>
              <a:rPr lang="it-IT" dirty="0"/>
              <a:t>- </a:t>
            </a:r>
            <a:r>
              <a:rPr lang="en-US" b="0" i="0" dirty="0">
                <a:effectLst/>
                <a:latin typeface="Inter" panose="020B0502030000000004" pitchFamily="34" charset="0"/>
              </a:rPr>
              <a:t>As a client I want to see my waiting time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8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241B3-E99F-4055-81A4-37A35114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Main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CB94B-8365-4D94-9658-F7666734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88504"/>
            <a:ext cx="9888533" cy="15671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8E96E9-4ABF-4596-A8D0-A2BB60ADAACB}"/>
              </a:ext>
            </a:extLst>
          </p:cNvPr>
          <p:cNvSpPr/>
          <p:nvPr/>
        </p:nvSpPr>
        <p:spPr>
          <a:xfrm>
            <a:off x="9358044" y="4556022"/>
            <a:ext cx="1976063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Button to 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66314-3995-464E-8DBF-862188ACB522}"/>
              </a:ext>
            </a:extLst>
          </p:cNvPr>
          <p:cNvCxnSpPr>
            <a:cxnSpLocks/>
          </p:cNvCxnSpPr>
          <p:nvPr/>
        </p:nvCxnSpPr>
        <p:spPr>
          <a:xfrm flipV="1">
            <a:off x="10315254" y="3752633"/>
            <a:ext cx="304800" cy="801102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D66743-9611-41FA-A69A-52C385A3FFF6}"/>
              </a:ext>
            </a:extLst>
          </p:cNvPr>
          <p:cNvSpPr/>
          <p:nvPr/>
        </p:nvSpPr>
        <p:spPr>
          <a:xfrm>
            <a:off x="6619296" y="2113015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get to the tickets queue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D2B8CC-DA94-4032-82E7-DFA146C59FC3}"/>
              </a:ext>
            </a:extLst>
          </p:cNvPr>
          <p:cNvSpPr/>
          <p:nvPr/>
        </p:nvSpPr>
        <p:spPr>
          <a:xfrm>
            <a:off x="1097280" y="4956714"/>
            <a:ext cx="2671282" cy="1116733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You don’t need to login to be able to get a ticket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28D607-D66F-4D58-B522-4E8470D5C051}"/>
              </a:ext>
            </a:extLst>
          </p:cNvPr>
          <p:cNvCxnSpPr>
            <a:cxnSpLocks/>
          </p:cNvCxnSpPr>
          <p:nvPr/>
        </p:nvCxnSpPr>
        <p:spPr>
          <a:xfrm flipH="1">
            <a:off x="6458419" y="2914399"/>
            <a:ext cx="321753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896A70-EADD-4D1D-8671-25F8BE18E76C}"/>
              </a:ext>
            </a:extLst>
          </p:cNvPr>
          <p:cNvSpPr/>
          <p:nvPr/>
        </p:nvSpPr>
        <p:spPr>
          <a:xfrm>
            <a:off x="3502973" y="2130108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get a ticket (current page)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26148A-F9B2-472E-BE0E-B672A27DE3D3}"/>
              </a:ext>
            </a:extLst>
          </p:cNvPr>
          <p:cNvCxnSpPr>
            <a:cxnSpLocks/>
          </p:cNvCxnSpPr>
          <p:nvPr/>
        </p:nvCxnSpPr>
        <p:spPr>
          <a:xfrm>
            <a:off x="5331772" y="2914399"/>
            <a:ext cx="434600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EB542C7-726B-43FA-BC8D-60B6F7312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04" y="1846263"/>
            <a:ext cx="8784317" cy="4022725"/>
          </a:xfrm>
        </p:spPr>
      </p:pic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0FDB200B-B268-4038-85AA-474B541F3360}"/>
              </a:ext>
            </a:extLst>
          </p:cNvPr>
          <p:cNvSpPr/>
          <p:nvPr/>
        </p:nvSpPr>
        <p:spPr>
          <a:xfrm>
            <a:off x="9633185" y="4955636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Get a ticket for that service type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6DE76749-4A32-44D8-8918-AC768A709FB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921564" y="3160946"/>
            <a:ext cx="1972739" cy="1616641"/>
          </a:xfrm>
          <a:prstGeom prst="bentConnector3">
            <a:avLst>
              <a:gd name="adj1" fmla="val 100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selected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2CAA69-1AE9-41E6-A63C-E13F9D9B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687897" cy="39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Board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65229F-736A-4510-82DE-EF67CBE8C7BC}"/>
              </a:ext>
            </a:extLst>
          </p:cNvPr>
          <p:cNvCxnSpPr>
            <a:cxnSpLocks/>
          </p:cNvCxnSpPr>
          <p:nvPr/>
        </p:nvCxnSpPr>
        <p:spPr>
          <a:xfrm flipV="1">
            <a:off x="2681556" y="4232953"/>
            <a:ext cx="308224" cy="1047965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91408-5736-4059-8297-A0C9439D1450}"/>
              </a:ext>
            </a:extLst>
          </p:cNvPr>
          <p:cNvSpPr/>
          <p:nvPr/>
        </p:nvSpPr>
        <p:spPr>
          <a:xfrm>
            <a:off x="1489753" y="5280917"/>
            <a:ext cx="2352782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Ticket being served currently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5CFA20-28D1-4395-9DEB-62093EF93BB5}"/>
              </a:ext>
            </a:extLst>
          </p:cNvPr>
          <p:cNvSpPr/>
          <p:nvPr/>
        </p:nvSpPr>
        <p:spPr>
          <a:xfrm>
            <a:off x="8113503" y="5038703"/>
            <a:ext cx="2352782" cy="96140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Anyone can access to that page without login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203EA3-CA8E-4F2E-9A10-6CD9A0D0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39050"/>
            <a:ext cx="117919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AAEA-16F8-45F9-8611-44502E22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43" y="2184627"/>
            <a:ext cx="8043837" cy="38938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</p:cNvCxnSpPr>
          <p:nvPr/>
        </p:nvCxnSpPr>
        <p:spPr>
          <a:xfrm>
            <a:off x="2533003" y="3429000"/>
            <a:ext cx="913157" cy="356686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3065381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User email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1330097" y="4942350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User 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39766-5C30-437A-9623-4BF142F5ADE0}"/>
              </a:ext>
            </a:extLst>
          </p:cNvPr>
          <p:cNvSpPr/>
          <p:nvPr/>
        </p:nvSpPr>
        <p:spPr>
          <a:xfrm>
            <a:off x="8979613" y="433582"/>
            <a:ext cx="2255601" cy="8917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officers and the manager login here</a:t>
            </a:r>
          </a:p>
        </p:txBody>
      </p:sp>
    </p:spTree>
    <p:extLst>
      <p:ext uri="{BB962C8B-B14F-4D97-AF65-F5344CB8AC3E}">
        <p14:creationId xmlns:p14="http://schemas.microsoft.com/office/powerpoint/2010/main" val="38581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 validation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1330096" y="4942350"/>
            <a:ext cx="1804989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Password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And email validation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39766-5C30-437A-9623-4BF142F5ADE0}"/>
              </a:ext>
            </a:extLst>
          </p:cNvPr>
          <p:cNvSpPr/>
          <p:nvPr/>
        </p:nvSpPr>
        <p:spPr>
          <a:xfrm>
            <a:off x="8979613" y="433582"/>
            <a:ext cx="2255601" cy="8917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officers and the manager login here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B21D80-D9E0-42BC-87FB-4FBAE723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60" y="1884339"/>
            <a:ext cx="6753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132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309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Rétrospective</vt:lpstr>
      <vt:lpstr>Office Queue Management System (Week 1)  Team SE04</vt:lpstr>
      <vt:lpstr>Stories implemented</vt:lpstr>
      <vt:lpstr>Stories not implemented</vt:lpstr>
      <vt:lpstr>Main Page</vt:lpstr>
      <vt:lpstr>Ticket </vt:lpstr>
      <vt:lpstr>Ticket selected </vt:lpstr>
      <vt:lpstr>Board</vt:lpstr>
      <vt:lpstr>Login</vt:lpstr>
      <vt:lpstr>Login validation</vt:lpstr>
      <vt:lpstr>Client waiting board</vt:lpstr>
      <vt:lpstr>Officers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LISCIANDRELLO MATTIA</cp:lastModifiedBy>
  <cp:revision>12</cp:revision>
  <dcterms:created xsi:type="dcterms:W3CDTF">2021-10-18T07:50:28Z</dcterms:created>
  <dcterms:modified xsi:type="dcterms:W3CDTF">2021-10-18T20:37:32Z</dcterms:modified>
</cp:coreProperties>
</file>