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65" r:id="rId4"/>
    <p:sldId id="257" r:id="rId5"/>
    <p:sldId id="266" r:id="rId6"/>
    <p:sldId id="267" r:id="rId7"/>
    <p:sldId id="258" r:id="rId8"/>
    <p:sldId id="263" r:id="rId9"/>
    <p:sldId id="259" r:id="rId10"/>
    <p:sldId id="268" r:id="rId11"/>
    <p:sldId id="26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BD58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89" autoAdjust="0"/>
  </p:normalViewPr>
  <p:slideViewPr>
    <p:cSldViewPr snapToGrid="0">
      <p:cViewPr varScale="1">
        <p:scale>
          <a:sx n="56" d="100"/>
          <a:sy n="56" d="100"/>
        </p:scale>
        <p:origin x="10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F6EEB-D563-49C4-B49C-62F84641FA35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CFF8E-9E3A-4CBA-9CCB-6EA21DDFD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05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1=&gt; complete</a:t>
            </a:r>
          </a:p>
          <a:p>
            <a:r>
              <a:rPr lang="en-GB" dirty="0"/>
              <a:t>2=&gt; </a:t>
            </a:r>
            <a:r>
              <a:rPr lang="en-GB" dirty="0" err="1"/>
              <a:t>almoth</a:t>
            </a:r>
            <a:r>
              <a:rPr lang="en-GB" dirty="0"/>
              <a:t> okay. Only one counter for now</a:t>
            </a:r>
          </a:p>
          <a:p>
            <a:r>
              <a:rPr lang="en-GB" dirty="0"/>
              <a:t>3=&gt; yes but for one counter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68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3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2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9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0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8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7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9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2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3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29575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GB" sz="6700" dirty="0">
                <a:solidFill>
                  <a:srgbClr val="BD582C"/>
                </a:solidFill>
              </a:rPr>
              <a:t>Office Queue Management System </a:t>
            </a:r>
            <a:r>
              <a:rPr lang="en-GB" sz="5400" dirty="0">
                <a:solidFill>
                  <a:srgbClr val="BD582C"/>
                </a:solidFill>
              </a:rPr>
              <a:t>(Week 1)</a:t>
            </a:r>
            <a:br>
              <a:rPr lang="en-GB" sz="5400" dirty="0">
                <a:solidFill>
                  <a:srgbClr val="BD582C"/>
                </a:solidFill>
              </a:rPr>
            </a:br>
            <a:br>
              <a:rPr lang="en-GB" sz="2000" dirty="0">
                <a:solidFill>
                  <a:srgbClr val="BD582C"/>
                </a:solidFill>
              </a:rPr>
            </a:br>
            <a:r>
              <a:rPr lang="en-GB" sz="4000" b="1" dirty="0">
                <a:solidFill>
                  <a:srgbClr val="BD582C"/>
                </a:solidFill>
              </a:rPr>
              <a:t>Team SE04</a:t>
            </a:r>
            <a:endParaRPr lang="en-GB" b="1" dirty="0">
              <a:solidFill>
                <a:srgbClr val="BD582C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3EB87D-A93E-49A7-9363-C4939AD25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497" y="4445345"/>
            <a:ext cx="10448818" cy="1143000"/>
          </a:xfrm>
        </p:spPr>
        <p:txBody>
          <a:bodyPr>
            <a:noAutofit/>
          </a:bodyPr>
          <a:lstStyle/>
          <a:p>
            <a:pPr algn="ctr"/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MARINO Diego - CANNARELLA </a:t>
            </a:r>
            <a:r>
              <a:rPr lang="en-GB" sz="2000" cap="none" dirty="0">
                <a:solidFill>
                  <a:srgbClr val="E48312"/>
                </a:solidFill>
              </a:rPr>
              <a:t>A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lessandro - CAVALLO </a:t>
            </a:r>
            <a:r>
              <a:rPr lang="en-GB" sz="2000" cap="none" dirty="0">
                <a:solidFill>
                  <a:srgbClr val="E48312"/>
                </a:solidFill>
              </a:rPr>
              <a:t>S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imone - GOURLET Katell - </a:t>
            </a:r>
            <a:r>
              <a:rPr lang="en-GB" sz="2000" cap="none" dirty="0">
                <a:solidFill>
                  <a:srgbClr val="E48312"/>
                </a:solidFill>
              </a:rPr>
              <a:t>L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ANFRANCO Dario - ACQUARO Claudio - LISCIANDRELLO Mattia</a:t>
            </a:r>
            <a:endParaRPr lang="en-GB" sz="2000" cap="none" dirty="0">
              <a:solidFill>
                <a:srgbClr val="E4831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8CDAAD-BAB5-481E-91BC-99953674CB72}"/>
              </a:ext>
            </a:extLst>
          </p:cNvPr>
          <p:cNvCxnSpPr/>
          <p:nvPr/>
        </p:nvCxnSpPr>
        <p:spPr>
          <a:xfrm>
            <a:off x="5690170" y="3521468"/>
            <a:ext cx="811659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63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Login validation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</p:cNvCxnSpPr>
          <p:nvPr/>
        </p:nvCxnSpPr>
        <p:spPr>
          <a:xfrm flipV="1">
            <a:off x="2533003" y="4834727"/>
            <a:ext cx="891584" cy="390663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811658" y="4834727"/>
            <a:ext cx="2167137" cy="970172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Password</a:t>
            </a:r>
          </a:p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and email validation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4B21D80-D9E0-42BC-87FB-4FBAE723C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160" y="1884339"/>
            <a:ext cx="67532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0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Officers page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1330097" y="1899758"/>
            <a:ext cx="2276132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Current officer signed in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8167956" y="5201488"/>
            <a:ext cx="2031166" cy="1037327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To use when he finished serving a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1CBB0-F5C1-4F96-9749-03FF2A23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41" y="2863540"/>
            <a:ext cx="8462481" cy="21755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0340F5-6950-4540-89B4-A7D927DFA65F}"/>
              </a:ext>
            </a:extLst>
          </p:cNvPr>
          <p:cNvSpPr/>
          <p:nvPr/>
        </p:nvSpPr>
        <p:spPr>
          <a:xfrm>
            <a:off x="10767317" y="2063117"/>
            <a:ext cx="1301393" cy="1008855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Button to log out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</p:cNvCxnSpPr>
          <p:nvPr/>
        </p:nvCxnSpPr>
        <p:spPr>
          <a:xfrm flipH="1" flipV="1">
            <a:off x="9054269" y="4522851"/>
            <a:ext cx="48416" cy="707682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5BB93F-B034-4367-92D0-F3B3EA74A2C3}"/>
              </a:ext>
            </a:extLst>
          </p:cNvPr>
          <p:cNvCxnSpPr>
            <a:cxnSpLocks/>
          </p:cNvCxnSpPr>
          <p:nvPr/>
        </p:nvCxnSpPr>
        <p:spPr>
          <a:xfrm flipH="1">
            <a:off x="10241445" y="2511095"/>
            <a:ext cx="728441" cy="380093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AAA82-FD2D-4573-AE32-391BA7685CD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606229" y="2300450"/>
            <a:ext cx="2137025" cy="1244134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0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5CDE8-FFAB-42B3-8F83-82E289A6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89" y="1323975"/>
            <a:ext cx="10315852" cy="36099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GB" sz="8000" b="1" dirty="0">
                <a:solidFill>
                  <a:srgbClr val="BD582C"/>
                </a:solidFill>
              </a:rPr>
              <a:t>Thanks for your attention!</a:t>
            </a:r>
            <a:endParaRPr lang="it-IT" sz="8000" dirty="0"/>
          </a:p>
        </p:txBody>
      </p:sp>
    </p:spTree>
    <p:extLst>
      <p:ext uri="{BB962C8B-B14F-4D97-AF65-F5344CB8AC3E}">
        <p14:creationId xmlns:p14="http://schemas.microsoft.com/office/powerpoint/2010/main" val="21835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DEB079-0515-418F-8435-E0B816D7F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1037"/>
            <a:ext cx="10439400" cy="348459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As a customer </a:t>
            </a:r>
            <a:r>
              <a:rPr lang="en-US" sz="3200" b="1" dirty="0">
                <a:solidFill>
                  <a:srgbClr val="E48312"/>
                </a:solidFill>
              </a:rPr>
              <a:t>I want to specify a service type</a:t>
            </a:r>
            <a:r>
              <a:rPr lang="en-US" sz="3200" dirty="0"/>
              <a:t> So that </a:t>
            </a:r>
            <a:r>
              <a:rPr lang="en-US" sz="3200" b="1" dirty="0">
                <a:solidFill>
                  <a:srgbClr val="E48312"/>
                </a:solidFill>
              </a:rPr>
              <a:t>I can be served later </a:t>
            </a:r>
            <a:r>
              <a:rPr lang="en-US" sz="3200" b="1" dirty="0">
                <a:solidFill>
                  <a:schemeClr val="tx1"/>
                </a:solidFill>
              </a:rPr>
              <a:t>- </a:t>
            </a:r>
            <a:r>
              <a:rPr lang="en-US" sz="2800" b="1" dirty="0">
                <a:solidFill>
                  <a:schemeClr val="tx1"/>
                </a:solidFill>
              </a:rPr>
              <a:t>Done</a:t>
            </a:r>
            <a:endParaRPr lang="en-US" sz="2800" b="1" dirty="0">
              <a:solidFill>
                <a:srgbClr val="E4831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As an officer </a:t>
            </a:r>
            <a:r>
              <a:rPr lang="en-US" sz="3200" b="1" dirty="0">
                <a:solidFill>
                  <a:srgbClr val="E48312"/>
                </a:solidFill>
              </a:rPr>
              <a:t>I want to call the next client </a:t>
            </a:r>
            <a:r>
              <a:rPr lang="en-US" sz="3200" dirty="0"/>
              <a:t>So that </a:t>
            </a:r>
            <a:r>
              <a:rPr lang="en-US" sz="3200" b="1" dirty="0">
                <a:solidFill>
                  <a:srgbClr val="E48312"/>
                </a:solidFill>
              </a:rPr>
              <a:t>I can serve him </a:t>
            </a:r>
            <a:r>
              <a:rPr lang="en-US" sz="3200" b="1" dirty="0">
                <a:solidFill>
                  <a:schemeClr val="tx1"/>
                </a:solidFill>
              </a:rPr>
              <a:t>– </a:t>
            </a:r>
            <a:r>
              <a:rPr lang="en-US" sz="2800" b="1" dirty="0">
                <a:solidFill>
                  <a:schemeClr val="tx1"/>
                </a:solidFill>
              </a:rPr>
              <a:t>Partially completed (only one officer implemented + a part of the ticket selection algorithm is missing)</a:t>
            </a:r>
            <a:endParaRPr lang="en-US" sz="2800" b="1" dirty="0">
              <a:solidFill>
                <a:srgbClr val="E4831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As a client </a:t>
            </a:r>
            <a:r>
              <a:rPr lang="en-US" sz="3200" b="1" dirty="0">
                <a:solidFill>
                  <a:srgbClr val="E48312"/>
                </a:solidFill>
              </a:rPr>
              <a:t>I want to see the current ticket number being served </a:t>
            </a:r>
            <a:r>
              <a:rPr lang="en-US" sz="3200" b="1" dirty="0">
                <a:solidFill>
                  <a:schemeClr val="tx1"/>
                </a:solidFill>
              </a:rPr>
              <a:t>– </a:t>
            </a:r>
            <a:r>
              <a:rPr lang="en-US" sz="2800" b="1" dirty="0">
                <a:solidFill>
                  <a:schemeClr val="tx1"/>
                </a:solidFill>
              </a:rPr>
              <a:t>Done but only for one counter</a:t>
            </a:r>
            <a:endParaRPr lang="en-US" sz="2800" b="1" dirty="0">
              <a:solidFill>
                <a:srgbClr val="E4831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rgbClr val="E48312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802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85A50-C2C1-4064-B8CE-8501325B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not implemented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24BB1C-E76D-4C55-A92D-0D1B7A4C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40262"/>
            <a:ext cx="10058400" cy="35543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As an officer </a:t>
            </a:r>
            <a:r>
              <a:rPr lang="en-US" sz="2400" b="1" i="0" dirty="0">
                <a:effectLst/>
              </a:rPr>
              <a:t>I want to see the length of the queues</a:t>
            </a:r>
            <a:r>
              <a:rPr lang="en-US" sz="2400" b="0" i="0" dirty="0">
                <a:effectLst/>
              </a:rPr>
              <a:t> So that I can see how many people I have to serve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As a manager </a:t>
            </a:r>
            <a:r>
              <a:rPr lang="en-US" sz="2400" b="1" i="0" dirty="0">
                <a:effectLst/>
              </a:rPr>
              <a:t>I want to see statistics </a:t>
            </a:r>
            <a:r>
              <a:rPr lang="en-US" sz="2400" b="0" i="0" dirty="0">
                <a:effectLst/>
              </a:rPr>
              <a:t>So that I can evaluate the performances of the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As a client </a:t>
            </a:r>
            <a:r>
              <a:rPr lang="en-US" sz="2400" b="1" i="0" dirty="0">
                <a:effectLst/>
              </a:rPr>
              <a:t>I want to see the number of people waiting for each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As a client </a:t>
            </a:r>
            <a:r>
              <a:rPr lang="en-US" sz="2400" b="1" i="0" dirty="0">
                <a:effectLst/>
              </a:rPr>
              <a:t>I want to be notified when my queue is updated </a:t>
            </a:r>
            <a:r>
              <a:rPr lang="en-US" sz="2400" b="0" i="0" dirty="0">
                <a:effectLst/>
              </a:rPr>
              <a:t>So that I can check if it is my turn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As a client </a:t>
            </a:r>
            <a:r>
              <a:rPr lang="en-US" sz="2400" b="1" i="0" dirty="0">
                <a:effectLst/>
              </a:rPr>
              <a:t>I want to see my waiting time</a:t>
            </a:r>
          </a:p>
        </p:txBody>
      </p:sp>
    </p:spTree>
    <p:extLst>
      <p:ext uri="{BB962C8B-B14F-4D97-AF65-F5344CB8AC3E}">
        <p14:creationId xmlns:p14="http://schemas.microsoft.com/office/powerpoint/2010/main" val="372584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241B3-E99F-4055-81A4-37A35114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Main Page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3CB94B-8365-4D94-9658-F76667346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46"/>
          <a:stretch/>
        </p:blipFill>
        <p:spPr>
          <a:xfrm>
            <a:off x="1097280" y="3288504"/>
            <a:ext cx="9888533" cy="1201303"/>
          </a:xfrm>
          <a:prstGeom prst="rect">
            <a:avLst/>
          </a:prstGeom>
          <a:ln>
            <a:solidFill>
              <a:srgbClr val="E48312"/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8E96E9-4ABF-4596-A8D0-A2BB60ADAACB}"/>
              </a:ext>
            </a:extLst>
          </p:cNvPr>
          <p:cNvSpPr/>
          <p:nvPr/>
        </p:nvSpPr>
        <p:spPr>
          <a:xfrm>
            <a:off x="9327222" y="5055499"/>
            <a:ext cx="1976063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Button to login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366314-3995-464E-8DBF-862188ACB52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0315254" y="3752633"/>
            <a:ext cx="304800" cy="1302866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D66743-9611-41FA-A69A-52C385A3FFF6}"/>
              </a:ext>
            </a:extLst>
          </p:cNvPr>
          <p:cNvSpPr/>
          <p:nvPr/>
        </p:nvSpPr>
        <p:spPr>
          <a:xfrm>
            <a:off x="6619296" y="2113015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To get to the tickets queue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D2B8CC-DA94-4032-82E7-DFA146C59FC3}"/>
              </a:ext>
            </a:extLst>
          </p:cNvPr>
          <p:cNvSpPr/>
          <p:nvPr/>
        </p:nvSpPr>
        <p:spPr>
          <a:xfrm>
            <a:off x="8483882" y="338008"/>
            <a:ext cx="2671282" cy="1116733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BD582C"/>
                </a:solidFill>
              </a:rPr>
              <a:t>You don’t need to login to be able to get a ticket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28D607-D66F-4D58-B522-4E8470D5C051}"/>
              </a:ext>
            </a:extLst>
          </p:cNvPr>
          <p:cNvCxnSpPr>
            <a:cxnSpLocks/>
          </p:cNvCxnSpPr>
          <p:nvPr/>
        </p:nvCxnSpPr>
        <p:spPr>
          <a:xfrm flipH="1">
            <a:off x="6458419" y="2914399"/>
            <a:ext cx="321753" cy="496619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896A70-EADD-4D1D-8671-25F8BE18E76C}"/>
              </a:ext>
            </a:extLst>
          </p:cNvPr>
          <p:cNvSpPr/>
          <p:nvPr/>
        </p:nvSpPr>
        <p:spPr>
          <a:xfrm>
            <a:off x="3502973" y="2130108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To get a ticket (current page)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26148A-F9B2-472E-BE0E-B672A27DE3D3}"/>
              </a:ext>
            </a:extLst>
          </p:cNvPr>
          <p:cNvCxnSpPr>
            <a:cxnSpLocks/>
          </p:cNvCxnSpPr>
          <p:nvPr/>
        </p:nvCxnSpPr>
        <p:spPr>
          <a:xfrm>
            <a:off x="5331772" y="2914399"/>
            <a:ext cx="434600" cy="496619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8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9B62B-B983-41B8-9FA2-D97B8B62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Ticket 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EB542C7-726B-43FA-BC8D-60B6F7312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004" y="1846263"/>
            <a:ext cx="8784317" cy="4022725"/>
          </a:xfr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64C3139-A762-42E4-8DA1-A1B2C30B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08" y="1902364"/>
            <a:ext cx="9858653" cy="4199186"/>
          </a:xfrm>
          <a:prstGeom prst="rect">
            <a:avLst/>
          </a:prstGeom>
        </p:spPr>
      </p:pic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0FDB200B-B268-4038-85AA-474B541F3360}"/>
              </a:ext>
            </a:extLst>
          </p:cNvPr>
          <p:cNvSpPr/>
          <p:nvPr/>
        </p:nvSpPr>
        <p:spPr>
          <a:xfrm>
            <a:off x="9633185" y="4955636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Get a ticket for that service type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6DE76749-4A32-44D8-8918-AC768A709FBB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9170594" y="3409977"/>
            <a:ext cx="2008250" cy="1083068"/>
          </a:xfrm>
          <a:prstGeom prst="bentConnector3">
            <a:avLst>
              <a:gd name="adj1" fmla="val 99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DA998134-5F75-4198-BA06-7CE52827E18B}"/>
              </a:ext>
            </a:extLst>
          </p:cNvPr>
          <p:cNvSpPr/>
          <p:nvPr/>
        </p:nvSpPr>
        <p:spPr>
          <a:xfrm>
            <a:off x="2698812" y="2574524"/>
            <a:ext cx="1225118" cy="221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: Rounded Corners 19">
            <a:extLst>
              <a:ext uri="{FF2B5EF4-FFF2-40B4-BE49-F238E27FC236}">
                <a16:creationId xmlns:a16="http://schemas.microsoft.com/office/drawing/2014/main" id="{2346D110-4593-410F-BE7C-172F0DB37440}"/>
              </a:ext>
            </a:extLst>
          </p:cNvPr>
          <p:cNvSpPr/>
          <p:nvPr/>
        </p:nvSpPr>
        <p:spPr>
          <a:xfrm>
            <a:off x="8537825" y="508641"/>
            <a:ext cx="2556895" cy="871212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BD582C"/>
                </a:solidFill>
              </a:rPr>
              <a:t>We chose to have 7 services</a:t>
            </a:r>
          </a:p>
        </p:txBody>
      </p:sp>
    </p:spTree>
    <p:extLst>
      <p:ext uri="{BB962C8B-B14F-4D97-AF65-F5344CB8AC3E}">
        <p14:creationId xmlns:p14="http://schemas.microsoft.com/office/powerpoint/2010/main" val="392424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9B62B-B983-41B8-9FA2-D97B8B62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18372"/>
          </a:xfrm>
        </p:spPr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Ticket selected 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A6E77B3-244C-476B-A88F-0451957FC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30" y="1872810"/>
            <a:ext cx="7837170" cy="4228968"/>
          </a:xfrm>
          <a:prstGeom prst="rect">
            <a:avLst/>
          </a:prstGeom>
        </p:spPr>
      </p:pic>
      <p:sp>
        <p:nvSpPr>
          <p:cNvPr id="5" name="Rectangle: Rounded Corners 19">
            <a:extLst>
              <a:ext uri="{FF2B5EF4-FFF2-40B4-BE49-F238E27FC236}">
                <a16:creationId xmlns:a16="http://schemas.microsoft.com/office/drawing/2014/main" id="{38BDA87D-2A13-4C5D-8DDE-FFA1E1ABEE3B}"/>
              </a:ext>
            </a:extLst>
          </p:cNvPr>
          <p:cNvSpPr/>
          <p:nvPr/>
        </p:nvSpPr>
        <p:spPr>
          <a:xfrm>
            <a:off x="9644055" y="2294628"/>
            <a:ext cx="2304789" cy="880081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After the selection of one story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038735-20F1-48F7-90C1-253DAAA7609E}"/>
              </a:ext>
            </a:extLst>
          </p:cNvPr>
          <p:cNvCxnSpPr>
            <a:cxnSpLocks/>
          </p:cNvCxnSpPr>
          <p:nvPr/>
        </p:nvCxnSpPr>
        <p:spPr>
          <a:xfrm flipH="1">
            <a:off x="8856324" y="2695321"/>
            <a:ext cx="787732" cy="0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2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Board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65229F-736A-4510-82DE-EF67CBE8C7BC}"/>
              </a:ext>
            </a:extLst>
          </p:cNvPr>
          <p:cNvCxnSpPr>
            <a:cxnSpLocks/>
          </p:cNvCxnSpPr>
          <p:nvPr/>
        </p:nvCxnSpPr>
        <p:spPr>
          <a:xfrm flipV="1">
            <a:off x="2681556" y="4232953"/>
            <a:ext cx="308224" cy="1047965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191408-5736-4059-8297-A0C9439D1450}"/>
              </a:ext>
            </a:extLst>
          </p:cNvPr>
          <p:cNvSpPr/>
          <p:nvPr/>
        </p:nvSpPr>
        <p:spPr>
          <a:xfrm>
            <a:off x="1505165" y="5034336"/>
            <a:ext cx="2352782" cy="1047965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Ticket being served currently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5CFA20-28D1-4395-9DEB-62093EF93BB5}"/>
              </a:ext>
            </a:extLst>
          </p:cNvPr>
          <p:cNvSpPr/>
          <p:nvPr/>
        </p:nvSpPr>
        <p:spPr>
          <a:xfrm>
            <a:off x="7908020" y="4711485"/>
            <a:ext cx="3547666" cy="1179346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BD582C"/>
                </a:solidFill>
              </a:rPr>
              <a:t>Anyone can access to that page without login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7203EA3-CA8E-4F2E-9A10-6CD9A0D0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0" y="2339051"/>
            <a:ext cx="10678196" cy="17250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2B075C-D0F0-47E9-B30E-4BC18471C22F}"/>
              </a:ext>
            </a:extLst>
          </p:cNvPr>
          <p:cNvSpPr txBox="1"/>
          <p:nvPr/>
        </p:nvSpPr>
        <p:spPr>
          <a:xfrm>
            <a:off x="9172730" y="3108356"/>
            <a:ext cx="116297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Inter"/>
              </a:rPr>
              <a:t>Counter:</a:t>
            </a:r>
          </a:p>
        </p:txBody>
      </p:sp>
    </p:spTree>
    <p:extLst>
      <p:ext uri="{BB962C8B-B14F-4D97-AF65-F5344CB8AC3E}">
        <p14:creationId xmlns:p14="http://schemas.microsoft.com/office/powerpoint/2010/main" val="299441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Client waiting board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5515557" y="1980531"/>
            <a:ext cx="2676007" cy="850096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The service he is waiting for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282A6990-B902-4B2F-8A17-3FEFBA769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363" y="3045041"/>
            <a:ext cx="7878862" cy="2395386"/>
          </a:xfr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2AB498A-4E90-4C88-9571-8C938A63D5E1}"/>
              </a:ext>
            </a:extLst>
          </p:cNvPr>
          <p:cNvCxnSpPr>
            <a:cxnSpLocks/>
          </p:cNvCxnSpPr>
          <p:nvPr/>
        </p:nvCxnSpPr>
        <p:spPr>
          <a:xfrm>
            <a:off x="6833710" y="2830627"/>
            <a:ext cx="0" cy="80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2CB01A-E0F3-4744-BF99-E78C4A6E118E}"/>
              </a:ext>
            </a:extLst>
          </p:cNvPr>
          <p:cNvSpPr txBox="1"/>
          <p:nvPr/>
        </p:nvSpPr>
        <p:spPr>
          <a:xfrm>
            <a:off x="8595978" y="4698583"/>
            <a:ext cx="8966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Inter"/>
              </a:rPr>
              <a:t>Counter:</a:t>
            </a:r>
          </a:p>
        </p:txBody>
      </p:sp>
    </p:spTree>
    <p:extLst>
      <p:ext uri="{BB962C8B-B14F-4D97-AF65-F5344CB8AC3E}">
        <p14:creationId xmlns:p14="http://schemas.microsoft.com/office/powerpoint/2010/main" val="50714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Login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0AAEA-16F8-45F9-8611-44502E229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43" y="2184627"/>
            <a:ext cx="8043837" cy="38938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AAA82-FD2D-4573-AE32-391BA7685CDE}"/>
              </a:ext>
            </a:extLst>
          </p:cNvPr>
          <p:cNvCxnSpPr>
            <a:cxnSpLocks/>
          </p:cNvCxnSpPr>
          <p:nvPr/>
        </p:nvCxnSpPr>
        <p:spPr>
          <a:xfrm>
            <a:off x="2533003" y="3429000"/>
            <a:ext cx="913157" cy="356686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955497" y="3028308"/>
            <a:ext cx="157750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User email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</p:cNvCxnSpPr>
          <p:nvPr/>
        </p:nvCxnSpPr>
        <p:spPr>
          <a:xfrm flipV="1">
            <a:off x="2533003" y="4834727"/>
            <a:ext cx="891584" cy="390663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852755" y="4942350"/>
            <a:ext cx="1680248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User password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339766-5C30-437A-9623-4BF142F5ADE0}"/>
              </a:ext>
            </a:extLst>
          </p:cNvPr>
          <p:cNvSpPr/>
          <p:nvPr/>
        </p:nvSpPr>
        <p:spPr>
          <a:xfrm>
            <a:off x="7921375" y="433582"/>
            <a:ext cx="3313840" cy="1128090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BD582C"/>
                </a:solidFill>
              </a:rPr>
              <a:t>Only the officers and the manager login here</a:t>
            </a:r>
          </a:p>
        </p:txBody>
      </p:sp>
    </p:spTree>
    <p:extLst>
      <p:ext uri="{BB962C8B-B14F-4D97-AF65-F5344CB8AC3E}">
        <p14:creationId xmlns:p14="http://schemas.microsoft.com/office/powerpoint/2010/main" val="385818337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</TotalTime>
  <Words>343</Words>
  <Application>Microsoft Office PowerPoint</Application>
  <PresentationFormat>Widescreen</PresentationFormat>
  <Paragraphs>45</Paragraphs>
  <Slides>12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Inter</vt:lpstr>
      <vt:lpstr>Rétrospective</vt:lpstr>
      <vt:lpstr>Office Queue Management System (Week 1)  Team SE04</vt:lpstr>
      <vt:lpstr>Stories implemented</vt:lpstr>
      <vt:lpstr>Stories not implemented</vt:lpstr>
      <vt:lpstr>Main Page</vt:lpstr>
      <vt:lpstr>Ticket </vt:lpstr>
      <vt:lpstr>Ticket selected </vt:lpstr>
      <vt:lpstr>Board</vt:lpstr>
      <vt:lpstr>Client waiting board</vt:lpstr>
      <vt:lpstr>Login</vt:lpstr>
      <vt:lpstr>Login validation</vt:lpstr>
      <vt:lpstr>Officers page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Team SE04</dc:title>
  <dc:creator>katell gourlet</dc:creator>
  <cp:lastModifiedBy>GOURLET Katell</cp:lastModifiedBy>
  <cp:revision>26</cp:revision>
  <dcterms:created xsi:type="dcterms:W3CDTF">2021-10-18T07:50:28Z</dcterms:created>
  <dcterms:modified xsi:type="dcterms:W3CDTF">2021-10-21T14:58:05Z</dcterms:modified>
</cp:coreProperties>
</file>