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2"/>
  </p:notesMasterIdLst>
  <p:sldIdLst>
    <p:sldId id="256" r:id="rId3"/>
    <p:sldId id="257" r:id="rId4"/>
    <p:sldId id="258" r:id="rId5"/>
    <p:sldId id="260" r:id="rId6"/>
    <p:sldId id="259" r:id="rId7"/>
    <p:sldId id="261" r:id="rId8"/>
    <p:sldId id="262" r:id="rId9"/>
    <p:sldId id="267" r:id="rId10"/>
    <p:sldId id="268" r:id="rId11"/>
    <p:sldId id="264" r:id="rId12"/>
    <p:sldId id="270" r:id="rId13"/>
    <p:sldId id="269" r:id="rId14"/>
    <p:sldId id="271" r:id="rId15"/>
    <p:sldId id="265" r:id="rId16"/>
    <p:sldId id="272" r:id="rId17"/>
    <p:sldId id="273" r:id="rId18"/>
    <p:sldId id="274" r:id="rId19"/>
    <p:sldId id="275" r:id="rId20"/>
    <p:sldId id="266"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31594367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rot="5400000">
            <a:off x="4927599" y="2633663"/>
            <a:ext cx="6111875" cy="2105024"/>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18" name="Shape 18"/>
          <p:cNvSpPr txBox="1">
            <a:spLocks noGrp="1"/>
          </p:cNvSpPr>
          <p:nvPr>
            <p:ph type="body" idx="1"/>
          </p:nvPr>
        </p:nvSpPr>
        <p:spPr>
          <a:xfrm rot="5400000">
            <a:off x="638968" y="602457"/>
            <a:ext cx="6111875" cy="6167437"/>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Trebuchet MS"/>
              <a:buChar char="•"/>
              <a:defRPr/>
            </a:lvl1pPr>
            <a:lvl2pPr marL="742950" lvl="1" indent="-107950" algn="l" rtl="0">
              <a:spcBef>
                <a:spcPts val="560"/>
              </a:spcBef>
              <a:spcAft>
                <a:spcPts val="0"/>
              </a:spcAft>
              <a:buClr>
                <a:schemeClr val="dk1"/>
              </a:buClr>
              <a:buFont typeface="Trebuchet MS"/>
              <a:buChar char="–"/>
              <a:defRPr/>
            </a:lvl2pPr>
            <a:lvl3pPr marL="1143000" lvl="2" indent="-76200" algn="l" rtl="0">
              <a:spcBef>
                <a:spcPts val="480"/>
              </a:spcBef>
              <a:spcAft>
                <a:spcPts val="0"/>
              </a:spcAft>
              <a:buClr>
                <a:schemeClr val="dk1"/>
              </a:buClr>
              <a:buFont typeface="Trebuchet MS"/>
              <a:buChar char="•"/>
              <a:defRPr/>
            </a:lvl3pPr>
            <a:lvl4pPr marL="1600200" lvl="3" indent="-101600" algn="l" rtl="0">
              <a:spcBef>
                <a:spcPts val="400"/>
              </a:spcBef>
              <a:spcAft>
                <a:spcPts val="0"/>
              </a:spcAft>
              <a:buClr>
                <a:schemeClr val="dk1"/>
              </a:buClr>
              <a:buFont typeface="Trebuchet MS"/>
              <a:buChar char="–"/>
              <a:defRPr/>
            </a:lvl4pPr>
            <a:lvl5pPr marL="2057400" lvl="4" indent="-101600" algn="l" rtl="0">
              <a:spcBef>
                <a:spcPts val="400"/>
              </a:spcBef>
              <a:spcAft>
                <a:spcPts val="0"/>
              </a:spcAft>
              <a:buClr>
                <a:schemeClr val="dk1"/>
              </a:buClr>
              <a:buFont typeface="Trebuchet MS"/>
              <a:buChar char="»"/>
              <a:defRPr/>
            </a:lvl5pPr>
            <a:lvl6pPr marL="2514600" lvl="5" indent="-101600" algn="l" rtl="0">
              <a:spcBef>
                <a:spcPts val="400"/>
              </a:spcBef>
              <a:spcAft>
                <a:spcPts val="0"/>
              </a:spcAft>
              <a:buClr>
                <a:schemeClr val="dk1"/>
              </a:buClr>
              <a:buFont typeface="Trebuchet MS"/>
              <a:buChar char="»"/>
              <a:defRPr/>
            </a:lvl6pPr>
            <a:lvl7pPr marL="2971800" lvl="6" indent="-101600" algn="l" rtl="0">
              <a:spcBef>
                <a:spcPts val="400"/>
              </a:spcBef>
              <a:spcAft>
                <a:spcPts val="0"/>
              </a:spcAft>
              <a:buClr>
                <a:schemeClr val="dk1"/>
              </a:buClr>
              <a:buFont typeface="Trebuchet MS"/>
              <a:buChar char="»"/>
              <a:defRPr/>
            </a:lvl7pPr>
            <a:lvl8pPr marL="3429000" lvl="7" indent="-101600" algn="l" rtl="0">
              <a:spcBef>
                <a:spcPts val="400"/>
              </a:spcBef>
              <a:spcAft>
                <a:spcPts val="0"/>
              </a:spcAft>
              <a:buClr>
                <a:schemeClr val="dk1"/>
              </a:buClr>
              <a:buFont typeface="Trebuchet MS"/>
              <a:buChar char="»"/>
              <a:defRPr/>
            </a:lvl8pPr>
            <a:lvl9pPr marL="3886200" lvl="8" indent="-101600" algn="l" rtl="0">
              <a:spcBef>
                <a:spcPts val="400"/>
              </a:spcBef>
              <a:spcAft>
                <a:spcPts val="0"/>
              </a:spcAft>
              <a:buClr>
                <a:schemeClr val="dk1"/>
              </a:buClr>
              <a:buFont typeface="Trebuchet MS"/>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11187" y="630237"/>
            <a:ext cx="8424862" cy="103504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8" name="Shape 48"/>
          <p:cNvSpPr txBox="1">
            <a:spLocks noGrp="1"/>
          </p:cNvSpPr>
          <p:nvPr>
            <p:ph type="body" idx="1"/>
          </p:nvPr>
        </p:nvSpPr>
        <p:spPr>
          <a:xfrm>
            <a:off x="611187" y="1881186"/>
            <a:ext cx="8424862" cy="4860924"/>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Trebuchet MS"/>
              <a:buChar char="•"/>
              <a:defRPr/>
            </a:lvl1pPr>
            <a:lvl2pPr marL="742950" lvl="1" indent="-107950" algn="l" rtl="0">
              <a:spcBef>
                <a:spcPts val="560"/>
              </a:spcBef>
              <a:spcAft>
                <a:spcPts val="0"/>
              </a:spcAft>
              <a:buClr>
                <a:schemeClr val="dk1"/>
              </a:buClr>
              <a:buFont typeface="Trebuchet MS"/>
              <a:buChar char="–"/>
              <a:defRPr/>
            </a:lvl2pPr>
            <a:lvl3pPr marL="1143000" lvl="2" indent="-76200" algn="l" rtl="0">
              <a:spcBef>
                <a:spcPts val="480"/>
              </a:spcBef>
              <a:spcAft>
                <a:spcPts val="0"/>
              </a:spcAft>
              <a:buClr>
                <a:schemeClr val="dk1"/>
              </a:buClr>
              <a:buFont typeface="Trebuchet MS"/>
              <a:buChar char="•"/>
              <a:defRPr/>
            </a:lvl3pPr>
            <a:lvl4pPr marL="1600200" lvl="3" indent="-101600" algn="l" rtl="0">
              <a:spcBef>
                <a:spcPts val="400"/>
              </a:spcBef>
              <a:spcAft>
                <a:spcPts val="0"/>
              </a:spcAft>
              <a:buClr>
                <a:schemeClr val="dk1"/>
              </a:buClr>
              <a:buFont typeface="Trebuchet MS"/>
              <a:buChar char="–"/>
              <a:defRPr/>
            </a:lvl4pPr>
            <a:lvl5pPr marL="2057400" lvl="4" indent="-101600" algn="l" rtl="0">
              <a:spcBef>
                <a:spcPts val="400"/>
              </a:spcBef>
              <a:spcAft>
                <a:spcPts val="0"/>
              </a:spcAft>
              <a:buClr>
                <a:schemeClr val="dk1"/>
              </a:buClr>
              <a:buFont typeface="Trebuchet MS"/>
              <a:buChar char="»"/>
              <a:defRPr/>
            </a:lvl5pPr>
            <a:lvl6pPr marL="2514600" lvl="5" indent="-101600" algn="l" rtl="0">
              <a:spcBef>
                <a:spcPts val="400"/>
              </a:spcBef>
              <a:spcAft>
                <a:spcPts val="0"/>
              </a:spcAft>
              <a:buClr>
                <a:schemeClr val="dk1"/>
              </a:buClr>
              <a:buFont typeface="Trebuchet MS"/>
              <a:buChar char="»"/>
              <a:defRPr/>
            </a:lvl6pPr>
            <a:lvl7pPr marL="2971800" lvl="6" indent="-101600" algn="l" rtl="0">
              <a:spcBef>
                <a:spcPts val="400"/>
              </a:spcBef>
              <a:spcAft>
                <a:spcPts val="0"/>
              </a:spcAft>
              <a:buClr>
                <a:schemeClr val="dk1"/>
              </a:buClr>
              <a:buFont typeface="Trebuchet MS"/>
              <a:buChar char="»"/>
              <a:defRPr/>
            </a:lvl7pPr>
            <a:lvl8pPr marL="3429000" lvl="7" indent="-101600" algn="l" rtl="0">
              <a:spcBef>
                <a:spcPts val="400"/>
              </a:spcBef>
              <a:spcAft>
                <a:spcPts val="0"/>
              </a:spcAft>
              <a:buClr>
                <a:schemeClr val="dk1"/>
              </a:buClr>
              <a:buFont typeface="Trebuchet MS"/>
              <a:buChar char="»"/>
              <a:defRPr/>
            </a:lvl8pPr>
            <a:lvl9pPr marL="3886200" lvl="8" indent="-101600" algn="l" rtl="0">
              <a:spcBef>
                <a:spcPts val="400"/>
              </a:spcBef>
              <a:spcAft>
                <a:spcPts val="0"/>
              </a:spcAft>
              <a:buClr>
                <a:schemeClr val="dk1"/>
              </a:buClr>
              <a:buFont typeface="Trebuchet MS"/>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1873250" y="2130425"/>
            <a:ext cx="7089775" cy="20192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57" name="Shape 57"/>
          <p:cNvSpPr txBox="1">
            <a:spLocks noGrp="1"/>
          </p:cNvSpPr>
          <p:nvPr>
            <p:ph type="subTitle" idx="1"/>
          </p:nvPr>
        </p:nvSpPr>
        <p:spPr>
          <a:xfrm>
            <a:off x="1873250" y="5697537"/>
            <a:ext cx="7089775" cy="900111"/>
          </a:xfrm>
          <a:prstGeom prst="rect">
            <a:avLst/>
          </a:prstGeom>
          <a:noFill/>
          <a:ln>
            <a:noFill/>
          </a:ln>
        </p:spPr>
        <p:txBody>
          <a:bodyPr lIns="91425" tIns="91425" rIns="91425" bIns="91425" anchor="b" anchorCtr="0"/>
          <a:lstStyle>
            <a:lvl1pPr marL="0" marR="0" lvl="0" indent="0" algn="ctr" rtl="0">
              <a:spcBef>
                <a:spcPts val="400"/>
              </a:spcBef>
              <a:spcAft>
                <a:spcPts val="0"/>
              </a:spcAft>
              <a:buClr>
                <a:srgbClr val="FFD3A1"/>
              </a:buClr>
              <a:buFont typeface="Trebuchet MS"/>
              <a:buNone/>
              <a:defRPr/>
            </a:lvl1pPr>
            <a:lvl2pPr marL="742950" marR="0" lvl="1" indent="-107950" algn="l" rtl="0">
              <a:spcBef>
                <a:spcPts val="560"/>
              </a:spcBef>
              <a:spcAft>
                <a:spcPts val="0"/>
              </a:spcAft>
              <a:buClr>
                <a:schemeClr val="dk1"/>
              </a:buClr>
              <a:buFont typeface="Trebuchet MS"/>
              <a:buChar char="–"/>
              <a:defRPr/>
            </a:lvl2pPr>
            <a:lvl3pPr marL="1143000" marR="0" lvl="2" indent="-76200" algn="l" rtl="0">
              <a:spcBef>
                <a:spcPts val="480"/>
              </a:spcBef>
              <a:spcAft>
                <a:spcPts val="0"/>
              </a:spcAft>
              <a:buClr>
                <a:schemeClr val="dk1"/>
              </a:buClr>
              <a:buFont typeface="Trebuchet MS"/>
              <a:buChar char="•"/>
              <a:defRPr/>
            </a:lvl3pPr>
            <a:lvl4pPr marL="1600200" marR="0" lvl="3" indent="-101600" algn="l" rtl="0">
              <a:spcBef>
                <a:spcPts val="400"/>
              </a:spcBef>
              <a:spcAft>
                <a:spcPts val="0"/>
              </a:spcAft>
              <a:buClr>
                <a:schemeClr val="dk1"/>
              </a:buClr>
              <a:buFont typeface="Trebuchet MS"/>
              <a:buChar char="–"/>
              <a:defRPr/>
            </a:lvl4pPr>
            <a:lvl5pPr marL="2057400" marR="0" lvl="4" indent="-101600" algn="l" rtl="0">
              <a:spcBef>
                <a:spcPts val="400"/>
              </a:spcBef>
              <a:spcAft>
                <a:spcPts val="0"/>
              </a:spcAft>
              <a:buClr>
                <a:schemeClr val="dk1"/>
              </a:buClr>
              <a:buFont typeface="Trebuchet MS"/>
              <a:buChar char="»"/>
              <a:defRPr/>
            </a:lvl5pPr>
            <a:lvl6pPr marL="2514600" marR="0" lvl="5" indent="-101600" algn="l" rtl="0">
              <a:spcBef>
                <a:spcPts val="400"/>
              </a:spcBef>
              <a:spcAft>
                <a:spcPts val="0"/>
              </a:spcAft>
              <a:buClr>
                <a:schemeClr val="dk1"/>
              </a:buClr>
              <a:buFont typeface="Trebuchet MS"/>
              <a:buChar char="»"/>
              <a:defRPr/>
            </a:lvl6pPr>
            <a:lvl7pPr marL="2971800" marR="0" lvl="6" indent="-101600" algn="l" rtl="0">
              <a:spcBef>
                <a:spcPts val="400"/>
              </a:spcBef>
              <a:spcAft>
                <a:spcPts val="0"/>
              </a:spcAft>
              <a:buClr>
                <a:schemeClr val="dk1"/>
              </a:buClr>
              <a:buFont typeface="Trebuchet MS"/>
              <a:buChar char="»"/>
              <a:defRPr/>
            </a:lvl7pPr>
            <a:lvl8pPr marL="3429000" marR="0" lvl="7" indent="-101600" algn="l" rtl="0">
              <a:spcBef>
                <a:spcPts val="400"/>
              </a:spcBef>
              <a:spcAft>
                <a:spcPts val="0"/>
              </a:spcAft>
              <a:buClr>
                <a:schemeClr val="dk1"/>
              </a:buClr>
              <a:buFont typeface="Trebuchet MS"/>
              <a:buChar char="»"/>
              <a:defRPr/>
            </a:lvl8pPr>
            <a:lvl9pPr marL="3886200" marR="0" lvl="8" indent="-101600" algn="l" rtl="0">
              <a:spcBef>
                <a:spcPts val="400"/>
              </a:spcBef>
              <a:spcAft>
                <a:spcPts val="0"/>
              </a:spcAft>
              <a:buClr>
                <a:schemeClr val="dk1"/>
              </a:buClr>
              <a:buFont typeface="Trebuchet MS"/>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11187" y="630237"/>
            <a:ext cx="8424862" cy="103504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21" name="Shape 21"/>
          <p:cNvSpPr txBox="1">
            <a:spLocks noGrp="1"/>
          </p:cNvSpPr>
          <p:nvPr>
            <p:ph type="body" idx="1"/>
          </p:nvPr>
        </p:nvSpPr>
        <p:spPr>
          <a:xfrm rot="5400000">
            <a:off x="2393155" y="99218"/>
            <a:ext cx="4860924" cy="8424862"/>
          </a:xfrm>
          <a:prstGeom prst="rect">
            <a:avLst/>
          </a:prstGeom>
          <a:noFill/>
          <a:ln>
            <a:noFill/>
          </a:ln>
        </p:spPr>
        <p:txBody>
          <a:bodyPr lIns="91425" tIns="91425" rIns="91425" bIns="91425" anchor="t" anchorCtr="0"/>
          <a:lstStyle>
            <a:lvl1pPr marL="342900" lvl="0" indent="-139700" algn="l" rtl="0">
              <a:spcBef>
                <a:spcPts val="640"/>
              </a:spcBef>
              <a:spcAft>
                <a:spcPts val="0"/>
              </a:spcAft>
              <a:buClr>
                <a:schemeClr val="dk1"/>
              </a:buClr>
              <a:buFont typeface="Trebuchet MS"/>
              <a:buChar char="•"/>
              <a:defRPr/>
            </a:lvl1pPr>
            <a:lvl2pPr marL="742950" lvl="1" indent="-107950" algn="l" rtl="0">
              <a:spcBef>
                <a:spcPts val="560"/>
              </a:spcBef>
              <a:spcAft>
                <a:spcPts val="0"/>
              </a:spcAft>
              <a:buClr>
                <a:schemeClr val="dk1"/>
              </a:buClr>
              <a:buFont typeface="Trebuchet MS"/>
              <a:buChar char="–"/>
              <a:defRPr/>
            </a:lvl2pPr>
            <a:lvl3pPr marL="1143000" lvl="2" indent="-76200" algn="l" rtl="0">
              <a:spcBef>
                <a:spcPts val="480"/>
              </a:spcBef>
              <a:spcAft>
                <a:spcPts val="0"/>
              </a:spcAft>
              <a:buClr>
                <a:schemeClr val="dk1"/>
              </a:buClr>
              <a:buFont typeface="Trebuchet MS"/>
              <a:buChar char="•"/>
              <a:defRPr/>
            </a:lvl3pPr>
            <a:lvl4pPr marL="1600200" lvl="3" indent="-101600" algn="l" rtl="0">
              <a:spcBef>
                <a:spcPts val="400"/>
              </a:spcBef>
              <a:spcAft>
                <a:spcPts val="0"/>
              </a:spcAft>
              <a:buClr>
                <a:schemeClr val="dk1"/>
              </a:buClr>
              <a:buFont typeface="Trebuchet MS"/>
              <a:buChar char="–"/>
              <a:defRPr/>
            </a:lvl4pPr>
            <a:lvl5pPr marL="2057400" lvl="4" indent="-101600" algn="l" rtl="0">
              <a:spcBef>
                <a:spcPts val="400"/>
              </a:spcBef>
              <a:spcAft>
                <a:spcPts val="0"/>
              </a:spcAft>
              <a:buClr>
                <a:schemeClr val="dk1"/>
              </a:buClr>
              <a:buFont typeface="Trebuchet MS"/>
              <a:buChar char="»"/>
              <a:defRPr/>
            </a:lvl5pPr>
            <a:lvl6pPr marL="2514600" lvl="5" indent="-101600" algn="l" rtl="0">
              <a:spcBef>
                <a:spcPts val="400"/>
              </a:spcBef>
              <a:spcAft>
                <a:spcPts val="0"/>
              </a:spcAft>
              <a:buClr>
                <a:schemeClr val="dk1"/>
              </a:buClr>
              <a:buFont typeface="Trebuchet MS"/>
              <a:buChar char="»"/>
              <a:defRPr/>
            </a:lvl6pPr>
            <a:lvl7pPr marL="2971800" lvl="6" indent="-101600" algn="l" rtl="0">
              <a:spcBef>
                <a:spcPts val="400"/>
              </a:spcBef>
              <a:spcAft>
                <a:spcPts val="0"/>
              </a:spcAft>
              <a:buClr>
                <a:schemeClr val="dk1"/>
              </a:buClr>
              <a:buFont typeface="Trebuchet MS"/>
              <a:buChar char="»"/>
              <a:defRPr/>
            </a:lvl7pPr>
            <a:lvl8pPr marL="3429000" lvl="7" indent="-101600" algn="l" rtl="0">
              <a:spcBef>
                <a:spcPts val="400"/>
              </a:spcBef>
              <a:spcAft>
                <a:spcPts val="0"/>
              </a:spcAft>
              <a:buClr>
                <a:schemeClr val="dk1"/>
              </a:buClr>
              <a:buFont typeface="Trebuchet MS"/>
              <a:buChar char="»"/>
              <a:defRPr/>
            </a:lvl8pPr>
            <a:lvl9pPr marL="3886200" lvl="8" indent="-101600" algn="l" rtl="0">
              <a:spcBef>
                <a:spcPts val="400"/>
              </a:spcBef>
              <a:spcAft>
                <a:spcPts val="0"/>
              </a:spcAft>
              <a:buClr>
                <a:schemeClr val="dk1"/>
              </a:buClr>
              <a:buFont typeface="Trebuchet MS"/>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a:spLocks noGrp="1"/>
          </p:cNvSpPr>
          <p:nvPr>
            <p:ph type="pic" idx="2"/>
          </p:nvPr>
        </p:nvSpPr>
        <p:spPr>
          <a:xfrm>
            <a:off x="1792288" y="612775"/>
            <a:ext cx="5486399" cy="4114800"/>
          </a:xfrm>
          <a:prstGeom prst="rect">
            <a:avLst/>
          </a:prstGeom>
          <a:noFill/>
          <a:ln>
            <a:noFill/>
          </a:ln>
        </p:spPr>
      </p:sp>
      <p:sp>
        <p:nvSpPr>
          <p:cNvPr id="25" name="Shape 2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Trebuchet MS"/>
              <a:buNone/>
              <a:defRPr/>
            </a:lvl1pPr>
            <a:lvl2pPr marL="457200" lvl="1" indent="0" rtl="0">
              <a:spcBef>
                <a:spcPts val="0"/>
              </a:spcBef>
              <a:buFont typeface="Trebuchet MS"/>
              <a:buNone/>
              <a:defRPr/>
            </a:lvl2pPr>
            <a:lvl3pPr marL="914400" lvl="2" indent="0" rtl="0">
              <a:spcBef>
                <a:spcPts val="0"/>
              </a:spcBef>
              <a:buFont typeface="Trebuchet MS"/>
              <a:buNone/>
              <a:defRPr/>
            </a:lvl3pPr>
            <a:lvl4pPr marL="1371600" lvl="3" indent="0" rtl="0">
              <a:spcBef>
                <a:spcPts val="0"/>
              </a:spcBef>
              <a:buFont typeface="Trebuchet MS"/>
              <a:buNone/>
              <a:defRPr/>
            </a:lvl4pPr>
            <a:lvl5pPr marL="1828800" lvl="4" indent="0" rtl="0">
              <a:spcBef>
                <a:spcPts val="0"/>
              </a:spcBef>
              <a:buFont typeface="Trebuchet MS"/>
              <a:buNone/>
              <a:defRPr/>
            </a:lvl5pPr>
            <a:lvl6pPr marL="2286000" lvl="5" indent="0" rtl="0">
              <a:spcBef>
                <a:spcPts val="0"/>
              </a:spcBef>
              <a:buFont typeface="Trebuchet MS"/>
              <a:buNone/>
              <a:defRPr/>
            </a:lvl6pPr>
            <a:lvl7pPr marL="2743200" lvl="6" indent="0" rtl="0">
              <a:spcBef>
                <a:spcPts val="0"/>
              </a:spcBef>
              <a:buFont typeface="Trebuchet MS"/>
              <a:buNone/>
              <a:defRPr/>
            </a:lvl7pPr>
            <a:lvl8pPr marL="3200400" lvl="7" indent="0" rtl="0">
              <a:spcBef>
                <a:spcPts val="0"/>
              </a:spcBef>
              <a:buFont typeface="Trebuchet MS"/>
              <a:buNone/>
              <a:defRPr/>
            </a:lvl8pPr>
            <a:lvl9pPr marL="3657600" lvl="8" indent="0" rtl="0">
              <a:spcBef>
                <a:spcPts val="0"/>
              </a:spcBef>
              <a:buFont typeface="Trebuchet MS"/>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Trebuchet MS"/>
              <a:buNone/>
              <a:defRPr/>
            </a:lvl1pPr>
            <a:lvl2pPr marL="457200" lvl="1" indent="0" rtl="0">
              <a:spcBef>
                <a:spcPts val="0"/>
              </a:spcBef>
              <a:buFont typeface="Trebuchet MS"/>
              <a:buNone/>
              <a:defRPr/>
            </a:lvl2pPr>
            <a:lvl3pPr marL="914400" lvl="2" indent="0" rtl="0">
              <a:spcBef>
                <a:spcPts val="0"/>
              </a:spcBef>
              <a:buFont typeface="Trebuchet MS"/>
              <a:buNone/>
              <a:defRPr/>
            </a:lvl3pPr>
            <a:lvl4pPr marL="1371600" lvl="3" indent="0" rtl="0">
              <a:spcBef>
                <a:spcPts val="0"/>
              </a:spcBef>
              <a:buFont typeface="Trebuchet MS"/>
              <a:buNone/>
              <a:defRPr/>
            </a:lvl4pPr>
            <a:lvl5pPr marL="1828800" lvl="4" indent="0" rtl="0">
              <a:spcBef>
                <a:spcPts val="0"/>
              </a:spcBef>
              <a:buFont typeface="Trebuchet MS"/>
              <a:buNone/>
              <a:defRPr/>
            </a:lvl5pPr>
            <a:lvl6pPr marL="2286000" lvl="5" indent="0" rtl="0">
              <a:spcBef>
                <a:spcPts val="0"/>
              </a:spcBef>
              <a:buFont typeface="Trebuchet MS"/>
              <a:buNone/>
              <a:defRPr/>
            </a:lvl6pPr>
            <a:lvl7pPr marL="2743200" lvl="6" indent="0" rtl="0">
              <a:spcBef>
                <a:spcPts val="0"/>
              </a:spcBef>
              <a:buFont typeface="Trebuchet MS"/>
              <a:buNone/>
              <a:defRPr/>
            </a:lvl7pPr>
            <a:lvl8pPr marL="3200400" lvl="7" indent="0" rtl="0">
              <a:spcBef>
                <a:spcPts val="0"/>
              </a:spcBef>
              <a:buFont typeface="Trebuchet MS"/>
              <a:buNone/>
              <a:defRPr/>
            </a:lvl8pPr>
            <a:lvl9pPr marL="3657600" lvl="8" indent="0" rtl="0">
              <a:spcBef>
                <a:spcPts val="0"/>
              </a:spcBef>
              <a:buFont typeface="Trebuchet MS"/>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11187" y="630237"/>
            <a:ext cx="8424862" cy="103504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Trebuchet MS"/>
              <a:buNone/>
              <a:defRPr/>
            </a:lvl1pPr>
            <a:lvl2pPr marL="457200" lvl="1" indent="0" rtl="0">
              <a:spcBef>
                <a:spcPts val="0"/>
              </a:spcBef>
              <a:buFont typeface="Trebuchet MS"/>
              <a:buNone/>
              <a:defRPr/>
            </a:lvl2pPr>
            <a:lvl3pPr marL="914400" lvl="2" indent="0" rtl="0">
              <a:spcBef>
                <a:spcPts val="0"/>
              </a:spcBef>
              <a:buFont typeface="Trebuchet MS"/>
              <a:buNone/>
              <a:defRPr/>
            </a:lvl3pPr>
            <a:lvl4pPr marL="1371600" lvl="3" indent="0" rtl="0">
              <a:spcBef>
                <a:spcPts val="0"/>
              </a:spcBef>
              <a:buFont typeface="Trebuchet MS"/>
              <a:buNone/>
              <a:defRPr/>
            </a:lvl4pPr>
            <a:lvl5pPr marL="1828800" lvl="4" indent="0" rtl="0">
              <a:spcBef>
                <a:spcPts val="0"/>
              </a:spcBef>
              <a:buFont typeface="Trebuchet MS"/>
              <a:buNone/>
              <a:defRPr/>
            </a:lvl5pPr>
            <a:lvl6pPr marL="2286000" lvl="5" indent="0" rtl="0">
              <a:spcBef>
                <a:spcPts val="0"/>
              </a:spcBef>
              <a:buFont typeface="Trebuchet MS"/>
              <a:buNone/>
              <a:defRPr/>
            </a:lvl6pPr>
            <a:lvl7pPr marL="2743200" lvl="6" indent="0" rtl="0">
              <a:spcBef>
                <a:spcPts val="0"/>
              </a:spcBef>
              <a:buFont typeface="Trebuchet MS"/>
              <a:buNone/>
              <a:defRPr/>
            </a:lvl7pPr>
            <a:lvl8pPr marL="3200400" lvl="7" indent="0" rtl="0">
              <a:spcBef>
                <a:spcPts val="0"/>
              </a:spcBef>
              <a:buFont typeface="Trebuchet MS"/>
              <a:buNone/>
              <a:defRPr/>
            </a:lvl8pPr>
            <a:lvl9pPr marL="3657600" lvl="8" indent="0" rtl="0">
              <a:spcBef>
                <a:spcPts val="0"/>
              </a:spcBef>
              <a:buFont typeface="Trebuchet MS"/>
              <a:buNone/>
              <a:defRPr/>
            </a:lvl9pPr>
          </a:lstStyle>
          <a:p>
            <a:endParaRPr/>
          </a:p>
        </p:txBody>
      </p:sp>
      <p:sp>
        <p:nvSpPr>
          <p:cNvPr id="36" name="Shape 3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Trebuchet MS"/>
              <a:buNone/>
              <a:defRPr/>
            </a:lvl1pPr>
            <a:lvl2pPr marL="457200" lvl="1" indent="0" rtl="0">
              <a:spcBef>
                <a:spcPts val="0"/>
              </a:spcBef>
              <a:buFont typeface="Trebuchet MS"/>
              <a:buNone/>
              <a:defRPr/>
            </a:lvl2pPr>
            <a:lvl3pPr marL="914400" lvl="2" indent="0" rtl="0">
              <a:spcBef>
                <a:spcPts val="0"/>
              </a:spcBef>
              <a:buFont typeface="Trebuchet MS"/>
              <a:buNone/>
              <a:defRPr/>
            </a:lvl3pPr>
            <a:lvl4pPr marL="1371600" lvl="3" indent="0" rtl="0">
              <a:spcBef>
                <a:spcPts val="0"/>
              </a:spcBef>
              <a:buFont typeface="Trebuchet MS"/>
              <a:buNone/>
              <a:defRPr/>
            </a:lvl4pPr>
            <a:lvl5pPr marL="1828800" lvl="4" indent="0" rtl="0">
              <a:spcBef>
                <a:spcPts val="0"/>
              </a:spcBef>
              <a:buFont typeface="Trebuchet MS"/>
              <a:buNone/>
              <a:defRPr/>
            </a:lvl5pPr>
            <a:lvl6pPr marL="2286000" lvl="5" indent="0" rtl="0">
              <a:spcBef>
                <a:spcPts val="0"/>
              </a:spcBef>
              <a:buFont typeface="Trebuchet MS"/>
              <a:buNone/>
              <a:defRPr/>
            </a:lvl6pPr>
            <a:lvl7pPr marL="2743200" lvl="6" indent="0" rtl="0">
              <a:spcBef>
                <a:spcPts val="0"/>
              </a:spcBef>
              <a:buFont typeface="Trebuchet MS"/>
              <a:buNone/>
              <a:defRPr/>
            </a:lvl7pPr>
            <a:lvl8pPr marL="3200400" lvl="7" indent="0" rtl="0">
              <a:spcBef>
                <a:spcPts val="0"/>
              </a:spcBef>
              <a:buFont typeface="Trebuchet MS"/>
              <a:buNone/>
              <a:defRPr/>
            </a:lvl8pPr>
            <a:lvl9pPr marL="3657600" lvl="8" indent="0" rtl="0">
              <a:spcBef>
                <a:spcPts val="0"/>
              </a:spcBef>
              <a:buFont typeface="Trebuchet MS"/>
              <a:buNone/>
              <a:defRPr/>
            </a:lvl9pPr>
          </a:lstStyle>
          <a:p>
            <a:endParaRPr/>
          </a:p>
        </p:txBody>
      </p:sp>
      <p:sp>
        <p:nvSpPr>
          <p:cNvPr id="38" name="Shape 3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11187" y="630237"/>
            <a:ext cx="8424862" cy="103504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1" name="Shape 41"/>
          <p:cNvSpPr txBox="1">
            <a:spLocks noGrp="1"/>
          </p:cNvSpPr>
          <p:nvPr>
            <p:ph type="body" idx="1"/>
          </p:nvPr>
        </p:nvSpPr>
        <p:spPr>
          <a:xfrm>
            <a:off x="611187" y="1881188"/>
            <a:ext cx="4135437" cy="48609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2"/>
          </p:nvPr>
        </p:nvSpPr>
        <p:spPr>
          <a:xfrm>
            <a:off x="4899025" y="1881188"/>
            <a:ext cx="4137024" cy="48609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Trebuchet MS"/>
              <a:buNone/>
              <a:defRPr/>
            </a:lvl1pPr>
            <a:lvl2pPr marL="457200" lvl="1" indent="0" rtl="0">
              <a:spcBef>
                <a:spcPts val="0"/>
              </a:spcBef>
              <a:buFont typeface="Trebuchet MS"/>
              <a:buNone/>
              <a:defRPr/>
            </a:lvl2pPr>
            <a:lvl3pPr marL="914400" lvl="2" indent="0" rtl="0">
              <a:spcBef>
                <a:spcPts val="0"/>
              </a:spcBef>
              <a:buFont typeface="Trebuchet MS"/>
              <a:buNone/>
              <a:defRPr/>
            </a:lvl3pPr>
            <a:lvl4pPr marL="1371600" lvl="3" indent="0" rtl="0">
              <a:spcBef>
                <a:spcPts val="0"/>
              </a:spcBef>
              <a:buFont typeface="Trebuchet MS"/>
              <a:buNone/>
              <a:defRPr/>
            </a:lvl4pPr>
            <a:lvl5pPr marL="1828800" lvl="4" indent="0" rtl="0">
              <a:spcBef>
                <a:spcPts val="0"/>
              </a:spcBef>
              <a:buFont typeface="Trebuchet MS"/>
              <a:buNone/>
              <a:defRPr/>
            </a:lvl5pPr>
            <a:lvl6pPr marL="2286000" lvl="5" indent="0" rtl="0">
              <a:spcBef>
                <a:spcPts val="0"/>
              </a:spcBef>
              <a:buFont typeface="Trebuchet MS"/>
              <a:buNone/>
              <a:defRPr/>
            </a:lvl6pPr>
            <a:lvl7pPr marL="2743200" lvl="6" indent="0" rtl="0">
              <a:spcBef>
                <a:spcPts val="0"/>
              </a:spcBef>
              <a:buFont typeface="Trebuchet MS"/>
              <a:buNone/>
              <a:defRPr/>
            </a:lvl7pPr>
            <a:lvl8pPr marL="3200400" lvl="7" indent="0" rtl="0">
              <a:spcBef>
                <a:spcPts val="0"/>
              </a:spcBef>
              <a:buFont typeface="Trebuchet MS"/>
              <a:buNone/>
              <a:defRPr/>
            </a:lvl8pPr>
            <a:lvl9pPr marL="3657600" lvl="8" indent="0" rtl="0">
              <a:spcBef>
                <a:spcPts val="0"/>
              </a:spcBef>
              <a:buFont typeface="Trebuchet MS"/>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503237" y="481012"/>
            <a:ext cx="8640762" cy="1292225"/>
          </a:xfrm>
          <a:prstGeom prst="rect">
            <a:avLst/>
          </a:prstGeom>
          <a:solidFill>
            <a:srgbClr val="A7190E"/>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1" name="Shape 11"/>
          <p:cNvSpPr txBox="1"/>
          <p:nvPr/>
        </p:nvSpPr>
        <p:spPr>
          <a:xfrm flipH="1">
            <a:off x="0" y="1773236"/>
            <a:ext cx="503236" cy="5084761"/>
          </a:xfrm>
          <a:prstGeom prst="rect">
            <a:avLst/>
          </a:prstGeom>
          <a:solidFill>
            <a:srgbClr val="A7190E"/>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2" name="Shape 12"/>
          <p:cNvSpPr txBox="1">
            <a:spLocks noGrp="1"/>
          </p:cNvSpPr>
          <p:nvPr>
            <p:ph type="title"/>
          </p:nvPr>
        </p:nvSpPr>
        <p:spPr>
          <a:xfrm>
            <a:off x="611187" y="630237"/>
            <a:ext cx="8424862" cy="1035049"/>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3" name="Shape 13"/>
          <p:cNvSpPr txBox="1">
            <a:spLocks noGrp="1"/>
          </p:cNvSpPr>
          <p:nvPr>
            <p:ph type="body" idx="1"/>
          </p:nvPr>
        </p:nvSpPr>
        <p:spPr>
          <a:xfrm>
            <a:off x="611187" y="1881186"/>
            <a:ext cx="8424862" cy="4860924"/>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Font typeface="Trebuchet MS"/>
              <a:buChar char="•"/>
              <a:defRPr/>
            </a:lvl1pPr>
            <a:lvl2pPr marL="742950" marR="0" lvl="1" indent="-107950" algn="l" rtl="0">
              <a:spcBef>
                <a:spcPts val="560"/>
              </a:spcBef>
              <a:spcAft>
                <a:spcPts val="0"/>
              </a:spcAft>
              <a:buClr>
                <a:schemeClr val="dk1"/>
              </a:buClr>
              <a:buFont typeface="Trebuchet MS"/>
              <a:buChar char="–"/>
              <a:defRPr/>
            </a:lvl2pPr>
            <a:lvl3pPr marL="1143000" marR="0" lvl="2" indent="-76200" algn="l" rtl="0">
              <a:spcBef>
                <a:spcPts val="480"/>
              </a:spcBef>
              <a:spcAft>
                <a:spcPts val="0"/>
              </a:spcAft>
              <a:buClr>
                <a:schemeClr val="dk1"/>
              </a:buClr>
              <a:buFont typeface="Trebuchet MS"/>
              <a:buChar char="•"/>
              <a:defRPr/>
            </a:lvl3pPr>
            <a:lvl4pPr marL="1600200" marR="0" lvl="3" indent="-101600" algn="l" rtl="0">
              <a:spcBef>
                <a:spcPts val="400"/>
              </a:spcBef>
              <a:spcAft>
                <a:spcPts val="0"/>
              </a:spcAft>
              <a:buClr>
                <a:schemeClr val="dk1"/>
              </a:buClr>
              <a:buFont typeface="Trebuchet MS"/>
              <a:buChar char="–"/>
              <a:defRPr/>
            </a:lvl4pPr>
            <a:lvl5pPr marL="2057400" marR="0" lvl="4" indent="-101600" algn="l" rtl="0">
              <a:spcBef>
                <a:spcPts val="400"/>
              </a:spcBef>
              <a:spcAft>
                <a:spcPts val="0"/>
              </a:spcAft>
              <a:buClr>
                <a:schemeClr val="dk1"/>
              </a:buClr>
              <a:buFont typeface="Trebuchet MS"/>
              <a:buChar char="»"/>
              <a:defRPr/>
            </a:lvl5pPr>
            <a:lvl6pPr marL="2514600" marR="0" lvl="5" indent="-101600" algn="l" rtl="0">
              <a:spcBef>
                <a:spcPts val="400"/>
              </a:spcBef>
              <a:spcAft>
                <a:spcPts val="0"/>
              </a:spcAft>
              <a:buClr>
                <a:schemeClr val="dk1"/>
              </a:buClr>
              <a:buFont typeface="Trebuchet MS"/>
              <a:buChar char="»"/>
              <a:defRPr/>
            </a:lvl6pPr>
            <a:lvl7pPr marL="2971800" marR="0" lvl="6" indent="-101600" algn="l" rtl="0">
              <a:spcBef>
                <a:spcPts val="400"/>
              </a:spcBef>
              <a:spcAft>
                <a:spcPts val="0"/>
              </a:spcAft>
              <a:buClr>
                <a:schemeClr val="dk1"/>
              </a:buClr>
              <a:buFont typeface="Trebuchet MS"/>
              <a:buChar char="»"/>
              <a:defRPr/>
            </a:lvl7pPr>
            <a:lvl8pPr marL="3429000" marR="0" lvl="7" indent="-101600" algn="l" rtl="0">
              <a:spcBef>
                <a:spcPts val="400"/>
              </a:spcBef>
              <a:spcAft>
                <a:spcPts val="0"/>
              </a:spcAft>
              <a:buClr>
                <a:schemeClr val="dk1"/>
              </a:buClr>
              <a:buFont typeface="Trebuchet MS"/>
              <a:buChar char="»"/>
              <a:defRPr/>
            </a:lvl8pPr>
            <a:lvl9pPr marL="3886200" marR="0" lvl="8" indent="-101600" algn="l" rtl="0">
              <a:spcBef>
                <a:spcPts val="400"/>
              </a:spcBef>
              <a:spcAft>
                <a:spcPts val="0"/>
              </a:spcAft>
              <a:buClr>
                <a:schemeClr val="dk1"/>
              </a:buClr>
              <a:buFont typeface="Trebuchet MS"/>
              <a:buChar char="»"/>
              <a:defRPr/>
            </a:lvl9pPr>
          </a:lstStyle>
          <a:p>
            <a:endParaRPr/>
          </a:p>
        </p:txBody>
      </p:sp>
      <p:pic>
        <p:nvPicPr>
          <p:cNvPr id="14" name="Shape 14"/>
          <p:cNvPicPr preferRelativeResize="0"/>
          <p:nvPr/>
        </p:nvPicPr>
        <p:blipFill rotWithShape="1">
          <a:blip r:embed="rId12">
            <a:alphaModFix/>
          </a:blip>
          <a:srcRect/>
          <a:stretch/>
        </p:blipFill>
        <p:spPr>
          <a:xfrm>
            <a:off x="0" y="-26986"/>
            <a:ext cx="2700336" cy="500062"/>
          </a:xfrm>
          <a:prstGeom prst="rect">
            <a:avLst/>
          </a:prstGeom>
          <a:noFill/>
          <a:ln>
            <a:noFill/>
          </a:ln>
        </p:spPr>
      </p:pic>
      <p:pic>
        <p:nvPicPr>
          <p:cNvPr id="15" name="Shape 15"/>
          <p:cNvPicPr preferRelativeResize="0"/>
          <p:nvPr/>
        </p:nvPicPr>
        <p:blipFill rotWithShape="1">
          <a:blip r:embed="rId12">
            <a:alphaModFix/>
          </a:blip>
          <a:srcRect/>
          <a:stretch/>
        </p:blipFill>
        <p:spPr>
          <a:xfrm>
            <a:off x="0" y="-19050"/>
            <a:ext cx="2700336" cy="5000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3">
            <a:alphaModFix/>
          </a:blip>
          <a:srcRect/>
          <a:stretch/>
        </p:blipFill>
        <p:spPr>
          <a:xfrm>
            <a:off x="0" y="1622425"/>
            <a:ext cx="1655761" cy="5235575"/>
          </a:xfrm>
          <a:prstGeom prst="rect">
            <a:avLst/>
          </a:prstGeom>
          <a:noFill/>
          <a:ln>
            <a:noFill/>
          </a:ln>
        </p:spPr>
      </p:pic>
      <p:sp>
        <p:nvSpPr>
          <p:cNvPr id="51" name="Shape 51"/>
          <p:cNvSpPr txBox="1"/>
          <p:nvPr/>
        </p:nvSpPr>
        <p:spPr>
          <a:xfrm>
            <a:off x="1655761" y="1628775"/>
            <a:ext cx="7524749" cy="5229225"/>
          </a:xfrm>
          <a:prstGeom prst="rect">
            <a:avLst/>
          </a:prstGeom>
          <a:solidFill>
            <a:srgbClr val="A7190E"/>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a:p>
        </p:txBody>
      </p:sp>
      <p:pic>
        <p:nvPicPr>
          <p:cNvPr id="52" name="Shape 52"/>
          <p:cNvPicPr preferRelativeResize="0"/>
          <p:nvPr/>
        </p:nvPicPr>
        <p:blipFill rotWithShape="1">
          <a:blip r:embed="rId4">
            <a:alphaModFix/>
          </a:blip>
          <a:srcRect/>
          <a:stretch/>
        </p:blipFill>
        <p:spPr>
          <a:xfrm>
            <a:off x="0" y="-17461"/>
            <a:ext cx="8899525" cy="1646237"/>
          </a:xfrm>
          <a:prstGeom prst="rect">
            <a:avLst/>
          </a:prstGeom>
          <a:noFill/>
          <a:ln>
            <a:noFill/>
          </a:ln>
        </p:spPr>
      </p:pic>
      <p:sp>
        <p:nvSpPr>
          <p:cNvPr id="53" name="Shape 53"/>
          <p:cNvSpPr txBox="1">
            <a:spLocks noGrp="1"/>
          </p:cNvSpPr>
          <p:nvPr>
            <p:ph type="title"/>
          </p:nvPr>
        </p:nvSpPr>
        <p:spPr>
          <a:xfrm>
            <a:off x="611187" y="630237"/>
            <a:ext cx="8424862" cy="1035049"/>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54" name="Shape 54"/>
          <p:cNvSpPr txBox="1">
            <a:spLocks noGrp="1"/>
          </p:cNvSpPr>
          <p:nvPr>
            <p:ph type="body" idx="1"/>
          </p:nvPr>
        </p:nvSpPr>
        <p:spPr>
          <a:xfrm>
            <a:off x="611187" y="1881186"/>
            <a:ext cx="8424862" cy="4860924"/>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Font typeface="Trebuchet MS"/>
              <a:buChar char="•"/>
              <a:defRPr/>
            </a:lvl1pPr>
            <a:lvl2pPr marL="742950" marR="0" lvl="1" indent="-107950" algn="l" rtl="0">
              <a:spcBef>
                <a:spcPts val="560"/>
              </a:spcBef>
              <a:spcAft>
                <a:spcPts val="0"/>
              </a:spcAft>
              <a:buClr>
                <a:schemeClr val="dk1"/>
              </a:buClr>
              <a:buFont typeface="Trebuchet MS"/>
              <a:buChar char="–"/>
              <a:defRPr/>
            </a:lvl2pPr>
            <a:lvl3pPr marL="1143000" marR="0" lvl="2" indent="-76200" algn="l" rtl="0">
              <a:spcBef>
                <a:spcPts val="480"/>
              </a:spcBef>
              <a:spcAft>
                <a:spcPts val="0"/>
              </a:spcAft>
              <a:buClr>
                <a:schemeClr val="dk1"/>
              </a:buClr>
              <a:buFont typeface="Trebuchet MS"/>
              <a:buChar char="•"/>
              <a:defRPr/>
            </a:lvl3pPr>
            <a:lvl4pPr marL="1600200" marR="0" lvl="3" indent="-101600" algn="l" rtl="0">
              <a:spcBef>
                <a:spcPts val="400"/>
              </a:spcBef>
              <a:spcAft>
                <a:spcPts val="0"/>
              </a:spcAft>
              <a:buClr>
                <a:schemeClr val="dk1"/>
              </a:buClr>
              <a:buFont typeface="Trebuchet MS"/>
              <a:buChar char="–"/>
              <a:defRPr/>
            </a:lvl4pPr>
            <a:lvl5pPr marL="2057400" marR="0" lvl="4" indent="-101600" algn="l" rtl="0">
              <a:spcBef>
                <a:spcPts val="400"/>
              </a:spcBef>
              <a:spcAft>
                <a:spcPts val="0"/>
              </a:spcAft>
              <a:buClr>
                <a:schemeClr val="dk1"/>
              </a:buClr>
              <a:buFont typeface="Trebuchet MS"/>
              <a:buChar char="»"/>
              <a:defRPr/>
            </a:lvl5pPr>
            <a:lvl6pPr marL="2514600" marR="0" lvl="5" indent="-101600" algn="l" rtl="0">
              <a:spcBef>
                <a:spcPts val="400"/>
              </a:spcBef>
              <a:spcAft>
                <a:spcPts val="0"/>
              </a:spcAft>
              <a:buClr>
                <a:schemeClr val="dk1"/>
              </a:buClr>
              <a:buFont typeface="Trebuchet MS"/>
              <a:buChar char="»"/>
              <a:defRPr/>
            </a:lvl6pPr>
            <a:lvl7pPr marL="2971800" marR="0" lvl="6" indent="-101600" algn="l" rtl="0">
              <a:spcBef>
                <a:spcPts val="400"/>
              </a:spcBef>
              <a:spcAft>
                <a:spcPts val="0"/>
              </a:spcAft>
              <a:buClr>
                <a:schemeClr val="dk1"/>
              </a:buClr>
              <a:buFont typeface="Trebuchet MS"/>
              <a:buChar char="»"/>
              <a:defRPr/>
            </a:lvl7pPr>
            <a:lvl8pPr marL="3429000" marR="0" lvl="7" indent="-101600" algn="l" rtl="0">
              <a:spcBef>
                <a:spcPts val="400"/>
              </a:spcBef>
              <a:spcAft>
                <a:spcPts val="0"/>
              </a:spcAft>
              <a:buClr>
                <a:schemeClr val="dk1"/>
              </a:buClr>
              <a:buFont typeface="Trebuchet MS"/>
              <a:buChar char="»"/>
              <a:defRPr/>
            </a:lvl8pPr>
            <a:lvl9pPr marL="3886200" marR="0" lvl="8" indent="-101600" algn="l" rtl="0">
              <a:spcBef>
                <a:spcPts val="400"/>
              </a:spcBef>
              <a:spcAft>
                <a:spcPts val="0"/>
              </a:spcAft>
              <a:buClr>
                <a:schemeClr val="dk1"/>
              </a:buClr>
              <a:buFont typeface="Trebuchet MS"/>
              <a:buChar char="»"/>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p:nvPr/>
        </p:nvSpPr>
        <p:spPr>
          <a:xfrm>
            <a:off x="1873250" y="2130425"/>
            <a:ext cx="7089900" cy="2019299"/>
          </a:xfrm>
          <a:prstGeom prst="rect">
            <a:avLst/>
          </a:prstGeom>
          <a:noFill/>
          <a:ln>
            <a:noFill/>
          </a:ln>
        </p:spPr>
        <p:txBody>
          <a:bodyPr lIns="91425" tIns="45700" rIns="91425" bIns="45700" anchor="ctr" anchorCtr="0">
            <a:noAutofit/>
          </a:bodyPr>
          <a:lstStyle/>
          <a:p>
            <a:pPr lvl="0" algn="ctr" rtl="0">
              <a:spcBef>
                <a:spcPts val="0"/>
              </a:spcBef>
              <a:buNone/>
            </a:pPr>
            <a:endParaRPr lang="en-US" sz="3600" b="1" dirty="0" smtClean="0">
              <a:solidFill>
                <a:srgbClr val="FFEBD5"/>
              </a:solidFill>
              <a:latin typeface="Trebuchet MS"/>
              <a:ea typeface="Trebuchet MS"/>
              <a:cs typeface="Trebuchet MS"/>
              <a:sym typeface="Trebuchet MS"/>
            </a:endParaRPr>
          </a:p>
          <a:p>
            <a:pPr lvl="0" algn="ctr" rtl="0">
              <a:spcBef>
                <a:spcPts val="0"/>
              </a:spcBef>
              <a:buNone/>
            </a:pPr>
            <a:r>
              <a:rPr lang="en-US" sz="3600" b="1" dirty="0" smtClean="0">
                <a:solidFill>
                  <a:srgbClr val="FFEBD5"/>
                </a:solidFill>
                <a:latin typeface="Trebuchet MS"/>
                <a:ea typeface="Trebuchet MS"/>
                <a:cs typeface="Trebuchet MS"/>
                <a:sym typeface="Trebuchet MS"/>
              </a:rPr>
              <a:t>Predicting athletes performances and game winners- NBA</a:t>
            </a:r>
            <a:br>
              <a:rPr lang="en-US" sz="3600" b="1" dirty="0" smtClean="0">
                <a:solidFill>
                  <a:srgbClr val="FFEBD5"/>
                </a:solidFill>
                <a:latin typeface="Trebuchet MS"/>
                <a:ea typeface="Trebuchet MS"/>
                <a:cs typeface="Trebuchet MS"/>
                <a:sym typeface="Trebuchet MS"/>
              </a:rPr>
            </a:br>
            <a:endParaRPr lang="en-US" sz="3600" b="1" dirty="0">
              <a:solidFill>
                <a:srgbClr val="FFEBD5"/>
              </a:solidFill>
              <a:latin typeface="Trebuchet MS"/>
              <a:ea typeface="Trebuchet MS"/>
              <a:cs typeface="Trebuchet MS"/>
              <a:sym typeface="Trebuchet MS"/>
            </a:endParaRPr>
          </a:p>
        </p:txBody>
      </p:sp>
      <p:sp>
        <p:nvSpPr>
          <p:cNvPr id="63" name="Shape 63"/>
          <p:cNvSpPr txBox="1"/>
          <p:nvPr/>
        </p:nvSpPr>
        <p:spPr>
          <a:xfrm>
            <a:off x="1873250" y="5697537"/>
            <a:ext cx="7089900" cy="900000"/>
          </a:xfrm>
          <a:prstGeom prst="rect">
            <a:avLst/>
          </a:prstGeom>
          <a:noFill/>
          <a:ln>
            <a:noFill/>
          </a:ln>
        </p:spPr>
        <p:txBody>
          <a:bodyPr lIns="91425" tIns="45700" rIns="91425" bIns="45700" anchor="b" anchorCtr="0">
            <a:noAutofit/>
          </a:bodyPr>
          <a:lstStyle/>
          <a:p>
            <a:pPr lvl="0" algn="ctr" rtl="0">
              <a:spcBef>
                <a:spcPts val="400"/>
              </a:spcBef>
              <a:buNone/>
            </a:pPr>
            <a:r>
              <a:rPr lang="en-US" sz="2000" dirty="0" err="1" smtClean="0">
                <a:solidFill>
                  <a:srgbClr val="FFD3A1"/>
                </a:solidFill>
                <a:latin typeface="Trebuchet MS"/>
                <a:ea typeface="Trebuchet MS"/>
                <a:cs typeface="Trebuchet MS"/>
                <a:sym typeface="Trebuchet MS"/>
              </a:rPr>
              <a:t>Vuk</a:t>
            </a:r>
            <a:endParaRPr lang="en-US" sz="2000" dirty="0" smtClean="0">
              <a:solidFill>
                <a:srgbClr val="FFD3A1"/>
              </a:solidFill>
              <a:latin typeface="Trebuchet MS"/>
              <a:ea typeface="Trebuchet MS"/>
              <a:cs typeface="Trebuchet MS"/>
              <a:sym typeface="Trebuchet MS"/>
            </a:endParaRPr>
          </a:p>
          <a:p>
            <a:pPr lvl="0" algn="ctr" rtl="0">
              <a:spcBef>
                <a:spcPts val="400"/>
              </a:spcBef>
              <a:buNone/>
            </a:pPr>
            <a:r>
              <a:rPr lang="en-US" sz="2000" dirty="0" err="1" smtClean="0">
                <a:solidFill>
                  <a:srgbClr val="FFD3A1"/>
                </a:solidFill>
                <a:latin typeface="Trebuchet MS"/>
                <a:ea typeface="Trebuchet MS"/>
                <a:cs typeface="Trebuchet MS"/>
                <a:sym typeface="Trebuchet MS"/>
              </a:rPr>
              <a:t>Boskovic</a:t>
            </a:r>
            <a:endParaRPr lang="en-US" sz="2000" dirty="0">
              <a:solidFill>
                <a:srgbClr val="FFD3A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Results 2</a:t>
            </a:r>
            <a:endParaRPr lang="en-US" sz="3200" b="1" dirty="0">
              <a:solidFill>
                <a:schemeClr val="bg1"/>
              </a:solidFill>
            </a:endParaRPr>
          </a:p>
        </p:txBody>
      </p:sp>
      <p:sp>
        <p:nvSpPr>
          <p:cNvPr id="3" name="Text Placeholder 2"/>
          <p:cNvSpPr>
            <a:spLocks noGrp="1"/>
          </p:cNvSpPr>
          <p:nvPr>
            <p:ph type="body" idx="1"/>
          </p:nvPr>
        </p:nvSpPr>
        <p:spPr/>
        <p:txBody>
          <a:bodyPr/>
          <a:lstStyle/>
          <a:p>
            <a:r>
              <a:rPr lang="en-US" sz="3200" dirty="0" smtClean="0"/>
              <a:t>Used different approach to improve results</a:t>
            </a:r>
          </a:p>
          <a:p>
            <a:r>
              <a:rPr lang="en-US" sz="3200" dirty="0" smtClean="0"/>
              <a:t>Changed </a:t>
            </a:r>
            <a:r>
              <a:rPr lang="en-US" sz="3200" b="1" dirty="0" smtClean="0"/>
              <a:t>defensive team ranking </a:t>
            </a:r>
            <a:r>
              <a:rPr lang="en-US" sz="3200" dirty="0" smtClean="0"/>
              <a:t>– rank first then get their current position</a:t>
            </a:r>
            <a:endParaRPr lang="en-US" sz="3200" b="1" dirty="0"/>
          </a:p>
        </p:txBody>
      </p:sp>
    </p:spTree>
    <p:extLst>
      <p:ext uri="{BB962C8B-B14F-4D97-AF65-F5344CB8AC3E}">
        <p14:creationId xmlns:p14="http://schemas.microsoft.com/office/powerpoint/2010/main" val="3065940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Results 2</a:t>
            </a:r>
            <a:endParaRPr lang="en-US" sz="3200" b="1" dirty="0">
              <a:solidFill>
                <a:schemeClr val="bg1"/>
              </a:solidFill>
            </a:endParaRPr>
          </a:p>
        </p:txBody>
      </p:sp>
      <p:sp>
        <p:nvSpPr>
          <p:cNvPr id="3" name="Text Placeholder 2"/>
          <p:cNvSpPr>
            <a:spLocks noGrp="1"/>
          </p:cNvSpPr>
          <p:nvPr>
            <p:ph type="body" idx="1"/>
          </p:nvPr>
        </p:nvSpPr>
        <p:spPr/>
        <p:txBody>
          <a:bodyPr/>
          <a:lstStyle/>
          <a:p>
            <a:r>
              <a:rPr lang="en-US" sz="3200" dirty="0" smtClean="0"/>
              <a:t>This approach gave better results</a:t>
            </a:r>
          </a:p>
          <a:p>
            <a:r>
              <a:rPr lang="en-US" sz="3200" dirty="0" smtClean="0"/>
              <a:t>An average error of this approach is 20% which is 4% less then first</a:t>
            </a:r>
            <a:endParaRPr lang="en-US" sz="3200" dirty="0"/>
          </a:p>
        </p:txBody>
      </p:sp>
    </p:spTree>
    <p:extLst>
      <p:ext uri="{BB962C8B-B14F-4D97-AF65-F5344CB8AC3E}">
        <p14:creationId xmlns:p14="http://schemas.microsoft.com/office/powerpoint/2010/main" val="305225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Results 2</a:t>
            </a:r>
            <a:endParaRPr lang="en-US" sz="3200" b="1" dirty="0">
              <a:solidFill>
                <a:schemeClr val="bg1"/>
              </a:solidFill>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2286000"/>
            <a:ext cx="6201476" cy="4000952"/>
          </a:xfrm>
          <a:prstGeom prst="rect">
            <a:avLst/>
          </a:prstGeom>
        </p:spPr>
      </p:pic>
    </p:spTree>
    <p:extLst>
      <p:ext uri="{BB962C8B-B14F-4D97-AF65-F5344CB8AC3E}">
        <p14:creationId xmlns:p14="http://schemas.microsoft.com/office/powerpoint/2010/main" val="324962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3200" dirty="0"/>
              <a:t>Some players like Marc and Pau </a:t>
            </a:r>
            <a:r>
              <a:rPr lang="en-US" sz="3200" dirty="0" err="1"/>
              <a:t>Gasol</a:t>
            </a:r>
            <a:r>
              <a:rPr lang="en-US" sz="3200" dirty="0"/>
              <a:t> do not have big deviations and their performances are predicted with small errors </a:t>
            </a:r>
            <a:r>
              <a:rPr lang="en-US" sz="3200" dirty="0" smtClean="0"/>
              <a:t>on the other side Tim </a:t>
            </a:r>
            <a:r>
              <a:rPr lang="en-US" sz="3200" dirty="0"/>
              <a:t>Duncan have big so predictions </a:t>
            </a:r>
            <a:r>
              <a:rPr lang="en-US" sz="3200" dirty="0" smtClean="0"/>
              <a:t>for his performances </a:t>
            </a:r>
            <a:r>
              <a:rPr lang="en-US" sz="3200" dirty="0"/>
              <a:t>are not so good. </a:t>
            </a:r>
          </a:p>
        </p:txBody>
      </p:sp>
    </p:spTree>
    <p:extLst>
      <p:ext uri="{BB962C8B-B14F-4D97-AF65-F5344CB8AC3E}">
        <p14:creationId xmlns:p14="http://schemas.microsoft.com/office/powerpoint/2010/main" val="104707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200" b="1" dirty="0">
              <a:solidFill>
                <a:schemeClr val="bg1"/>
              </a:solidFill>
            </a:endParaRPr>
          </a:p>
        </p:txBody>
      </p:sp>
      <p:sp>
        <p:nvSpPr>
          <p:cNvPr id="3" name="Text Placeholder 2"/>
          <p:cNvSpPr>
            <a:spLocks noGrp="1"/>
          </p:cNvSpPr>
          <p:nvPr>
            <p:ph type="body" idx="1"/>
          </p:nvPr>
        </p:nvSpPr>
        <p:spPr/>
        <p:txBody>
          <a:bodyPr/>
          <a:lstStyle/>
          <a:p>
            <a:r>
              <a:rPr lang="en-US" sz="3200" dirty="0"/>
              <a:t>The inability to accurately predict the deviations in a player’s PPG was most likely </a:t>
            </a:r>
            <a:r>
              <a:rPr lang="en-US" sz="3200" dirty="0" smtClean="0"/>
              <a:t>because of </a:t>
            </a:r>
            <a:r>
              <a:rPr lang="en-US" sz="3200" dirty="0"/>
              <a:t>the inability to accurately model player-level statistics. </a:t>
            </a:r>
            <a:endParaRPr lang="en-US" sz="3200" dirty="0" smtClean="0"/>
          </a:p>
          <a:p>
            <a:r>
              <a:rPr lang="en-US" sz="3200" dirty="0"/>
              <a:t>The challenge in predicting these statistics lies </a:t>
            </a:r>
            <a:r>
              <a:rPr lang="en-US" sz="3200" dirty="0" smtClean="0"/>
              <a:t>in difficulty to quantify and considering all necessary factors.</a:t>
            </a:r>
          </a:p>
          <a:p>
            <a:pPr marL="203200" indent="0">
              <a:buNone/>
            </a:pPr>
            <a:r>
              <a:rPr lang="en-US" sz="3200" dirty="0" smtClean="0"/>
              <a:t>(player’s level of confidence, who is his coach, how often he plays…) </a:t>
            </a:r>
            <a:endParaRPr lang="en-US" sz="3200" dirty="0"/>
          </a:p>
        </p:txBody>
      </p:sp>
    </p:spTree>
    <p:extLst>
      <p:ext uri="{BB962C8B-B14F-4D97-AF65-F5344CB8AC3E}">
        <p14:creationId xmlns:p14="http://schemas.microsoft.com/office/powerpoint/2010/main" val="4220016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Predicting game winners</a:t>
            </a:r>
            <a:endParaRPr lang="en-US" sz="3200" b="1" dirty="0">
              <a:solidFill>
                <a:schemeClr val="bg1"/>
              </a:solidFill>
            </a:endParaRPr>
          </a:p>
        </p:txBody>
      </p:sp>
      <p:sp>
        <p:nvSpPr>
          <p:cNvPr id="3" name="Text Placeholder 2"/>
          <p:cNvSpPr>
            <a:spLocks noGrp="1"/>
          </p:cNvSpPr>
          <p:nvPr>
            <p:ph type="body" idx="1"/>
          </p:nvPr>
        </p:nvSpPr>
        <p:spPr/>
        <p:txBody>
          <a:bodyPr/>
          <a:lstStyle/>
          <a:p>
            <a:r>
              <a:rPr lang="en-US" sz="3200" dirty="0" smtClean="0"/>
              <a:t>Extended project to see how it influences on game outcomes (Win/Lose) by implementing Naive Bayes model. </a:t>
            </a:r>
            <a:endParaRPr lang="en-US" sz="3200" dirty="0"/>
          </a:p>
        </p:txBody>
      </p:sp>
    </p:spTree>
    <p:extLst>
      <p:ext uri="{BB962C8B-B14F-4D97-AF65-F5344CB8AC3E}">
        <p14:creationId xmlns:p14="http://schemas.microsoft.com/office/powerpoint/2010/main" val="303352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Naive Bayes</a:t>
            </a:r>
            <a:endParaRPr lang="en-US" sz="3200" b="1" dirty="0">
              <a:solidFill>
                <a:schemeClr val="bg1"/>
              </a:solidFill>
            </a:endParaRPr>
          </a:p>
        </p:txBody>
      </p:sp>
      <p:sp>
        <p:nvSpPr>
          <p:cNvPr id="3" name="Text Placeholder 2"/>
          <p:cNvSpPr>
            <a:spLocks noGrp="1"/>
          </p:cNvSpPr>
          <p:nvPr>
            <p:ph type="body" idx="1"/>
          </p:nvPr>
        </p:nvSpPr>
        <p:spPr/>
        <p:txBody>
          <a:bodyPr/>
          <a:lstStyle/>
          <a:p>
            <a:endParaRPr lang="en-US" sz="3200" dirty="0" smtClean="0"/>
          </a:p>
          <a:p>
            <a:endParaRPr lang="en-US" sz="3200" dirty="0"/>
          </a:p>
          <a:p>
            <a:endParaRPr lang="en-US" sz="3200" dirty="0" smtClean="0"/>
          </a:p>
          <a:p>
            <a:endParaRPr lang="en-US" sz="3200" dirty="0" smtClean="0"/>
          </a:p>
          <a:p>
            <a:endParaRPr lang="en-US" sz="3200" dirty="0" smtClean="0"/>
          </a:p>
          <a:p>
            <a:r>
              <a:rPr lang="en-US" sz="3200" dirty="0" smtClean="0"/>
              <a:t>Probabilities of independent events</a:t>
            </a:r>
            <a:endParaRPr lang="en-US" sz="3200" dirty="0"/>
          </a:p>
          <a:p>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600"/>
            <a:ext cx="5252626" cy="13811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503" y="3547339"/>
            <a:ext cx="2616897" cy="560763"/>
          </a:xfrm>
          <a:prstGeom prst="rect">
            <a:avLst/>
          </a:prstGeom>
        </p:spPr>
      </p:pic>
    </p:spTree>
    <p:extLst>
      <p:ext uri="{BB962C8B-B14F-4D97-AF65-F5344CB8AC3E}">
        <p14:creationId xmlns:p14="http://schemas.microsoft.com/office/powerpoint/2010/main" val="105737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200" b="1" dirty="0">
              <a:solidFill>
                <a:schemeClr val="bg1"/>
              </a:solidFill>
            </a:endParaRPr>
          </a:p>
        </p:txBody>
      </p:sp>
      <p:sp>
        <p:nvSpPr>
          <p:cNvPr id="3" name="Text Placeholder 2"/>
          <p:cNvSpPr>
            <a:spLocks noGrp="1"/>
          </p:cNvSpPr>
          <p:nvPr>
            <p:ph type="body" idx="1"/>
          </p:nvPr>
        </p:nvSpPr>
        <p:spPr/>
        <p:txBody>
          <a:bodyPr/>
          <a:lstStyle/>
          <a:p>
            <a:r>
              <a:rPr lang="en-US" sz="3200" dirty="0" smtClean="0">
                <a:solidFill>
                  <a:schemeClr val="tx1"/>
                </a:solidFill>
              </a:rPr>
              <a:t>Considering performances of 3 “most influencing” players on the game outcome.</a:t>
            </a:r>
          </a:p>
          <a:p>
            <a:r>
              <a:rPr lang="en-US" sz="3200" dirty="0" smtClean="0">
                <a:solidFill>
                  <a:schemeClr val="tx1"/>
                </a:solidFill>
              </a:rPr>
              <a:t>Gave different results depending on their teams performances. </a:t>
            </a:r>
          </a:p>
        </p:txBody>
      </p:sp>
    </p:spTree>
    <p:extLst>
      <p:ext uri="{BB962C8B-B14F-4D97-AF65-F5344CB8AC3E}">
        <p14:creationId xmlns:p14="http://schemas.microsoft.com/office/powerpoint/2010/main" val="396156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rPr>
              <a:t>Results</a:t>
            </a:r>
            <a:endParaRPr lang="en-US" sz="3200" dirty="0"/>
          </a:p>
        </p:txBody>
      </p:sp>
      <p:sp>
        <p:nvSpPr>
          <p:cNvPr id="3" name="Text Placeholder 2"/>
          <p:cNvSpPr>
            <a:spLocks noGrp="1"/>
          </p:cNvSpPr>
          <p:nvPr>
            <p:ph type="body" idx="1"/>
          </p:nvPr>
        </p:nvSpPr>
        <p:spPr/>
        <p:txBody>
          <a:bodyPr/>
          <a:lstStyle/>
          <a:p>
            <a:r>
              <a:rPr lang="en-US" sz="3200" dirty="0">
                <a:solidFill>
                  <a:schemeClr val="tx1"/>
                </a:solidFill>
              </a:rPr>
              <a:t>Got a results with 73% successful predictions.</a:t>
            </a:r>
          </a:p>
          <a:p>
            <a:r>
              <a:rPr lang="en-US" sz="3200" dirty="0" smtClean="0"/>
              <a:t>Better and worse teams in league gave better results then average</a:t>
            </a:r>
          </a:p>
          <a:p>
            <a:r>
              <a:rPr lang="en-US" sz="3200" dirty="0" smtClean="0"/>
              <a:t>Golden State Warriors 93.1% - (73-9)</a:t>
            </a:r>
          </a:p>
          <a:p>
            <a:r>
              <a:rPr lang="en-US" sz="3200" dirty="0"/>
              <a:t>Utah Jazz </a:t>
            </a:r>
            <a:r>
              <a:rPr lang="en-US" sz="3200" dirty="0" smtClean="0"/>
              <a:t> 			58.6% - (</a:t>
            </a:r>
            <a:r>
              <a:rPr lang="en-US" sz="3200" dirty="0"/>
              <a:t>40-42</a:t>
            </a:r>
            <a:r>
              <a:rPr lang="en-US" sz="3200" dirty="0" smtClean="0"/>
              <a:t>)</a:t>
            </a:r>
          </a:p>
          <a:p>
            <a:r>
              <a:rPr lang="en-US" sz="3200" dirty="0"/>
              <a:t>Miami Heat			</a:t>
            </a:r>
            <a:r>
              <a:rPr lang="en-US" sz="3200" dirty="0" smtClean="0"/>
              <a:t>68.9% - (48-34)</a:t>
            </a:r>
          </a:p>
          <a:p>
            <a:r>
              <a:rPr lang="en-US" sz="3200" dirty="0" smtClean="0"/>
              <a:t>New </a:t>
            </a:r>
            <a:r>
              <a:rPr lang="en-US" sz="3200" dirty="0"/>
              <a:t>Orleans Pelicans	</a:t>
            </a:r>
            <a:r>
              <a:rPr lang="en-US" sz="3200" dirty="0" smtClean="0"/>
              <a:t>75.8% - (</a:t>
            </a:r>
            <a:r>
              <a:rPr lang="en-US" sz="3200" dirty="0"/>
              <a:t>30-52)</a:t>
            </a:r>
          </a:p>
        </p:txBody>
      </p:sp>
    </p:spTree>
    <p:extLst>
      <p:ext uri="{BB962C8B-B14F-4D97-AF65-F5344CB8AC3E}">
        <p14:creationId xmlns:p14="http://schemas.microsoft.com/office/powerpoint/2010/main" val="12600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Future</a:t>
            </a:r>
            <a:endParaRPr lang="en-US" sz="3200" b="1" dirty="0">
              <a:solidFill>
                <a:schemeClr val="bg1"/>
              </a:solidFill>
            </a:endParaRPr>
          </a:p>
        </p:txBody>
      </p:sp>
      <p:sp>
        <p:nvSpPr>
          <p:cNvPr id="3" name="Text Placeholder 2"/>
          <p:cNvSpPr>
            <a:spLocks noGrp="1"/>
          </p:cNvSpPr>
          <p:nvPr>
            <p:ph type="body" idx="1"/>
          </p:nvPr>
        </p:nvSpPr>
        <p:spPr/>
        <p:txBody>
          <a:bodyPr/>
          <a:lstStyle/>
          <a:p>
            <a:r>
              <a:rPr lang="en-US" sz="3200" dirty="0" smtClean="0"/>
              <a:t>One </a:t>
            </a:r>
            <a:r>
              <a:rPr lang="en-US" sz="3200" dirty="0"/>
              <a:t>strategy is to attempt to classify the confidence level of a player (which may influence how well he plays) by weighting his recent performances more than his earlier </a:t>
            </a:r>
            <a:r>
              <a:rPr lang="en-US" sz="3200" dirty="0" smtClean="0"/>
              <a:t>performances.</a:t>
            </a:r>
            <a:endParaRPr lang="en-US" sz="3200" dirty="0"/>
          </a:p>
        </p:txBody>
      </p:sp>
    </p:spTree>
    <p:extLst>
      <p:ext uri="{BB962C8B-B14F-4D97-AF65-F5344CB8AC3E}">
        <p14:creationId xmlns:p14="http://schemas.microsoft.com/office/powerpoint/2010/main" val="2100711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p:nvPr/>
        </p:nvSpPr>
        <p:spPr>
          <a:xfrm>
            <a:off x="611187" y="630237"/>
            <a:ext cx="8424900" cy="1034999"/>
          </a:xfrm>
          <a:prstGeom prst="rect">
            <a:avLst/>
          </a:prstGeom>
          <a:noFill/>
          <a:ln>
            <a:noFill/>
          </a:ln>
        </p:spPr>
        <p:txBody>
          <a:bodyPr lIns="91425" tIns="45700" rIns="91425" bIns="45700" anchor="ctr" anchorCtr="0">
            <a:noAutofit/>
          </a:bodyPr>
          <a:lstStyle/>
          <a:p>
            <a:pPr lvl="0" rtl="0">
              <a:spcBef>
                <a:spcPts val="0"/>
              </a:spcBef>
              <a:buNone/>
            </a:pPr>
            <a:r>
              <a:rPr lang="en-US" sz="3600" b="1" dirty="0" smtClean="0">
                <a:solidFill>
                  <a:srgbClr val="FFEBD5"/>
                </a:solidFill>
                <a:latin typeface="Trebuchet MS"/>
                <a:ea typeface="Trebuchet MS"/>
                <a:cs typeface="Trebuchet MS"/>
                <a:sym typeface="Trebuchet MS"/>
              </a:rPr>
              <a:t>Predicting NBA player performance</a:t>
            </a:r>
            <a:endParaRPr lang="en-US" sz="3600" b="1" dirty="0">
              <a:solidFill>
                <a:srgbClr val="FFEBD5"/>
              </a:solidFill>
              <a:latin typeface="Trebuchet MS"/>
              <a:ea typeface="Trebuchet MS"/>
              <a:cs typeface="Trebuchet MS"/>
              <a:sym typeface="Trebuchet MS"/>
            </a:endParaRPr>
          </a:p>
        </p:txBody>
      </p:sp>
      <p:sp>
        <p:nvSpPr>
          <p:cNvPr id="69" name="Shape 69"/>
          <p:cNvSpPr txBox="1"/>
          <p:nvPr/>
        </p:nvSpPr>
        <p:spPr>
          <a:xfrm>
            <a:off x="611187" y="1881186"/>
            <a:ext cx="8424900" cy="4860900"/>
          </a:xfrm>
          <a:prstGeom prst="rect">
            <a:avLst/>
          </a:prstGeom>
          <a:noFill/>
          <a:ln>
            <a:noFill/>
          </a:ln>
        </p:spPr>
        <p:txBody>
          <a:bodyPr lIns="91425" tIns="45700" rIns="91425" bIns="45700" anchor="t" anchorCtr="0">
            <a:noAutofit/>
          </a:bodyPr>
          <a:lstStyle/>
          <a:p>
            <a:pPr marL="457200" lvl="0" indent="-457200">
              <a:spcBef>
                <a:spcPts val="640"/>
              </a:spcBef>
              <a:buFont typeface="Arial" pitchFamily="34" charset="0"/>
              <a:buChar char="•"/>
            </a:pPr>
            <a:r>
              <a:rPr lang="en-US" sz="3200" dirty="0" smtClean="0"/>
              <a:t>The </a:t>
            </a:r>
            <a:r>
              <a:rPr lang="en-US" sz="3200" dirty="0"/>
              <a:t>NBA is particularly well suited for machine learning applications because the performance of NBA players across different positions can be measured using the same set of </a:t>
            </a:r>
            <a:r>
              <a:rPr lang="en-US" sz="3200" dirty="0" smtClean="0"/>
              <a:t>statistics, which is not the case with some other sports.</a:t>
            </a:r>
            <a:endParaRPr lang="en-US" sz="3200" dirty="0">
              <a:latin typeface="Trebuchet MS"/>
              <a:ea typeface="Trebuchet MS"/>
              <a:cs typeface="Trebuchet MS"/>
              <a:sym typeface="Trebuchet MS"/>
            </a:endParaRPr>
          </a:p>
        </p:txBody>
      </p:sp>
      <p:pic>
        <p:nvPicPr>
          <p:cNvPr id="1026" name="Picture 2" descr="C:\Users\Vuk\Desktop\nba-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95800"/>
            <a:ext cx="2144918" cy="2089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3200" dirty="0"/>
              <a:t>Furthermore, applying machine learning algorithms to predict the performance of individual athletes also has a natural extension in predicting the outcomes of games</a:t>
            </a:r>
            <a:r>
              <a:rPr lang="en-US" sz="3200" dirty="0" smtClean="0"/>
              <a:t>.</a:t>
            </a:r>
          </a:p>
        </p:txBody>
      </p:sp>
    </p:spTree>
    <p:extLst>
      <p:ext uri="{BB962C8B-B14F-4D97-AF65-F5344CB8AC3E}">
        <p14:creationId xmlns:p14="http://schemas.microsoft.com/office/powerpoint/2010/main" val="1103892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rPr>
              <a:t>Feature Selection</a:t>
            </a:r>
          </a:p>
        </p:txBody>
      </p:sp>
      <p:sp>
        <p:nvSpPr>
          <p:cNvPr id="3" name="Text Placeholder 2"/>
          <p:cNvSpPr>
            <a:spLocks noGrp="1"/>
          </p:cNvSpPr>
          <p:nvPr>
            <p:ph type="body" idx="1"/>
          </p:nvPr>
        </p:nvSpPr>
        <p:spPr/>
        <p:txBody>
          <a:bodyPr/>
          <a:lstStyle/>
          <a:p>
            <a:pPr marL="203200" indent="0">
              <a:buNone/>
            </a:pPr>
            <a:r>
              <a:rPr lang="en-US" sz="3200" dirty="0"/>
              <a:t>The ability to accurately predict the performance of NBA players depends upon determining and using features that are strongly correlated with the number of points an NBA player will score against any given opponent.</a:t>
            </a:r>
          </a:p>
        </p:txBody>
      </p:sp>
    </p:spTree>
    <p:extLst>
      <p:ext uri="{BB962C8B-B14F-4D97-AF65-F5344CB8AC3E}">
        <p14:creationId xmlns:p14="http://schemas.microsoft.com/office/powerpoint/2010/main" val="1780304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2032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81405"/>
            <a:ext cx="7848600" cy="3387712"/>
          </a:xfrm>
          <a:prstGeom prst="rect">
            <a:avLst/>
          </a:prstGeom>
        </p:spPr>
      </p:pic>
    </p:spTree>
    <p:extLst>
      <p:ext uri="{BB962C8B-B14F-4D97-AF65-F5344CB8AC3E}">
        <p14:creationId xmlns:p14="http://schemas.microsoft.com/office/powerpoint/2010/main" val="4011019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Team rating</a:t>
            </a:r>
            <a:endParaRPr lang="en-US" sz="3200" b="1" dirty="0">
              <a:solidFill>
                <a:schemeClr val="bg1"/>
              </a:solidFill>
            </a:endParaRPr>
          </a:p>
        </p:txBody>
      </p:sp>
      <p:sp>
        <p:nvSpPr>
          <p:cNvPr id="3" name="Text Placeholder 2"/>
          <p:cNvSpPr>
            <a:spLocks noGrp="1"/>
          </p:cNvSpPr>
          <p:nvPr>
            <p:ph type="body" idx="1"/>
          </p:nvPr>
        </p:nvSpPr>
        <p:spPr/>
        <p:txBody>
          <a:bodyPr/>
          <a:lstStyle/>
          <a:p>
            <a:r>
              <a:rPr lang="en-US" sz="3200" dirty="0" smtClean="0"/>
              <a:t>Made </a:t>
            </a:r>
            <a:r>
              <a:rPr lang="en-US" sz="3200" b="1" dirty="0" smtClean="0"/>
              <a:t>Defensive team rating </a:t>
            </a:r>
            <a:r>
              <a:rPr lang="en-US" sz="3200" dirty="0" smtClean="0"/>
              <a:t>– how much points does team allow to opponents per game</a:t>
            </a:r>
          </a:p>
          <a:p>
            <a:r>
              <a:rPr lang="en-US" sz="3200" dirty="0" smtClean="0"/>
              <a:t>Later improved to get better results</a:t>
            </a:r>
            <a:endParaRPr lang="en-US" sz="3200" dirty="0"/>
          </a:p>
        </p:txBody>
      </p:sp>
    </p:spTree>
    <p:extLst>
      <p:ext uri="{BB962C8B-B14F-4D97-AF65-F5344CB8AC3E}">
        <p14:creationId xmlns:p14="http://schemas.microsoft.com/office/powerpoint/2010/main" val="42282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bg1"/>
                </a:solidFill>
              </a:rPr>
              <a:t>Linear regression</a:t>
            </a:r>
          </a:p>
        </p:txBody>
      </p:sp>
      <p:sp>
        <p:nvSpPr>
          <p:cNvPr id="3" name="Text Placeholder 2"/>
          <p:cNvSpPr>
            <a:spLocks noGrp="1"/>
          </p:cNvSpPr>
          <p:nvPr>
            <p:ph type="body" idx="1"/>
          </p:nvPr>
        </p:nvSpPr>
        <p:spPr/>
        <p:txBody>
          <a:bodyPr/>
          <a:lstStyle/>
          <a:p>
            <a:r>
              <a:rPr lang="en-US" sz="3200" dirty="0"/>
              <a:t>Linear regression </a:t>
            </a:r>
            <a:r>
              <a:rPr lang="en-US" sz="3200" dirty="0" smtClean="0"/>
              <a:t>is </a:t>
            </a:r>
            <a:r>
              <a:rPr lang="en-US" sz="3200" dirty="0"/>
              <a:t>used to predict </a:t>
            </a:r>
            <a:r>
              <a:rPr lang="en-US" sz="3200" dirty="0" smtClean="0"/>
              <a:t>the </a:t>
            </a:r>
            <a:r>
              <a:rPr lang="en-US" sz="3200" dirty="0"/>
              <a:t>number of points each player would score against a particular </a:t>
            </a:r>
            <a:r>
              <a:rPr lang="en-US" sz="3200" dirty="0" smtClean="0"/>
              <a:t>opponent.</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790167"/>
            <a:ext cx="3352800" cy="2760472"/>
          </a:xfrm>
          <a:prstGeom prst="rect">
            <a:avLst/>
          </a:prstGeom>
        </p:spPr>
      </p:pic>
    </p:spTree>
    <p:extLst>
      <p:ext uri="{BB962C8B-B14F-4D97-AF65-F5344CB8AC3E}">
        <p14:creationId xmlns:p14="http://schemas.microsoft.com/office/powerpoint/2010/main" val="3305914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Results 1</a:t>
            </a:r>
            <a:endParaRPr lang="en-US" sz="3200" b="1" dirty="0">
              <a:solidFill>
                <a:schemeClr val="bg1"/>
              </a:solidFill>
            </a:endParaRPr>
          </a:p>
        </p:txBody>
      </p:sp>
      <p:sp>
        <p:nvSpPr>
          <p:cNvPr id="3" name="Text Placeholder 2"/>
          <p:cNvSpPr>
            <a:spLocks noGrp="1"/>
          </p:cNvSpPr>
          <p:nvPr>
            <p:ph type="body" idx="1"/>
          </p:nvPr>
        </p:nvSpPr>
        <p:spPr/>
        <p:txBody>
          <a:bodyPr/>
          <a:lstStyle/>
          <a:p>
            <a:r>
              <a:rPr lang="en-US" sz="3200" dirty="0"/>
              <a:t>Overall, </a:t>
            </a:r>
            <a:r>
              <a:rPr lang="en-US" sz="3200" dirty="0" smtClean="0"/>
              <a:t>using first type of team defensive rating, the </a:t>
            </a:r>
            <a:r>
              <a:rPr lang="en-US" sz="3200" dirty="0"/>
              <a:t>linear regression model was able to predict </a:t>
            </a:r>
            <a:r>
              <a:rPr lang="en-US" sz="3200" dirty="0" smtClean="0"/>
              <a:t>a player’s points with an average error of 24%. </a:t>
            </a:r>
            <a:endParaRPr lang="en-US" sz="3200" dirty="0">
              <a:solidFill>
                <a:schemeClr val="tx1"/>
              </a:solidFill>
            </a:endParaRPr>
          </a:p>
        </p:txBody>
      </p:sp>
    </p:spTree>
    <p:extLst>
      <p:ext uri="{BB962C8B-B14F-4D97-AF65-F5344CB8AC3E}">
        <p14:creationId xmlns:p14="http://schemas.microsoft.com/office/powerpoint/2010/main" val="85820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bg1"/>
                </a:solidFill>
              </a:rPr>
              <a:t>Results 1</a:t>
            </a:r>
            <a:endParaRPr lang="en-US" sz="2800" b="1" dirty="0">
              <a:solidFill>
                <a:schemeClr val="bg1"/>
              </a:solidFill>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905000"/>
            <a:ext cx="5093751" cy="4696438"/>
          </a:xfrm>
          <a:prstGeom prst="rect">
            <a:avLst/>
          </a:prstGeom>
        </p:spPr>
      </p:pic>
    </p:spTree>
    <p:extLst>
      <p:ext uri="{BB962C8B-B14F-4D97-AF65-F5344CB8AC3E}">
        <p14:creationId xmlns:p14="http://schemas.microsoft.com/office/powerpoint/2010/main" val="199929701"/>
      </p:ext>
    </p:extLst>
  </p:cSld>
  <p:clrMapOvr>
    <a:masterClrMapping/>
  </p:clrMapOvr>
</p:sld>
</file>

<file path=ppt/theme/theme1.xml><?xml version="1.0" encoding="utf-8"?>
<a:theme xmlns:a="http://schemas.openxmlformats.org/drawingml/2006/main" name="1_Projekt domyślny">
  <a:themeElements>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rojekt domyślny">
  <a:themeElements>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1941</TotalTime>
  <Words>447</Words>
  <Application>Microsoft Office PowerPoint</Application>
  <PresentationFormat>On-screen Show (4:3)</PresentationFormat>
  <Paragraphs>48</Paragraphs>
  <Slides>19</Slides>
  <Notes>2</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1_Projekt domyślny</vt:lpstr>
      <vt:lpstr>2_Projekt domyślny</vt:lpstr>
      <vt:lpstr>PowerPoint Presentation</vt:lpstr>
      <vt:lpstr>PowerPoint Presentation</vt:lpstr>
      <vt:lpstr>PowerPoint Presentation</vt:lpstr>
      <vt:lpstr>Feature Selection</vt:lpstr>
      <vt:lpstr>PowerPoint Presentation</vt:lpstr>
      <vt:lpstr>Team rating</vt:lpstr>
      <vt:lpstr>Linear regression</vt:lpstr>
      <vt:lpstr>Results 1</vt:lpstr>
      <vt:lpstr>Results 1</vt:lpstr>
      <vt:lpstr>Results 2</vt:lpstr>
      <vt:lpstr>Results 2</vt:lpstr>
      <vt:lpstr>Results 2</vt:lpstr>
      <vt:lpstr>PowerPoint Presentation</vt:lpstr>
      <vt:lpstr>PowerPoint Presentation</vt:lpstr>
      <vt:lpstr>Predicting game winners</vt:lpstr>
      <vt:lpstr>Naive Bayes</vt:lpstr>
      <vt:lpstr>PowerPoint Presentation</vt:lpstr>
      <vt:lpstr>Results</vt:lpstr>
      <vt:lpstr>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Vuk</dc:creator>
  <cp:lastModifiedBy>Vuk</cp:lastModifiedBy>
  <cp:revision>65</cp:revision>
  <dcterms:modified xsi:type="dcterms:W3CDTF">2018-02-11T16:36:52Z</dcterms:modified>
</cp:coreProperties>
</file>