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E99-5549-4420-8B75-E374546FD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20BDF-D5E8-4A52-A2DB-A2C4DA6C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2C11-9ADB-4086-B54C-9C9DF85B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24E1-D4BF-4E1C-A4D4-9C0A7448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7E3E-AF88-4A4E-94AE-431F3BBC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9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4E1B-E19A-4F8E-BF5E-6A10B51A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B3FD6-6643-442E-A04C-27F30FEEF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BF25-7A9B-43E1-9594-36E513C3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08F8-23BB-48FE-B301-FD275355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8B6F-EC47-4250-98D3-DBB6AACC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6D06E-63C2-4E5B-BC99-ED6214811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5E00-3928-4EBA-8A5B-EC7737C4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B22D-50A6-4BCC-816E-72489305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7987-F68F-4F46-86D3-23335524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D857E-45B8-48E6-A975-A710C1E9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929E-C0E9-42A1-989A-26235E0D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7D14-74B8-4591-BD56-D3EB5D54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68D2-3A04-4EFD-B805-6D61617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1C79-8F8A-491A-B730-AC76C460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2BBE-8CE5-4495-91C1-F82AD606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69D-B3B9-483D-9A3F-F8AE107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156B-0269-413C-8F3A-39F3CA4EE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20B2-6787-46AB-8E51-A741906C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9B585-296F-43A2-926C-175AC89E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83E6-CFF9-4C0D-B376-C9274EC6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3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D081-8AB8-4998-9DE9-2E8202EB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3C3D-1C8E-4850-9BCF-6A3A9E920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9D5DC-1F4F-4B61-9FAE-F50987EC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28BD-AB25-40CD-9E36-B74AC499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D8F4E-B5A0-40CC-ACE8-91999234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5F8D-4569-4E48-AF93-A8A48834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308-2CB1-486D-A7C9-A4D775E5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77A7-1172-472C-A6A7-86D82F04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1149-00F3-4706-A8AC-0EA96D95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40FD5-75E6-4E52-B331-D3BB1CA0E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590F4-5341-410A-BF6C-0CA51EA9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63CA3-4DD4-4BF5-A5BC-2170D0C4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5012-5954-44D6-A809-350C576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D05E6-961A-4A6D-AD70-07E39C9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588A-283A-4443-8739-01589932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C906A-60E2-42ED-B139-59685947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3240F-919B-40C3-B156-0C802DBC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A151A-66F0-421E-8940-470BA7C6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69404-73AD-45DB-BBF8-EC54EBC3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725E5-C1E0-407F-8E0D-CC2EC90F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C27C-E72D-4F75-A21C-3E3CF78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8AB8-873F-4CA2-980D-BC9EB2C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5E71-081A-4B94-861E-6B426FD0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70BA-B550-4473-8D1E-686D9CD80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1273-063C-4AA1-B840-2A5A04B2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546A-CAF9-4BF8-85D5-4BDC2BEF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DE58A-FBD8-4883-9D05-79AD6042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6BCB-9064-4C1D-A0D5-DFCF8805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764A7-7EAE-4326-B3F6-E619D8298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0F9B-6E42-40ED-9959-BA879392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A86ED-2EA7-4E20-AE96-CE91E258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DBA7-4485-4F48-8E73-AF94538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931F-361B-4986-8D01-C511AEC9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F5B49-234D-4B08-8E11-63471AFF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1F6E-53EE-44F7-ABE9-B193FEC2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3D35C-9F2D-46AC-BBB1-4BBB5AD8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40E7-54F4-45CB-B616-B115907BDB5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7377-CF82-4344-9CAB-FF649F2E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CD03-3294-4EBA-81CF-650CF8283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48E86-4BE9-4398-8CFB-46B4378E1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4D1C78-2F46-4CB8-9405-70D73FB02833}"/>
              </a:ext>
            </a:extLst>
          </p:cNvPr>
          <p:cNvSpPr/>
          <p:nvPr/>
        </p:nvSpPr>
        <p:spPr>
          <a:xfrm>
            <a:off x="2281882" y="1613320"/>
            <a:ext cx="1977079" cy="639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Persona</a:t>
            </a:r>
          </a:p>
          <a:p>
            <a:pPr algn="ctr"/>
            <a:r>
              <a:rPr lang="en-US" dirty="0"/>
              <a:t>Flipper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5E6C61-755B-45F8-A859-97177673204D}"/>
              </a:ext>
            </a:extLst>
          </p:cNvPr>
          <p:cNvSpPr/>
          <p:nvPr/>
        </p:nvSpPr>
        <p:spPr>
          <a:xfrm>
            <a:off x="5113640" y="1606561"/>
            <a:ext cx="2067704" cy="646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Persona</a:t>
            </a:r>
          </a:p>
          <a:p>
            <a:pPr algn="ctr"/>
            <a:r>
              <a:rPr lang="en-US" dirty="0"/>
              <a:t>Landlord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80B20A-2CCC-4958-BC9D-FC293794F5D1}"/>
              </a:ext>
            </a:extLst>
          </p:cNvPr>
          <p:cNvSpPr/>
          <p:nvPr/>
        </p:nvSpPr>
        <p:spPr>
          <a:xfrm>
            <a:off x="8178118" y="1597000"/>
            <a:ext cx="1857627" cy="639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Persona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C7104-0663-45E6-A595-889A46D6FC78}"/>
              </a:ext>
            </a:extLst>
          </p:cNvPr>
          <p:cNvSpPr txBox="1"/>
          <p:nvPr/>
        </p:nvSpPr>
        <p:spPr>
          <a:xfrm>
            <a:off x="2316891" y="2496733"/>
            <a:ext cx="190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Details about persona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536E7-6411-4BD9-8133-7D1C5F9E0F37}"/>
              </a:ext>
            </a:extLst>
          </p:cNvPr>
          <p:cNvSpPr txBox="1"/>
          <p:nvPr/>
        </p:nvSpPr>
        <p:spPr>
          <a:xfrm>
            <a:off x="5193963" y="2447959"/>
            <a:ext cx="190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Details about persona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35BBA-FE4A-445B-BC74-0862C9E2346C}"/>
              </a:ext>
            </a:extLst>
          </p:cNvPr>
          <p:cNvSpPr txBox="1"/>
          <p:nvPr/>
        </p:nvSpPr>
        <p:spPr>
          <a:xfrm>
            <a:off x="8052491" y="2358251"/>
            <a:ext cx="210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Details about Custom Persona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0DCB9-1B28-4C07-AA85-4DB16BB34AC0}"/>
              </a:ext>
            </a:extLst>
          </p:cNvPr>
          <p:cNvSpPr txBox="1"/>
          <p:nvPr/>
        </p:nvSpPr>
        <p:spPr>
          <a:xfrm>
            <a:off x="2804984" y="410516"/>
            <a:ext cx="658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Should We Invest</a:t>
            </a:r>
          </a:p>
          <a:p>
            <a:pPr algn="ctr"/>
            <a:r>
              <a:rPr lang="en-US" dirty="0"/>
              <a:t>Description text about what it is, why you’d want to use it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E3D7D5-36ED-4B1A-8AF6-851AB1A218EB}"/>
              </a:ext>
            </a:extLst>
          </p:cNvPr>
          <p:cNvGrpSpPr/>
          <p:nvPr/>
        </p:nvGrpSpPr>
        <p:grpSpPr>
          <a:xfrm>
            <a:off x="4437880" y="3429001"/>
            <a:ext cx="3198596" cy="1950308"/>
            <a:chOff x="4437880" y="3429000"/>
            <a:chExt cx="3789920" cy="3084995"/>
          </a:xfrm>
        </p:grpSpPr>
        <p:pic>
          <p:nvPicPr>
            <p:cNvPr id="1026" name="Picture 2" descr="https://cdn-images-1.medium.com/max/1600/0*HR4hPudd0OuEfjhX.gif">
              <a:extLst>
                <a:ext uri="{FF2B5EF4-FFF2-40B4-BE49-F238E27FC236}">
                  <a16:creationId xmlns:a16="http://schemas.microsoft.com/office/drawing/2014/main" id="{F0FB1DD3-800A-4172-9993-8372B2EFAA2E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880" y="3429000"/>
              <a:ext cx="3789920" cy="3084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346D09-CE05-44F1-BE24-5EF4E1977652}"/>
                </a:ext>
              </a:extLst>
            </p:cNvPr>
            <p:cNvSpPr txBox="1"/>
            <p:nvPr/>
          </p:nvSpPr>
          <p:spPr>
            <a:xfrm>
              <a:off x="4580237" y="3755769"/>
              <a:ext cx="1219201" cy="369332"/>
            </a:xfrm>
            <a:prstGeom prst="rect">
              <a:avLst/>
            </a:prstGeom>
            <a:solidFill>
              <a:srgbClr val="EDEBED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Metric 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8A81F9-3CB8-49A2-B641-5A20149B9D89}"/>
                </a:ext>
              </a:extLst>
            </p:cNvPr>
            <p:cNvSpPr txBox="1"/>
            <p:nvPr/>
          </p:nvSpPr>
          <p:spPr>
            <a:xfrm>
              <a:off x="4580235" y="4443929"/>
              <a:ext cx="1219201" cy="369332"/>
            </a:xfrm>
            <a:prstGeom prst="rect">
              <a:avLst/>
            </a:prstGeom>
            <a:solidFill>
              <a:srgbClr val="EDEBED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Metric 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D7EE3D-5B0F-4B77-8264-74E781031B2D}"/>
                </a:ext>
              </a:extLst>
            </p:cNvPr>
            <p:cNvSpPr txBox="1"/>
            <p:nvPr/>
          </p:nvSpPr>
          <p:spPr>
            <a:xfrm>
              <a:off x="4580236" y="5147971"/>
              <a:ext cx="1219201" cy="369332"/>
            </a:xfrm>
            <a:prstGeom prst="rect">
              <a:avLst/>
            </a:prstGeom>
            <a:solidFill>
              <a:srgbClr val="EDEBED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Metric 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C3CA2D-FB02-4829-BF99-628C39F71D6C}"/>
                </a:ext>
              </a:extLst>
            </p:cNvPr>
            <p:cNvSpPr txBox="1"/>
            <p:nvPr/>
          </p:nvSpPr>
          <p:spPr>
            <a:xfrm>
              <a:off x="4580235" y="5830983"/>
              <a:ext cx="1219201" cy="369332"/>
            </a:xfrm>
            <a:prstGeom prst="rect">
              <a:avLst/>
            </a:prstGeom>
            <a:solidFill>
              <a:srgbClr val="EDEBED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Metric D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D82B59-818C-4046-96DB-DC799E16F8F1}"/>
              </a:ext>
            </a:extLst>
          </p:cNvPr>
          <p:cNvSpPr/>
          <p:nvPr/>
        </p:nvSpPr>
        <p:spPr>
          <a:xfrm>
            <a:off x="5216620" y="5714020"/>
            <a:ext cx="1964724" cy="435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DF2583-385C-451F-A7CC-9BFCA3A0B7EA}"/>
              </a:ext>
            </a:extLst>
          </p:cNvPr>
          <p:cNvSpPr txBox="1"/>
          <p:nvPr/>
        </p:nvSpPr>
        <p:spPr>
          <a:xfrm>
            <a:off x="4118926" y="1000148"/>
            <a:ext cx="393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Choose your investment profile</a:t>
            </a:r>
          </a:p>
        </p:txBody>
      </p:sp>
    </p:spTree>
    <p:extLst>
      <p:ext uri="{BB962C8B-B14F-4D97-AF65-F5344CB8AC3E}">
        <p14:creationId xmlns:p14="http://schemas.microsoft.com/office/powerpoint/2010/main" val="13247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Wagner</dc:creator>
  <cp:lastModifiedBy>Steve Wagner</cp:lastModifiedBy>
  <cp:revision>2</cp:revision>
  <dcterms:created xsi:type="dcterms:W3CDTF">2018-10-09T23:14:25Z</dcterms:created>
  <dcterms:modified xsi:type="dcterms:W3CDTF">2018-10-09T23:51:24Z</dcterms:modified>
</cp:coreProperties>
</file>