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19A42-E0C3-44A6-B404-9710DE65B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9DFD69-D66F-4FD3-8785-D5CA04686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148BFF-1646-49A7-9B51-778DA761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14AA-E60E-4C8E-A6E0-42A36A6137A1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4E0C20-5111-4487-A1E7-3ACA8CF9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B35FBF-0700-4957-A1D6-0DB4F8F1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F47-202C-44C5-9442-B962A673F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36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7AC3A-CF61-4E2C-9F1E-F06EC31A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DF75A9-685E-4BBD-8346-E4134D5A6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699490-8750-4921-81D7-D42EB2E7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14AA-E60E-4C8E-A6E0-42A36A6137A1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9400B0-27B5-4F59-9F85-BBD0526FD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3D17C7-016E-42FF-A404-3870B743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F47-202C-44C5-9442-B962A673F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50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B4000A-951F-45E4-B3CA-D7FB24057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187584-A113-4BB5-B409-9A765A5FD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D5CFD9-5E3B-45BC-9412-1DE3545D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14AA-E60E-4C8E-A6E0-42A36A6137A1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E4E6AE-3D7A-4481-9CF0-955D2B035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7AE0D1-79EA-44BC-8F8E-C9E59404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F47-202C-44C5-9442-B962A673F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90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3972A-6425-4E01-9B09-B3D49BF6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CEF014-2ABA-4004-9EDF-7C1AAC616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1EAF1E-9427-45E4-B044-E2215727D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14AA-E60E-4C8E-A6E0-42A36A6137A1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709392-BBBE-4AD0-9E59-7184D05CB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2603FD-BB2A-4C26-93DD-C05BEE84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F47-202C-44C5-9442-B962A673F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59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D348C-8D62-4A4C-B8FF-AC69D3921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948968-5A93-4AA8-A0A5-B58AC0816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64D3CF-4E7B-4E67-9A99-D01EA2534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14AA-E60E-4C8E-A6E0-42A36A6137A1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CB65D2-5E2B-490F-99A0-941AECEB6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FC9938-84F2-4447-BF34-D64F1E93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F47-202C-44C5-9442-B962A673F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44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5618E-31EE-4170-83F8-1611846F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9FCFA9-FF1C-447A-9DAB-F87FF115F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C5DFA2-3872-4AB7-99B0-3A4E3F6BD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099EFE-728C-4A86-93D2-0422DD35C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14AA-E60E-4C8E-A6E0-42A36A6137A1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E090E4-0538-4FE8-B829-C16E04AD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D734A7-4F93-4354-A4A6-51C9AFE9F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F47-202C-44C5-9442-B962A673F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99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62AAF-BF83-4369-9EC3-30627F4B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AC9936-65BD-4201-B62A-2899E689A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4A40E6-743C-42BE-992A-CA8A3D117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578BA6C-E81B-4ADF-AE37-09D86DB78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A115BD-9D22-48C0-8186-0485240B2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0921F57-FF78-4175-94FB-75C78D6AC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14AA-E60E-4C8E-A6E0-42A36A6137A1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CA3C3B5-2F04-4A02-AC56-5D99FF5B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191CDA0-48BB-4AEA-AAED-EEF8528B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F47-202C-44C5-9442-B962A673F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38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A0225-7D44-4238-ACC5-DA77F9CB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255D58-6000-4E56-ABA0-42EAC253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14AA-E60E-4C8E-A6E0-42A36A6137A1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E770A6A-7839-4ED0-8596-086C34FA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DE0B1F-86B2-45F1-B601-AC6C3483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F47-202C-44C5-9442-B962A673F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04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D7A21ED-97B8-45F6-9EB5-E106A7CE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14AA-E60E-4C8E-A6E0-42A36A6137A1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5E08B90-ECD9-420F-9BA2-3C6E1A63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3FA093-8166-4F0D-B2F9-B296FECD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F47-202C-44C5-9442-B962A673F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18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084F5-98F8-4628-BBC6-D0DF150E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87B0DE-05B1-4021-AAFF-AF38D372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8198CE-7592-4746-B81D-AD370EBEF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58ED26-E0CA-4853-9A23-462F387C1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14AA-E60E-4C8E-A6E0-42A36A6137A1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876AB6-A812-4D37-9DA4-547CE010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DA6ABB-6F8A-46A0-82C5-62866697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F47-202C-44C5-9442-B962A673F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71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EDBB0-CDF9-4C54-B7BC-AB4135C1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FA61CD1-32DE-4BD2-B194-DB8360CE4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33E0D3-DE60-42C5-A7BA-6244270AA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37F00C-D9FE-4C1D-9494-D55F22DC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14AA-E60E-4C8E-A6E0-42A36A6137A1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9FAE6D-D1D6-47F1-9731-48492099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B5FD36-87D1-46D7-A55D-CFE119D2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F47-202C-44C5-9442-B962A673F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1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1BF2EC4-3E23-45C9-9717-3082EFFB1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18FC5E-8C3C-418B-80D2-E0997CBEB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2BBAF6-653F-4B0A-9BC0-17C697949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E14AA-E60E-4C8E-A6E0-42A36A6137A1}" type="datetimeFigureOut">
              <a:rPr lang="pt-BR" smtClean="0"/>
              <a:t>16/11/2020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2EE545-0612-4CA8-A5B5-D31248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A6231A-BC2B-4296-811E-3560B9BFE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3CF47-202C-44C5-9442-B962A673F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17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C4F0A-C339-42F3-B77B-5BCDDB207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893"/>
            <a:ext cx="9144000" cy="880844"/>
          </a:xfrm>
        </p:spPr>
        <p:txBody>
          <a:bodyPr>
            <a:normAutofit fontScale="90000"/>
          </a:bodyPr>
          <a:lstStyle/>
          <a:p>
            <a:r>
              <a:rPr lang="pt-BR" dirty="0"/>
              <a:t>Gestão de Imobiliária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EAAE69-EC72-4C4B-A510-90E58488D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80750"/>
            <a:ext cx="9144000" cy="4496499"/>
          </a:xfrm>
        </p:spPr>
        <p:txBody>
          <a:bodyPr>
            <a:normAutofit/>
          </a:bodyPr>
          <a:lstStyle/>
          <a:p>
            <a:pPr algn="l"/>
            <a:r>
              <a:rPr lang="pt-BR" sz="1100" dirty="0"/>
              <a:t>---------------PASSO 3 - ADMINISTRADOR---------------------------		OBS: Cadastrar 5 imóveis</a:t>
            </a:r>
          </a:p>
          <a:p>
            <a:pPr algn="l"/>
            <a:r>
              <a:rPr lang="pt-BR" sz="1100" dirty="0"/>
              <a:t>1 – gerenciar agendamentos				OBS: Cadastrar 5 usuários</a:t>
            </a:r>
          </a:p>
          <a:p>
            <a:pPr algn="l"/>
            <a:r>
              <a:rPr lang="pt-BR" sz="1100" dirty="0"/>
              <a:t>2 – gerenciar usuários				OBS: Agendamentos (2 no corretor-</a:t>
            </a:r>
            <a:r>
              <a:rPr lang="pt-BR" sz="1100" dirty="0" err="1"/>
              <a:t>diego</a:t>
            </a:r>
            <a:r>
              <a:rPr lang="pt-BR" sz="1100" dirty="0"/>
              <a:t> e 1 alocar automático)</a:t>
            </a:r>
          </a:p>
          <a:p>
            <a:pPr algn="l"/>
            <a:r>
              <a:rPr lang="pt-BR" sz="1100" dirty="0"/>
              <a:t>3 – imprimir relatórios</a:t>
            </a:r>
          </a:p>
          <a:p>
            <a:pPr algn="l"/>
            <a:r>
              <a:rPr lang="pt-BR" sz="1100" dirty="0"/>
              <a:t>---------------PASSO 1 - USUÁRIO--------------------------</a:t>
            </a:r>
          </a:p>
          <a:p>
            <a:pPr algn="l"/>
            <a:r>
              <a:rPr lang="pt-BR" sz="1100" dirty="0"/>
              <a:t>1 – utilizar filtro de interesse</a:t>
            </a:r>
          </a:p>
          <a:p>
            <a:pPr algn="l"/>
            <a:r>
              <a:rPr lang="pt-BR" sz="1100" dirty="0"/>
              <a:t>2 – solicitar 3 agendamentos</a:t>
            </a:r>
          </a:p>
          <a:p>
            <a:pPr algn="l"/>
            <a:r>
              <a:rPr lang="pt-BR" sz="1100" dirty="0"/>
              <a:t>3 – solicitar agendamento repetido (corretor/imóvel)</a:t>
            </a:r>
          </a:p>
          <a:p>
            <a:pPr algn="l"/>
            <a:r>
              <a:rPr lang="pt-BR" sz="1100" dirty="0"/>
              <a:t>4 – emitir ficha agendamento</a:t>
            </a:r>
          </a:p>
          <a:p>
            <a:pPr algn="l"/>
            <a:r>
              <a:rPr lang="pt-BR" sz="1100" dirty="0"/>
              <a:t>5 – cancelar agendamento</a:t>
            </a:r>
          </a:p>
          <a:p>
            <a:pPr algn="l"/>
            <a:r>
              <a:rPr lang="pt-BR" sz="1100" dirty="0"/>
              <a:t>6 – verificar e-mail</a:t>
            </a:r>
          </a:p>
          <a:p>
            <a:pPr algn="l"/>
            <a:r>
              <a:rPr lang="pt-BR" sz="1100" dirty="0"/>
              <a:t>---------------PASSO 2 - CORRETOR-------------------------</a:t>
            </a:r>
          </a:p>
          <a:p>
            <a:pPr algn="l"/>
            <a:r>
              <a:rPr lang="pt-BR" sz="1200" dirty="0"/>
              <a:t>1 – emitir as fichas de agendamento</a:t>
            </a:r>
          </a:p>
          <a:p>
            <a:pPr algn="l"/>
            <a:r>
              <a:rPr lang="pt-BR" sz="1200" dirty="0"/>
              <a:t>2 – cancelar agendamento</a:t>
            </a:r>
          </a:p>
          <a:p>
            <a:pPr algn="l"/>
            <a:r>
              <a:rPr lang="pt-BR" sz="1200" dirty="0"/>
              <a:t>3 – concluir agendamento</a:t>
            </a:r>
          </a:p>
          <a:p>
            <a:pPr algn="l"/>
            <a:r>
              <a:rPr lang="pt-BR" sz="1200" dirty="0"/>
              <a:t>4 – emitir contrato</a:t>
            </a:r>
          </a:p>
        </p:txBody>
      </p:sp>
    </p:spTree>
    <p:extLst>
      <p:ext uri="{BB962C8B-B14F-4D97-AF65-F5344CB8AC3E}">
        <p14:creationId xmlns:p14="http://schemas.microsoft.com/office/powerpoint/2010/main" val="143441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D9177F-D746-4252-953F-43660B5A9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900" dirty="0"/>
              <a:t>DIAGRAMA DE ARQUITETURA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912EDF3-355B-4E66-9A88-0AD14EF7AC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73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093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121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Gestão de Imobiliária</vt:lpstr>
      <vt:lpstr>DIAGRAMA DE ARQUITETURA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João</dc:creator>
  <cp:lastModifiedBy>Danilo João</cp:lastModifiedBy>
  <cp:revision>6</cp:revision>
  <dcterms:created xsi:type="dcterms:W3CDTF">2020-11-12T22:11:10Z</dcterms:created>
  <dcterms:modified xsi:type="dcterms:W3CDTF">2020-11-16T20:46:05Z</dcterms:modified>
</cp:coreProperties>
</file>