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4TCvgh6LPb4ewsYByvbrAINv0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DF486B-8734-4E10-A63B-9574803FA222}">
  <a:tblStyle styleId="{00DF486B-8734-4E10-A63B-9574803FA2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1pPr>
            <a:lvl2pPr marL="914400" marR="0" lvl="1" indent="-22860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2pPr>
            <a:lvl3pPr marL="1371600" marR="0" lvl="2" indent="-22860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3pPr>
            <a:lvl4pPr marL="1828800" marR="0" lvl="3" indent="-22860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4pPr>
            <a:lvl5pPr marL="2286000" marR="0" lvl="4" indent="-22860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5pPr>
            <a:lvl6pPr marL="2743200" marR="0" lvl="5" indent="-22860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6pPr>
            <a:lvl7pPr marL="3200400" marR="0" lvl="6" indent="-22860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7pPr>
            <a:lvl8pPr marL="3657600" marR="0" lvl="7" indent="-22860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8pPr>
            <a:lvl9pPr marL="4114800" marR="0" lvl="8" indent="-22860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mbria"/>
                <a:ea typeface="Cambria"/>
                <a:cs typeface="Cambria"/>
                <a:sym typeface="Cambria"/>
              </a:rPr>
              <a:t>‹#›</a:t>
            </a:fld>
            <a:endParaRPr sz="1200" b="0" i="0" u="none" strike="noStrike" cap="none">
              <a:solidFill>
                <a:schemeClr val="dk1"/>
              </a:solidFill>
              <a:latin typeface="Cambria"/>
              <a:ea typeface="Cambria"/>
              <a:cs typeface="Cambria"/>
              <a:sym typeface="Cambri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a55bdf06b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a55bdf06b_1_0: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7a55bdf06b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a55bdf06b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a55bdf06b_1_6: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7a55bdf06b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b9fe1ba26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b9fe1ba26_0_5: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6b9fe1ba26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a4e06bc1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a4e06bc19_0_0: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7a4e06bc1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066800" y="2606040"/>
            <a:ext cx="10058400" cy="274320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dk1"/>
              </a:buClr>
              <a:buSzPts val="6800"/>
              <a:buFont typeface="Cambria"/>
              <a:buNone/>
              <a:defRPr sz="6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066800" y="5360437"/>
            <a:ext cx="10058400" cy="36576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SzPts val="2000"/>
              <a:buNone/>
              <a:defRPr sz="2000" b="1" cap="none">
                <a:solidFill>
                  <a:srgbClr val="7E3D1E"/>
                </a:solidFill>
              </a:defRPr>
            </a:lvl1pPr>
            <a:lvl2pPr lvl="1" algn="ctr">
              <a:lnSpc>
                <a:spcPct val="90000"/>
              </a:lnSpc>
              <a:spcBef>
                <a:spcPts val="10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800"/>
              </a:spcBef>
              <a:spcAft>
                <a:spcPts val="0"/>
              </a:spcAft>
              <a:buSzPts val="1600"/>
              <a:buNone/>
              <a:defRPr sz="1600"/>
            </a:lvl5pPr>
            <a:lvl6pPr lvl="5" algn="ctr">
              <a:lnSpc>
                <a:spcPct val="90000"/>
              </a:lnSpc>
              <a:spcBef>
                <a:spcPts val="800"/>
              </a:spcBef>
              <a:spcAft>
                <a:spcPts val="0"/>
              </a:spcAft>
              <a:buSzPts val="1600"/>
              <a:buNone/>
              <a:defRPr sz="1600"/>
            </a:lvl6pPr>
            <a:lvl7pPr lvl="6" algn="ctr">
              <a:lnSpc>
                <a:spcPct val="90000"/>
              </a:lnSpc>
              <a:spcBef>
                <a:spcPts val="800"/>
              </a:spcBef>
              <a:spcAft>
                <a:spcPts val="0"/>
              </a:spcAft>
              <a:buSzPts val="1600"/>
              <a:buNone/>
              <a:defRPr sz="1600"/>
            </a:lvl7pPr>
            <a:lvl8pPr lvl="7" algn="ctr">
              <a:lnSpc>
                <a:spcPct val="90000"/>
              </a:lnSpc>
              <a:spcBef>
                <a:spcPts val="800"/>
              </a:spcBef>
              <a:spcAft>
                <a:spcPts val="0"/>
              </a:spcAft>
              <a:buSzPts val="1600"/>
              <a:buNone/>
              <a:defRPr sz="1600"/>
            </a:lvl8pPr>
            <a:lvl9pPr lvl="8" algn="ctr">
              <a:lnSpc>
                <a:spcPct val="90000"/>
              </a:lnSpc>
              <a:spcBef>
                <a:spcPts val="800"/>
              </a:spcBef>
              <a:spcAft>
                <a:spcPts val="0"/>
              </a:spcAft>
              <a:buSzPts val="1600"/>
              <a:buNone/>
              <a:defRPr sz="1600"/>
            </a:lvl9pPr>
          </a:lstStyle>
          <a:p>
            <a:endParaRPr/>
          </a:p>
        </p:txBody>
      </p:sp>
      <p:sp>
        <p:nvSpPr>
          <p:cNvPr id="19" name="Google Shape;19;p7"/>
          <p:cNvSpPr/>
          <p:nvPr/>
        </p:nvSpPr>
        <p:spPr>
          <a:xfrm>
            <a:off x="0" y="5888736"/>
            <a:ext cx="12192000" cy="109728"/>
          </a:xfrm>
          <a:prstGeom prst="rect">
            <a:avLst/>
          </a:prstGeom>
          <a:solidFill>
            <a:schemeClr val="accent1"/>
          </a:solidFill>
          <a:ln>
            <a:noFill/>
          </a:ln>
          <a:effectLst>
            <a:outerShdw blurRad="25400" dist="25400" dir="5400000" algn="t" rotWithShape="0">
              <a:schemeClr val="lt1">
                <a:alpha val="4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mbria"/>
              <a:ea typeface="Cambria"/>
              <a:cs typeface="Cambria"/>
              <a:sym typeface="Cambr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1295400" y="381000"/>
            <a:ext cx="96012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body" idx="1"/>
          </p:nvPr>
        </p:nvSpPr>
        <p:spPr>
          <a:xfrm rot="5400000">
            <a:off x="4038600" y="-914400"/>
            <a:ext cx="4114800" cy="960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228600" algn="l">
              <a:lnSpc>
                <a:spcPct val="90000"/>
              </a:lnSpc>
              <a:spcBef>
                <a:spcPts val="800"/>
              </a:spcBef>
              <a:spcAft>
                <a:spcPts val="0"/>
              </a:spcAft>
              <a:buSzPts val="1800"/>
              <a:buNone/>
              <a:defRPr/>
            </a:lvl9pPr>
          </a:lstStyle>
          <a:p>
            <a:endParaRPr/>
          </a:p>
        </p:txBody>
      </p:sp>
      <p:sp>
        <p:nvSpPr>
          <p:cNvPr id="77" name="Google Shape;77;p16"/>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rot="5400000">
            <a:off x="7430115" y="2477115"/>
            <a:ext cx="5561369" cy="1371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7"/>
          <p:cNvSpPr txBox="1">
            <a:spLocks noGrp="1"/>
          </p:cNvSpPr>
          <p:nvPr>
            <p:ph type="body" idx="1"/>
          </p:nvPr>
        </p:nvSpPr>
        <p:spPr>
          <a:xfrm rot="5400000">
            <a:off x="2446635" y="-769005"/>
            <a:ext cx="5561370" cy="786384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228600" algn="l">
              <a:lnSpc>
                <a:spcPct val="90000"/>
              </a:lnSpc>
              <a:spcBef>
                <a:spcPts val="800"/>
              </a:spcBef>
              <a:spcAft>
                <a:spcPts val="0"/>
              </a:spcAft>
              <a:buSzPts val="1800"/>
              <a:buNone/>
              <a:defRPr/>
            </a:lvl9pPr>
          </a:lstStyle>
          <a:p>
            <a:endParaRPr/>
          </a:p>
        </p:txBody>
      </p:sp>
      <p:sp>
        <p:nvSpPr>
          <p:cNvPr id="83" name="Google Shape;83;p17"/>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8"/>
          <p:cNvSpPr txBox="1">
            <a:spLocks noGrp="1"/>
          </p:cNvSpPr>
          <p:nvPr>
            <p:ph type="title"/>
          </p:nvPr>
        </p:nvSpPr>
        <p:spPr>
          <a:xfrm>
            <a:off x="1295400" y="381000"/>
            <a:ext cx="96012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8"/>
          <p:cNvSpPr txBox="1">
            <a:spLocks noGrp="1"/>
          </p:cNvSpPr>
          <p:nvPr>
            <p:ph type="body" idx="1"/>
          </p:nvPr>
        </p:nvSpPr>
        <p:spPr>
          <a:xfrm>
            <a:off x="1295400" y="1828800"/>
            <a:ext cx="9601200" cy="4114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228600" algn="l">
              <a:lnSpc>
                <a:spcPct val="90000"/>
              </a:lnSpc>
              <a:spcBef>
                <a:spcPts val="800"/>
              </a:spcBef>
              <a:spcAft>
                <a:spcPts val="0"/>
              </a:spcAft>
              <a:buSzPts val="1800"/>
              <a:buNone/>
              <a:defRPr/>
            </a:lvl9pPr>
          </a:lstStyle>
          <a:p>
            <a:endParaRPr/>
          </a:p>
        </p:txBody>
      </p:sp>
      <p:sp>
        <p:nvSpPr>
          <p:cNvPr id="23" name="Google Shape;23;p8"/>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8"/>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6"/>
        <p:cNvGrpSpPr/>
        <p:nvPr/>
      </p:nvGrpSpPr>
      <p:grpSpPr>
        <a:xfrm>
          <a:off x="0" y="0"/>
          <a:ext cx="0" cy="0"/>
          <a:chOff x="0" y="0"/>
          <a:chExt cx="0" cy="0"/>
        </a:xfrm>
      </p:grpSpPr>
      <p:sp>
        <p:nvSpPr>
          <p:cNvPr id="27" name="Google Shape;27;p9"/>
          <p:cNvSpPr txBox="1">
            <a:spLocks noGrp="1"/>
          </p:cNvSpPr>
          <p:nvPr>
            <p:ph type="title"/>
          </p:nvPr>
        </p:nvSpPr>
        <p:spPr>
          <a:xfrm>
            <a:off x="1066800" y="1565829"/>
            <a:ext cx="5943600" cy="411480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accent1"/>
              </a:buClr>
              <a:buSzPts val="5400"/>
              <a:buFont typeface="Cambria"/>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9"/>
          <p:cNvSpPr txBox="1">
            <a:spLocks noGrp="1"/>
          </p:cNvSpPr>
          <p:nvPr>
            <p:ph type="body" idx="1"/>
          </p:nvPr>
        </p:nvSpPr>
        <p:spPr>
          <a:xfrm>
            <a:off x="1066801" y="5682343"/>
            <a:ext cx="5943600" cy="41054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SzPts val="2200"/>
              <a:buNone/>
              <a:defRPr sz="2200" b="1" cap="none"/>
            </a:lvl1pPr>
            <a:lvl2pPr marL="914400" lvl="1" indent="-228600" algn="l">
              <a:lnSpc>
                <a:spcPct val="90000"/>
              </a:lnSpc>
              <a:spcBef>
                <a:spcPts val="1000"/>
              </a:spcBef>
              <a:spcAft>
                <a:spcPts val="0"/>
              </a:spcAft>
              <a:buSzPts val="2000"/>
              <a:buNone/>
              <a:defRPr sz="2000"/>
            </a:lvl2pPr>
            <a:lvl3pPr marL="1371600" lvl="2" indent="-228600" algn="l">
              <a:lnSpc>
                <a:spcPct val="90000"/>
              </a:lnSpc>
              <a:spcBef>
                <a:spcPts val="800"/>
              </a:spcBef>
              <a:spcAft>
                <a:spcPts val="0"/>
              </a:spcAft>
              <a:buSzPts val="1800"/>
              <a:buNone/>
              <a:defRPr sz="1800"/>
            </a:lvl3pPr>
            <a:lvl4pPr marL="1828800" lvl="3" indent="-228600" algn="l">
              <a:lnSpc>
                <a:spcPct val="90000"/>
              </a:lnSpc>
              <a:spcBef>
                <a:spcPts val="800"/>
              </a:spcBef>
              <a:spcAft>
                <a:spcPts val="0"/>
              </a:spcAft>
              <a:buSzPts val="1600"/>
              <a:buNone/>
              <a:defRPr sz="1600"/>
            </a:lvl4pPr>
            <a:lvl5pPr marL="2286000" lvl="4" indent="-228600" algn="l">
              <a:lnSpc>
                <a:spcPct val="90000"/>
              </a:lnSpc>
              <a:spcBef>
                <a:spcPts val="800"/>
              </a:spcBef>
              <a:spcAft>
                <a:spcPts val="0"/>
              </a:spcAft>
              <a:buSzPts val="1600"/>
              <a:buNone/>
              <a:defRPr sz="1600"/>
            </a:lvl5pPr>
            <a:lvl6pPr marL="2743200" lvl="5" indent="-228600" algn="l">
              <a:lnSpc>
                <a:spcPct val="90000"/>
              </a:lnSpc>
              <a:spcBef>
                <a:spcPts val="800"/>
              </a:spcBef>
              <a:spcAft>
                <a:spcPts val="0"/>
              </a:spcAft>
              <a:buSzPts val="1600"/>
              <a:buNone/>
              <a:defRPr sz="1600"/>
            </a:lvl6pPr>
            <a:lvl7pPr marL="3200400" lvl="6" indent="-228600" algn="l">
              <a:lnSpc>
                <a:spcPct val="90000"/>
              </a:lnSpc>
              <a:spcBef>
                <a:spcPts val="800"/>
              </a:spcBef>
              <a:spcAft>
                <a:spcPts val="0"/>
              </a:spcAft>
              <a:buSzPts val="1600"/>
              <a:buNone/>
              <a:defRPr sz="1600"/>
            </a:lvl7pPr>
            <a:lvl8pPr marL="3657600" lvl="7" indent="-228600" algn="l">
              <a:lnSpc>
                <a:spcPct val="90000"/>
              </a:lnSpc>
              <a:spcBef>
                <a:spcPts val="800"/>
              </a:spcBef>
              <a:spcAft>
                <a:spcPts val="0"/>
              </a:spcAft>
              <a:buSzPts val="1600"/>
              <a:buNone/>
              <a:defRPr sz="1600"/>
            </a:lvl8pPr>
            <a:lvl9pPr marL="4114800" lvl="8" indent="-228600" algn="l">
              <a:lnSpc>
                <a:spcPct val="90000"/>
              </a:lnSpc>
              <a:spcBef>
                <a:spcPts val="800"/>
              </a:spcBef>
              <a:spcAft>
                <a:spcPts val="0"/>
              </a:spcAft>
              <a:buSzPts val="1600"/>
              <a:buNone/>
              <a:defRPr sz="1600"/>
            </a:lvl9pPr>
          </a:lstStyle>
          <a:p>
            <a:endParaRPr/>
          </a:p>
        </p:txBody>
      </p:sp>
      <p:sp>
        <p:nvSpPr>
          <p:cNvPr id="29" name="Google Shape;29;p9"/>
          <p:cNvSpPr/>
          <p:nvPr/>
        </p:nvSpPr>
        <p:spPr>
          <a:xfrm>
            <a:off x="7707084" y="0"/>
            <a:ext cx="54864" cy="6858000"/>
          </a:xfrm>
          <a:prstGeom prst="rect">
            <a:avLst/>
          </a:prstGeom>
          <a:solidFill>
            <a:schemeClr val="accent1"/>
          </a:solidFill>
          <a:ln>
            <a:noFill/>
          </a:ln>
          <a:effectLst>
            <a:outerShdw blurRad="25400" dist="25400" algn="t" rotWithShape="0">
              <a:schemeClr val="lt1">
                <a:alpha val="4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mbria"/>
              <a:ea typeface="Cambria"/>
              <a:cs typeface="Cambria"/>
              <a:sym typeface="Cambria"/>
            </a:endParaRPr>
          </a:p>
        </p:txBody>
      </p:sp>
      <p:pic>
        <p:nvPicPr>
          <p:cNvPr id="30" name="Google Shape;30;p9"/>
          <p:cNvPicPr preferRelativeResize="0"/>
          <p:nvPr/>
        </p:nvPicPr>
        <p:blipFill rotWithShape="1">
          <a:blip r:embed="rId2">
            <a:alphaModFix/>
          </a:blip>
          <a:srcRect/>
          <a:stretch/>
        </p:blipFill>
        <p:spPr>
          <a:xfrm>
            <a:off x="7761948" y="283"/>
            <a:ext cx="4427508" cy="685628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1295400" y="381000"/>
            <a:ext cx="96012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295400" y="1825625"/>
            <a:ext cx="4724400" cy="4117975"/>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42900" algn="l">
              <a:lnSpc>
                <a:spcPct val="90000"/>
              </a:lnSpc>
              <a:spcBef>
                <a:spcPts val="800"/>
              </a:spcBef>
              <a:spcAft>
                <a:spcPts val="0"/>
              </a:spcAft>
              <a:buSzPts val="1800"/>
              <a:buChar char="•"/>
              <a:defRPr sz="1800"/>
            </a:lvl6pPr>
            <a:lvl7pPr marL="3200400" lvl="6" indent="-342900" algn="l">
              <a:lnSpc>
                <a:spcPct val="90000"/>
              </a:lnSpc>
              <a:spcBef>
                <a:spcPts val="800"/>
              </a:spcBef>
              <a:spcAft>
                <a:spcPts val="0"/>
              </a:spcAft>
              <a:buSzPts val="1800"/>
              <a:buChar char="•"/>
              <a:defRPr sz="1800"/>
            </a:lvl7pPr>
            <a:lvl8pPr marL="3657600" lvl="7" indent="-342900" algn="l">
              <a:lnSpc>
                <a:spcPct val="90000"/>
              </a:lnSpc>
              <a:spcBef>
                <a:spcPts val="800"/>
              </a:spcBef>
              <a:spcAft>
                <a:spcPts val="0"/>
              </a:spcAft>
              <a:buSzPts val="1800"/>
              <a:buChar char="•"/>
              <a:defRPr sz="1800"/>
            </a:lvl8pPr>
            <a:lvl9pPr marL="4114800" lvl="8" indent="-228600" algn="l">
              <a:lnSpc>
                <a:spcPct val="90000"/>
              </a:lnSpc>
              <a:spcBef>
                <a:spcPts val="800"/>
              </a:spcBef>
              <a:spcAft>
                <a:spcPts val="0"/>
              </a:spcAft>
              <a:buSzPts val="1800"/>
              <a:buNone/>
              <a:defRPr sz="1800"/>
            </a:lvl9pPr>
          </a:lstStyle>
          <a:p>
            <a:endParaRPr/>
          </a:p>
        </p:txBody>
      </p:sp>
      <p:sp>
        <p:nvSpPr>
          <p:cNvPr id="34" name="Google Shape;34;p10"/>
          <p:cNvSpPr txBox="1">
            <a:spLocks noGrp="1"/>
          </p:cNvSpPr>
          <p:nvPr>
            <p:ph type="body" idx="2"/>
          </p:nvPr>
        </p:nvSpPr>
        <p:spPr>
          <a:xfrm>
            <a:off x="6172199" y="1825625"/>
            <a:ext cx="4724400" cy="4117975"/>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42900" algn="l">
              <a:lnSpc>
                <a:spcPct val="90000"/>
              </a:lnSpc>
              <a:spcBef>
                <a:spcPts val="800"/>
              </a:spcBef>
              <a:spcAft>
                <a:spcPts val="0"/>
              </a:spcAft>
              <a:buSzPts val="1800"/>
              <a:buChar char="•"/>
              <a:defRPr sz="1800"/>
            </a:lvl6pPr>
            <a:lvl7pPr marL="3200400" lvl="6" indent="-342900" algn="l">
              <a:lnSpc>
                <a:spcPct val="90000"/>
              </a:lnSpc>
              <a:spcBef>
                <a:spcPts val="800"/>
              </a:spcBef>
              <a:spcAft>
                <a:spcPts val="0"/>
              </a:spcAft>
              <a:buSzPts val="1800"/>
              <a:buChar char="•"/>
              <a:defRPr sz="1800"/>
            </a:lvl7pPr>
            <a:lvl8pPr marL="3657600" lvl="7" indent="-342900" algn="l">
              <a:lnSpc>
                <a:spcPct val="90000"/>
              </a:lnSpc>
              <a:spcBef>
                <a:spcPts val="800"/>
              </a:spcBef>
              <a:spcAft>
                <a:spcPts val="0"/>
              </a:spcAft>
              <a:buSzPts val="1800"/>
              <a:buChar char="•"/>
              <a:defRPr sz="1800"/>
            </a:lvl8pPr>
            <a:lvl9pPr marL="4114800" lvl="8" indent="-228600" algn="l">
              <a:lnSpc>
                <a:spcPct val="90000"/>
              </a:lnSpc>
              <a:spcBef>
                <a:spcPts val="800"/>
              </a:spcBef>
              <a:spcAft>
                <a:spcPts val="0"/>
              </a:spcAft>
              <a:buSzPts val="1800"/>
              <a:buNone/>
              <a:defRPr sz="1800"/>
            </a:lvl9pPr>
          </a:lstStyle>
          <a:p>
            <a:endParaRPr/>
          </a:p>
        </p:txBody>
      </p:sp>
      <p:sp>
        <p:nvSpPr>
          <p:cNvPr id="35" name="Google Shape;35;p10"/>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11"/>
          <p:cNvSpPr txBox="1">
            <a:spLocks noGrp="1"/>
          </p:cNvSpPr>
          <p:nvPr>
            <p:ph type="title"/>
          </p:nvPr>
        </p:nvSpPr>
        <p:spPr>
          <a:xfrm>
            <a:off x="1295400" y="381000"/>
            <a:ext cx="96012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1"/>
          <p:cNvSpPr txBox="1">
            <a:spLocks noGrp="1"/>
          </p:cNvSpPr>
          <p:nvPr>
            <p:ph type="body" idx="1"/>
          </p:nvPr>
        </p:nvSpPr>
        <p:spPr>
          <a:xfrm>
            <a:off x="1295400" y="1828800"/>
            <a:ext cx="4727448" cy="6413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000"/>
              <a:buNone/>
              <a:defRPr sz="2000" b="1" cap="none"/>
            </a:lvl1pPr>
            <a:lvl2pPr marL="914400" lvl="1" indent="-228600" algn="l">
              <a:lnSpc>
                <a:spcPct val="90000"/>
              </a:lnSpc>
              <a:spcBef>
                <a:spcPts val="1000"/>
              </a:spcBef>
              <a:spcAft>
                <a:spcPts val="0"/>
              </a:spcAft>
              <a:buSzPts val="2000"/>
              <a:buNone/>
              <a:defRPr sz="2000" b="1"/>
            </a:lvl2pPr>
            <a:lvl3pPr marL="1371600" lvl="2" indent="-228600" algn="l">
              <a:lnSpc>
                <a:spcPct val="90000"/>
              </a:lnSpc>
              <a:spcBef>
                <a:spcPts val="800"/>
              </a:spcBef>
              <a:spcAft>
                <a:spcPts val="0"/>
              </a:spcAft>
              <a:buSzPts val="1800"/>
              <a:buNone/>
              <a:defRPr sz="1800" b="1"/>
            </a:lvl3pPr>
            <a:lvl4pPr marL="1828800" lvl="3" indent="-228600" algn="l">
              <a:lnSpc>
                <a:spcPct val="90000"/>
              </a:lnSpc>
              <a:spcBef>
                <a:spcPts val="800"/>
              </a:spcBef>
              <a:spcAft>
                <a:spcPts val="0"/>
              </a:spcAft>
              <a:buSzPts val="1600"/>
              <a:buNone/>
              <a:defRPr sz="1600" b="1"/>
            </a:lvl4pPr>
            <a:lvl5pPr marL="2286000" lvl="4" indent="-228600" algn="l">
              <a:lnSpc>
                <a:spcPct val="90000"/>
              </a:lnSpc>
              <a:spcBef>
                <a:spcPts val="800"/>
              </a:spcBef>
              <a:spcAft>
                <a:spcPts val="0"/>
              </a:spcAft>
              <a:buSzPts val="1600"/>
              <a:buNone/>
              <a:defRPr sz="1600" b="1"/>
            </a:lvl5pPr>
            <a:lvl6pPr marL="2743200" lvl="5" indent="-228600" algn="l">
              <a:lnSpc>
                <a:spcPct val="90000"/>
              </a:lnSpc>
              <a:spcBef>
                <a:spcPts val="800"/>
              </a:spcBef>
              <a:spcAft>
                <a:spcPts val="0"/>
              </a:spcAft>
              <a:buSzPts val="1600"/>
              <a:buNone/>
              <a:defRPr sz="1600" b="1"/>
            </a:lvl6pPr>
            <a:lvl7pPr marL="3200400" lvl="6" indent="-228600" algn="l">
              <a:lnSpc>
                <a:spcPct val="90000"/>
              </a:lnSpc>
              <a:spcBef>
                <a:spcPts val="800"/>
              </a:spcBef>
              <a:spcAft>
                <a:spcPts val="0"/>
              </a:spcAft>
              <a:buSzPts val="1600"/>
              <a:buNone/>
              <a:defRPr sz="1600" b="1"/>
            </a:lvl7pPr>
            <a:lvl8pPr marL="3657600" lvl="7" indent="-228600" algn="l">
              <a:lnSpc>
                <a:spcPct val="90000"/>
              </a:lnSpc>
              <a:spcBef>
                <a:spcPts val="800"/>
              </a:spcBef>
              <a:spcAft>
                <a:spcPts val="0"/>
              </a:spcAft>
              <a:buSzPts val="1600"/>
              <a:buNone/>
              <a:defRPr sz="1600" b="1"/>
            </a:lvl8pPr>
            <a:lvl9pPr marL="4114800" lvl="8" indent="-228600" algn="l">
              <a:lnSpc>
                <a:spcPct val="90000"/>
              </a:lnSpc>
              <a:spcBef>
                <a:spcPts val="800"/>
              </a:spcBef>
              <a:spcAft>
                <a:spcPts val="0"/>
              </a:spcAft>
              <a:buSzPts val="1600"/>
              <a:buNone/>
              <a:defRPr sz="1600" b="1"/>
            </a:lvl9pPr>
          </a:lstStyle>
          <a:p>
            <a:endParaRPr/>
          </a:p>
        </p:txBody>
      </p:sp>
      <p:sp>
        <p:nvSpPr>
          <p:cNvPr id="41" name="Google Shape;41;p11"/>
          <p:cNvSpPr txBox="1">
            <a:spLocks noGrp="1"/>
          </p:cNvSpPr>
          <p:nvPr>
            <p:ph type="body" idx="2"/>
          </p:nvPr>
        </p:nvSpPr>
        <p:spPr>
          <a:xfrm>
            <a:off x="1295400" y="2470151"/>
            <a:ext cx="4727448" cy="347345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30200" algn="l">
              <a:lnSpc>
                <a:spcPct val="90000"/>
              </a:lnSpc>
              <a:spcBef>
                <a:spcPts val="800"/>
              </a:spcBef>
              <a:spcAft>
                <a:spcPts val="0"/>
              </a:spcAft>
              <a:buSzPts val="1600"/>
              <a:buChar char="•"/>
              <a:defRPr sz="1600"/>
            </a:lvl6pPr>
            <a:lvl7pPr marL="3200400" lvl="6" indent="-330200" algn="l">
              <a:lnSpc>
                <a:spcPct val="90000"/>
              </a:lnSpc>
              <a:spcBef>
                <a:spcPts val="800"/>
              </a:spcBef>
              <a:spcAft>
                <a:spcPts val="0"/>
              </a:spcAft>
              <a:buSzPts val="1600"/>
              <a:buChar char="•"/>
              <a:defRPr sz="1600"/>
            </a:lvl7pPr>
            <a:lvl8pPr marL="3657600" lvl="7" indent="-330200" algn="l">
              <a:lnSpc>
                <a:spcPct val="90000"/>
              </a:lnSpc>
              <a:spcBef>
                <a:spcPts val="800"/>
              </a:spcBef>
              <a:spcAft>
                <a:spcPts val="0"/>
              </a:spcAft>
              <a:buSzPts val="1600"/>
              <a:buChar char="•"/>
              <a:defRPr sz="1600"/>
            </a:lvl8pPr>
            <a:lvl9pPr marL="4114800" lvl="8" indent="-228600" algn="l">
              <a:lnSpc>
                <a:spcPct val="90000"/>
              </a:lnSpc>
              <a:spcBef>
                <a:spcPts val="800"/>
              </a:spcBef>
              <a:spcAft>
                <a:spcPts val="0"/>
              </a:spcAft>
              <a:buSzPts val="1600"/>
              <a:buNone/>
              <a:defRPr sz="1600"/>
            </a:lvl9pPr>
          </a:lstStyle>
          <a:p>
            <a:endParaRPr/>
          </a:p>
        </p:txBody>
      </p:sp>
      <p:sp>
        <p:nvSpPr>
          <p:cNvPr id="42" name="Google Shape;42;p11"/>
          <p:cNvSpPr txBox="1">
            <a:spLocks noGrp="1"/>
          </p:cNvSpPr>
          <p:nvPr>
            <p:ph type="body" idx="3"/>
          </p:nvPr>
        </p:nvSpPr>
        <p:spPr>
          <a:xfrm>
            <a:off x="6167628" y="1828800"/>
            <a:ext cx="4727448" cy="6413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000"/>
              <a:buNone/>
              <a:defRPr sz="2000" b="1" cap="none"/>
            </a:lvl1pPr>
            <a:lvl2pPr marL="914400" lvl="1" indent="-228600" algn="l">
              <a:lnSpc>
                <a:spcPct val="90000"/>
              </a:lnSpc>
              <a:spcBef>
                <a:spcPts val="1000"/>
              </a:spcBef>
              <a:spcAft>
                <a:spcPts val="0"/>
              </a:spcAft>
              <a:buSzPts val="2000"/>
              <a:buNone/>
              <a:defRPr sz="2000" b="1"/>
            </a:lvl2pPr>
            <a:lvl3pPr marL="1371600" lvl="2" indent="-228600" algn="l">
              <a:lnSpc>
                <a:spcPct val="90000"/>
              </a:lnSpc>
              <a:spcBef>
                <a:spcPts val="800"/>
              </a:spcBef>
              <a:spcAft>
                <a:spcPts val="0"/>
              </a:spcAft>
              <a:buSzPts val="1800"/>
              <a:buNone/>
              <a:defRPr sz="1800" b="1"/>
            </a:lvl3pPr>
            <a:lvl4pPr marL="1828800" lvl="3" indent="-228600" algn="l">
              <a:lnSpc>
                <a:spcPct val="90000"/>
              </a:lnSpc>
              <a:spcBef>
                <a:spcPts val="800"/>
              </a:spcBef>
              <a:spcAft>
                <a:spcPts val="0"/>
              </a:spcAft>
              <a:buSzPts val="1600"/>
              <a:buNone/>
              <a:defRPr sz="1600" b="1"/>
            </a:lvl4pPr>
            <a:lvl5pPr marL="2286000" lvl="4" indent="-228600" algn="l">
              <a:lnSpc>
                <a:spcPct val="90000"/>
              </a:lnSpc>
              <a:spcBef>
                <a:spcPts val="800"/>
              </a:spcBef>
              <a:spcAft>
                <a:spcPts val="0"/>
              </a:spcAft>
              <a:buSzPts val="1600"/>
              <a:buNone/>
              <a:defRPr sz="1600" b="1"/>
            </a:lvl5pPr>
            <a:lvl6pPr marL="2743200" lvl="5" indent="-228600" algn="l">
              <a:lnSpc>
                <a:spcPct val="90000"/>
              </a:lnSpc>
              <a:spcBef>
                <a:spcPts val="800"/>
              </a:spcBef>
              <a:spcAft>
                <a:spcPts val="0"/>
              </a:spcAft>
              <a:buSzPts val="1600"/>
              <a:buNone/>
              <a:defRPr sz="1600" b="1"/>
            </a:lvl6pPr>
            <a:lvl7pPr marL="3200400" lvl="6" indent="-228600" algn="l">
              <a:lnSpc>
                <a:spcPct val="90000"/>
              </a:lnSpc>
              <a:spcBef>
                <a:spcPts val="800"/>
              </a:spcBef>
              <a:spcAft>
                <a:spcPts val="0"/>
              </a:spcAft>
              <a:buSzPts val="1600"/>
              <a:buNone/>
              <a:defRPr sz="1600" b="1"/>
            </a:lvl7pPr>
            <a:lvl8pPr marL="3657600" lvl="7" indent="-228600" algn="l">
              <a:lnSpc>
                <a:spcPct val="90000"/>
              </a:lnSpc>
              <a:spcBef>
                <a:spcPts val="800"/>
              </a:spcBef>
              <a:spcAft>
                <a:spcPts val="0"/>
              </a:spcAft>
              <a:buSzPts val="1600"/>
              <a:buNone/>
              <a:defRPr sz="1600" b="1"/>
            </a:lvl8pPr>
            <a:lvl9pPr marL="4114800" lvl="8" indent="-228600" algn="l">
              <a:lnSpc>
                <a:spcPct val="90000"/>
              </a:lnSpc>
              <a:spcBef>
                <a:spcPts val="800"/>
              </a:spcBef>
              <a:spcAft>
                <a:spcPts val="0"/>
              </a:spcAft>
              <a:buSzPts val="1600"/>
              <a:buNone/>
              <a:defRPr sz="1600" b="1"/>
            </a:lvl9pPr>
          </a:lstStyle>
          <a:p>
            <a:endParaRPr/>
          </a:p>
        </p:txBody>
      </p:sp>
      <p:sp>
        <p:nvSpPr>
          <p:cNvPr id="43" name="Google Shape;43;p11"/>
          <p:cNvSpPr txBox="1">
            <a:spLocks noGrp="1"/>
          </p:cNvSpPr>
          <p:nvPr>
            <p:ph type="body" idx="4"/>
          </p:nvPr>
        </p:nvSpPr>
        <p:spPr>
          <a:xfrm>
            <a:off x="6169152" y="2470151"/>
            <a:ext cx="4727448" cy="347345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30200" algn="l">
              <a:lnSpc>
                <a:spcPct val="90000"/>
              </a:lnSpc>
              <a:spcBef>
                <a:spcPts val="800"/>
              </a:spcBef>
              <a:spcAft>
                <a:spcPts val="0"/>
              </a:spcAft>
              <a:buSzPts val="1600"/>
              <a:buChar char="•"/>
              <a:defRPr sz="1600"/>
            </a:lvl6pPr>
            <a:lvl7pPr marL="3200400" lvl="6" indent="-330200" algn="l">
              <a:lnSpc>
                <a:spcPct val="90000"/>
              </a:lnSpc>
              <a:spcBef>
                <a:spcPts val="800"/>
              </a:spcBef>
              <a:spcAft>
                <a:spcPts val="0"/>
              </a:spcAft>
              <a:buSzPts val="1600"/>
              <a:buChar char="•"/>
              <a:defRPr sz="1600"/>
            </a:lvl7pPr>
            <a:lvl8pPr marL="3657600" lvl="7" indent="-330200" algn="l">
              <a:lnSpc>
                <a:spcPct val="90000"/>
              </a:lnSpc>
              <a:spcBef>
                <a:spcPts val="800"/>
              </a:spcBef>
              <a:spcAft>
                <a:spcPts val="0"/>
              </a:spcAft>
              <a:buSzPts val="1600"/>
              <a:buChar char="•"/>
              <a:defRPr sz="1600"/>
            </a:lvl8pPr>
            <a:lvl9pPr marL="4114800" lvl="8" indent="-228600" algn="l">
              <a:lnSpc>
                <a:spcPct val="90000"/>
              </a:lnSpc>
              <a:spcBef>
                <a:spcPts val="800"/>
              </a:spcBef>
              <a:spcAft>
                <a:spcPts val="0"/>
              </a:spcAft>
              <a:buSzPts val="1600"/>
              <a:buNone/>
              <a:defRPr sz="1600"/>
            </a:lvl9pPr>
          </a:lstStyle>
          <a:p>
            <a:endParaRPr/>
          </a:p>
        </p:txBody>
      </p:sp>
      <p:sp>
        <p:nvSpPr>
          <p:cNvPr id="44" name="Google Shape;44;p11"/>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1"/>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1295400" y="381000"/>
            <a:ext cx="96012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2"/>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2"/>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2"/>
        <p:cNvGrpSpPr/>
        <p:nvPr/>
      </p:nvGrpSpPr>
      <p:grpSpPr>
        <a:xfrm>
          <a:off x="0" y="0"/>
          <a:ext cx="0" cy="0"/>
          <a:chOff x="0" y="0"/>
          <a:chExt cx="0" cy="0"/>
        </a:xfrm>
      </p:grpSpPr>
      <p:sp>
        <p:nvSpPr>
          <p:cNvPr id="53" name="Google Shape;53;p13"/>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56"/>
        <p:cNvGrpSpPr/>
        <p:nvPr/>
      </p:nvGrpSpPr>
      <p:grpSpPr>
        <a:xfrm>
          <a:off x="0" y="0"/>
          <a:ext cx="0" cy="0"/>
          <a:chOff x="0" y="0"/>
          <a:chExt cx="0" cy="0"/>
        </a:xfrm>
      </p:grpSpPr>
      <p:pic>
        <p:nvPicPr>
          <p:cNvPr id="57" name="Google Shape;57;p14"/>
          <p:cNvPicPr preferRelativeResize="0"/>
          <p:nvPr/>
        </p:nvPicPr>
        <p:blipFill rotWithShape="1">
          <a:blip r:embed="rId2">
            <a:alphaModFix/>
          </a:blip>
          <a:srcRect/>
          <a:stretch/>
        </p:blipFill>
        <p:spPr>
          <a:xfrm>
            <a:off x="7766439" y="283"/>
            <a:ext cx="4435717" cy="6856286"/>
          </a:xfrm>
          <a:prstGeom prst="rect">
            <a:avLst/>
          </a:prstGeom>
          <a:noFill/>
          <a:ln>
            <a:noFill/>
          </a:ln>
        </p:spPr>
      </p:pic>
      <p:sp>
        <p:nvSpPr>
          <p:cNvPr id="58" name="Google Shape;58;p14"/>
          <p:cNvSpPr txBox="1">
            <a:spLocks noGrp="1"/>
          </p:cNvSpPr>
          <p:nvPr>
            <p:ph type="title"/>
          </p:nvPr>
        </p:nvSpPr>
        <p:spPr>
          <a:xfrm>
            <a:off x="8229601" y="2514600"/>
            <a:ext cx="347472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7E3D1E"/>
              </a:buClr>
              <a:buSzPts val="3200"/>
              <a:buFont typeface="Cambria"/>
              <a:buNone/>
              <a:defRPr sz="3200">
                <a:solidFill>
                  <a:srgbClr val="7E3D1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4"/>
          <p:cNvSpPr txBox="1">
            <a:spLocks noGrp="1"/>
          </p:cNvSpPr>
          <p:nvPr>
            <p:ph type="body" idx="1"/>
          </p:nvPr>
        </p:nvSpPr>
        <p:spPr>
          <a:xfrm>
            <a:off x="790302" y="685800"/>
            <a:ext cx="6126480" cy="548640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55600" algn="l">
              <a:lnSpc>
                <a:spcPct val="90000"/>
              </a:lnSpc>
              <a:spcBef>
                <a:spcPts val="800"/>
              </a:spcBef>
              <a:spcAft>
                <a:spcPts val="0"/>
              </a:spcAft>
              <a:buSzPts val="2000"/>
              <a:buChar char="•"/>
              <a:defRPr sz="2000"/>
            </a:lvl6pPr>
            <a:lvl7pPr marL="3200400" lvl="6" indent="-355600" algn="l">
              <a:lnSpc>
                <a:spcPct val="90000"/>
              </a:lnSpc>
              <a:spcBef>
                <a:spcPts val="800"/>
              </a:spcBef>
              <a:spcAft>
                <a:spcPts val="0"/>
              </a:spcAft>
              <a:buSzPts val="2000"/>
              <a:buChar char="•"/>
              <a:defRPr sz="2000"/>
            </a:lvl7pPr>
            <a:lvl8pPr marL="3657600" lvl="7" indent="-355600" algn="l">
              <a:lnSpc>
                <a:spcPct val="90000"/>
              </a:lnSpc>
              <a:spcBef>
                <a:spcPts val="800"/>
              </a:spcBef>
              <a:spcAft>
                <a:spcPts val="0"/>
              </a:spcAft>
              <a:buSzPts val="2000"/>
              <a:buChar char="•"/>
              <a:defRPr sz="2000"/>
            </a:lvl8pPr>
            <a:lvl9pPr marL="4114800" lvl="8" indent="-228600" algn="l">
              <a:lnSpc>
                <a:spcPct val="90000"/>
              </a:lnSpc>
              <a:spcBef>
                <a:spcPts val="800"/>
              </a:spcBef>
              <a:spcAft>
                <a:spcPts val="0"/>
              </a:spcAft>
              <a:buSzPts val="2000"/>
              <a:buNone/>
              <a:defRPr sz="2000"/>
            </a:lvl9pPr>
          </a:lstStyle>
          <a:p>
            <a:endParaRPr/>
          </a:p>
        </p:txBody>
      </p:sp>
      <p:sp>
        <p:nvSpPr>
          <p:cNvPr id="60" name="Google Shape;60;p14"/>
          <p:cNvSpPr txBox="1">
            <a:spLocks noGrp="1"/>
          </p:cNvSpPr>
          <p:nvPr>
            <p:ph type="body" idx="2"/>
          </p:nvPr>
        </p:nvSpPr>
        <p:spPr>
          <a:xfrm>
            <a:off x="8229600" y="4343400"/>
            <a:ext cx="3474720" cy="118872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00"/>
              </a:spcBef>
              <a:spcAft>
                <a:spcPts val="0"/>
              </a:spcAft>
              <a:buSzPts val="1800"/>
              <a:buNone/>
              <a:defRPr sz="1800"/>
            </a:lvl1pPr>
            <a:lvl2pPr marL="914400" lvl="1" indent="-228600" algn="l">
              <a:lnSpc>
                <a:spcPct val="90000"/>
              </a:lnSpc>
              <a:spcBef>
                <a:spcPts val="10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800"/>
              </a:spcBef>
              <a:spcAft>
                <a:spcPts val="0"/>
              </a:spcAft>
              <a:buSzPts val="1000"/>
              <a:buNone/>
              <a:defRPr sz="1000"/>
            </a:lvl5pPr>
            <a:lvl6pPr marL="2743200" lvl="5" indent="-228600" algn="l">
              <a:lnSpc>
                <a:spcPct val="90000"/>
              </a:lnSpc>
              <a:spcBef>
                <a:spcPts val="800"/>
              </a:spcBef>
              <a:spcAft>
                <a:spcPts val="0"/>
              </a:spcAft>
              <a:buSzPts val="1000"/>
              <a:buNone/>
              <a:defRPr sz="1000"/>
            </a:lvl6pPr>
            <a:lvl7pPr marL="3200400" lvl="6" indent="-228600" algn="l">
              <a:lnSpc>
                <a:spcPct val="90000"/>
              </a:lnSpc>
              <a:spcBef>
                <a:spcPts val="800"/>
              </a:spcBef>
              <a:spcAft>
                <a:spcPts val="0"/>
              </a:spcAft>
              <a:buSzPts val="1000"/>
              <a:buNone/>
              <a:defRPr sz="1000"/>
            </a:lvl7pPr>
            <a:lvl8pPr marL="3657600" lvl="7" indent="-228600" algn="l">
              <a:lnSpc>
                <a:spcPct val="90000"/>
              </a:lnSpc>
              <a:spcBef>
                <a:spcPts val="800"/>
              </a:spcBef>
              <a:spcAft>
                <a:spcPts val="0"/>
              </a:spcAft>
              <a:buSzPts val="1000"/>
              <a:buNone/>
              <a:defRPr sz="1000"/>
            </a:lvl8pPr>
            <a:lvl9pPr marL="4114800" lvl="8" indent="-228600" algn="l">
              <a:lnSpc>
                <a:spcPct val="90000"/>
              </a:lnSpc>
              <a:spcBef>
                <a:spcPts val="800"/>
              </a:spcBef>
              <a:spcAft>
                <a:spcPts val="0"/>
              </a:spcAft>
              <a:buSzPts val="1000"/>
              <a:buNone/>
              <a:defRPr sz="1000"/>
            </a:lvl9pPr>
          </a:lstStyle>
          <a:p>
            <a:endParaRPr/>
          </a:p>
        </p:txBody>
      </p:sp>
      <p:sp>
        <p:nvSpPr>
          <p:cNvPr id="61" name="Google Shape;61;p14"/>
          <p:cNvSpPr/>
          <p:nvPr/>
        </p:nvSpPr>
        <p:spPr>
          <a:xfrm>
            <a:off x="7711702" y="0"/>
            <a:ext cx="54864" cy="6858000"/>
          </a:xfrm>
          <a:prstGeom prst="rect">
            <a:avLst/>
          </a:prstGeom>
          <a:solidFill>
            <a:schemeClr val="accent1"/>
          </a:solidFill>
          <a:ln>
            <a:noFill/>
          </a:ln>
          <a:effectLst>
            <a:outerShdw blurRad="25400" dist="25400" algn="t" rotWithShape="0">
              <a:schemeClr val="lt1">
                <a:alpha val="4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mbria"/>
              <a:ea typeface="Cambria"/>
              <a:cs typeface="Cambria"/>
              <a:sym typeface="Cambria"/>
            </a:endParaRPr>
          </a:p>
        </p:txBody>
      </p:sp>
      <p:sp>
        <p:nvSpPr>
          <p:cNvPr id="62" name="Google Shape;62;p14"/>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5"/>
        <p:cNvGrpSpPr/>
        <p:nvPr/>
      </p:nvGrpSpPr>
      <p:grpSpPr>
        <a:xfrm>
          <a:off x="0" y="0"/>
          <a:ext cx="0" cy="0"/>
          <a:chOff x="0" y="0"/>
          <a:chExt cx="0" cy="0"/>
        </a:xfrm>
      </p:grpSpPr>
      <p:pic>
        <p:nvPicPr>
          <p:cNvPr id="66" name="Google Shape;66;p15"/>
          <p:cNvPicPr preferRelativeResize="0"/>
          <p:nvPr/>
        </p:nvPicPr>
        <p:blipFill rotWithShape="1">
          <a:blip r:embed="rId2">
            <a:alphaModFix/>
          </a:blip>
          <a:srcRect/>
          <a:stretch/>
        </p:blipFill>
        <p:spPr>
          <a:xfrm>
            <a:off x="7766439" y="283"/>
            <a:ext cx="4435717" cy="6856286"/>
          </a:xfrm>
          <a:prstGeom prst="rect">
            <a:avLst/>
          </a:prstGeom>
          <a:noFill/>
          <a:ln>
            <a:noFill/>
          </a:ln>
        </p:spPr>
      </p:pic>
      <p:sp>
        <p:nvSpPr>
          <p:cNvPr id="67" name="Google Shape;67;p15"/>
          <p:cNvSpPr txBox="1">
            <a:spLocks noGrp="1"/>
          </p:cNvSpPr>
          <p:nvPr>
            <p:ph type="title"/>
          </p:nvPr>
        </p:nvSpPr>
        <p:spPr>
          <a:xfrm>
            <a:off x="8229600" y="2514600"/>
            <a:ext cx="347472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7E3D1E"/>
              </a:buClr>
              <a:buSzPts val="3200"/>
              <a:buFont typeface="Cambria"/>
              <a:buNone/>
              <a:defRPr sz="3200">
                <a:solidFill>
                  <a:srgbClr val="7E3D1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5" descr="An empty placeholder to add an image. Click on the placeholder and select the image that you wish to add"/>
          <p:cNvSpPr>
            <a:spLocks noGrp="1"/>
          </p:cNvSpPr>
          <p:nvPr>
            <p:ph type="pic" idx="2"/>
          </p:nvPr>
        </p:nvSpPr>
        <p:spPr>
          <a:xfrm>
            <a:off x="0" y="1325880"/>
            <a:ext cx="6858000" cy="4206240"/>
          </a:xfrm>
          <a:prstGeom prst="rect">
            <a:avLst/>
          </a:prstGeom>
          <a:solidFill>
            <a:schemeClr val="lt2"/>
          </a:solidFill>
          <a:ln>
            <a:noFill/>
          </a:ln>
          <a:effectLst>
            <a:outerShdw blurRad="63500" sx="101000" sy="101000" algn="ctr" rotWithShape="0">
              <a:srgbClr val="000000">
                <a:alpha val="14901"/>
              </a:srgbClr>
            </a:outerShdw>
          </a:effectLst>
        </p:spPr>
        <p:txBody>
          <a:bodyPr spcFirstLastPara="1" wrap="square" lIns="91425" tIns="45700" rIns="91425" bIns="45700" anchor="t" anchorCtr="0">
            <a:normAutofit/>
          </a:bodyPr>
          <a:lstStyle>
            <a:lvl1pPr marR="0" lvl="0" algn="ctr" rtl="0">
              <a:lnSpc>
                <a:spcPct val="90000"/>
              </a:lnSpc>
              <a:spcBef>
                <a:spcPts val="1800"/>
              </a:spcBef>
              <a:spcAft>
                <a:spcPts val="0"/>
              </a:spcAft>
              <a:buClr>
                <a:schemeClr val="accent1"/>
              </a:buClr>
              <a:buSzPts val="2400"/>
              <a:buFont typeface="Arial"/>
              <a:buNone/>
              <a:defRPr sz="2400" b="0" i="0" u="none" strike="noStrike" cap="none">
                <a:solidFill>
                  <a:schemeClr val="dk1"/>
                </a:solidFill>
                <a:latin typeface="Cambria"/>
                <a:ea typeface="Cambria"/>
                <a:cs typeface="Cambria"/>
                <a:sym typeface="Cambria"/>
              </a:defRPr>
            </a:lvl1pPr>
            <a:lvl2pPr marR="0" lvl="1" algn="l" rtl="0">
              <a:lnSpc>
                <a:spcPct val="90000"/>
              </a:lnSpc>
              <a:spcBef>
                <a:spcPts val="1000"/>
              </a:spcBef>
              <a:spcAft>
                <a:spcPts val="0"/>
              </a:spcAft>
              <a:buClr>
                <a:schemeClr val="accent1"/>
              </a:buClr>
              <a:buSzPts val="2800"/>
              <a:buFont typeface="Arial"/>
              <a:buNone/>
              <a:defRPr sz="2800" b="0" i="0" u="none" strike="noStrike" cap="none">
                <a:solidFill>
                  <a:schemeClr val="dk1"/>
                </a:solidFill>
                <a:latin typeface="Cambria"/>
                <a:ea typeface="Cambria"/>
                <a:cs typeface="Cambria"/>
                <a:sym typeface="Cambria"/>
              </a:defRPr>
            </a:lvl2pPr>
            <a:lvl3pPr marR="0" lvl="2" algn="l" rtl="0">
              <a:lnSpc>
                <a:spcPct val="90000"/>
              </a:lnSpc>
              <a:spcBef>
                <a:spcPts val="800"/>
              </a:spcBef>
              <a:spcAft>
                <a:spcPts val="0"/>
              </a:spcAft>
              <a:buClr>
                <a:schemeClr val="accent1"/>
              </a:buClr>
              <a:buSzPts val="2400"/>
              <a:buFont typeface="Arial"/>
              <a:buNone/>
              <a:defRPr sz="2400" b="0" i="0" u="none" strike="noStrike" cap="none">
                <a:solidFill>
                  <a:schemeClr val="dk1"/>
                </a:solidFill>
                <a:latin typeface="Cambria"/>
                <a:ea typeface="Cambria"/>
                <a:cs typeface="Cambria"/>
                <a:sym typeface="Cambria"/>
              </a:defRPr>
            </a:lvl3pPr>
            <a:lvl4pPr marR="0" lvl="3" algn="l" rtl="0">
              <a:lnSpc>
                <a:spcPct val="90000"/>
              </a:lnSpc>
              <a:spcBef>
                <a:spcPts val="800"/>
              </a:spcBef>
              <a:spcAft>
                <a:spcPts val="0"/>
              </a:spcAft>
              <a:buClr>
                <a:schemeClr val="accent1"/>
              </a:buClr>
              <a:buSzPts val="2000"/>
              <a:buFont typeface="Arial"/>
              <a:buNone/>
              <a:defRPr sz="2000" b="0" i="0" u="none" strike="noStrike" cap="none">
                <a:solidFill>
                  <a:schemeClr val="dk1"/>
                </a:solidFill>
                <a:latin typeface="Cambria"/>
                <a:ea typeface="Cambria"/>
                <a:cs typeface="Cambria"/>
                <a:sym typeface="Cambria"/>
              </a:defRPr>
            </a:lvl4pPr>
            <a:lvl5pPr marR="0" lvl="4" algn="l" rtl="0">
              <a:lnSpc>
                <a:spcPct val="90000"/>
              </a:lnSpc>
              <a:spcBef>
                <a:spcPts val="800"/>
              </a:spcBef>
              <a:spcAft>
                <a:spcPts val="0"/>
              </a:spcAft>
              <a:buClr>
                <a:schemeClr val="accent1"/>
              </a:buClr>
              <a:buSzPts val="2000"/>
              <a:buFont typeface="Arial"/>
              <a:buNone/>
              <a:defRPr sz="2000" b="0" i="0" u="none" strike="noStrike" cap="none">
                <a:solidFill>
                  <a:schemeClr val="dk1"/>
                </a:solidFill>
                <a:latin typeface="Cambria"/>
                <a:ea typeface="Cambria"/>
                <a:cs typeface="Cambria"/>
                <a:sym typeface="Cambria"/>
              </a:defRPr>
            </a:lvl5pPr>
            <a:lvl6pPr marR="0" lvl="5" algn="l" rtl="0">
              <a:lnSpc>
                <a:spcPct val="90000"/>
              </a:lnSpc>
              <a:spcBef>
                <a:spcPts val="800"/>
              </a:spcBef>
              <a:spcAft>
                <a:spcPts val="0"/>
              </a:spcAft>
              <a:buClr>
                <a:schemeClr val="accent1"/>
              </a:buClr>
              <a:buSzPts val="2000"/>
              <a:buFont typeface="Arial"/>
              <a:buNone/>
              <a:defRPr sz="2000" b="0" i="0" u="none" strike="noStrike" cap="none">
                <a:solidFill>
                  <a:schemeClr val="dk1"/>
                </a:solidFill>
                <a:latin typeface="Cambria"/>
                <a:ea typeface="Cambria"/>
                <a:cs typeface="Cambria"/>
                <a:sym typeface="Cambria"/>
              </a:defRPr>
            </a:lvl6pPr>
            <a:lvl7pPr marR="0" lvl="6" algn="l" rtl="0">
              <a:lnSpc>
                <a:spcPct val="90000"/>
              </a:lnSpc>
              <a:spcBef>
                <a:spcPts val="800"/>
              </a:spcBef>
              <a:spcAft>
                <a:spcPts val="0"/>
              </a:spcAft>
              <a:buClr>
                <a:schemeClr val="accent1"/>
              </a:buClr>
              <a:buSzPts val="2000"/>
              <a:buFont typeface="Arial"/>
              <a:buNone/>
              <a:defRPr sz="2000" b="0" i="0" u="none" strike="noStrike" cap="none">
                <a:solidFill>
                  <a:schemeClr val="dk1"/>
                </a:solidFill>
                <a:latin typeface="Cambria"/>
                <a:ea typeface="Cambria"/>
                <a:cs typeface="Cambria"/>
                <a:sym typeface="Cambria"/>
              </a:defRPr>
            </a:lvl7pPr>
            <a:lvl8pPr marR="0" lvl="7" algn="l" rtl="0">
              <a:lnSpc>
                <a:spcPct val="90000"/>
              </a:lnSpc>
              <a:spcBef>
                <a:spcPts val="800"/>
              </a:spcBef>
              <a:spcAft>
                <a:spcPts val="0"/>
              </a:spcAft>
              <a:buClr>
                <a:schemeClr val="accent1"/>
              </a:buClr>
              <a:buSzPts val="2000"/>
              <a:buFont typeface="Arial"/>
              <a:buNone/>
              <a:defRPr sz="2000" b="0" i="0" u="none" strike="noStrike" cap="none">
                <a:solidFill>
                  <a:schemeClr val="dk1"/>
                </a:solidFill>
                <a:latin typeface="Cambria"/>
                <a:ea typeface="Cambria"/>
                <a:cs typeface="Cambria"/>
                <a:sym typeface="Cambria"/>
              </a:defRPr>
            </a:lvl8pPr>
            <a:lvl9pPr marR="0" lvl="8" algn="l" rtl="0">
              <a:lnSpc>
                <a:spcPct val="90000"/>
              </a:lnSpc>
              <a:spcBef>
                <a:spcPts val="800"/>
              </a:spcBef>
              <a:spcAft>
                <a:spcPts val="0"/>
              </a:spcAft>
              <a:buClr>
                <a:schemeClr val="accent1"/>
              </a:buClr>
              <a:buSzPts val="2000"/>
              <a:buFont typeface="Arial"/>
              <a:buNone/>
              <a:defRPr sz="2000" b="0" i="0" u="none" strike="noStrike" cap="none">
                <a:solidFill>
                  <a:schemeClr val="dk1"/>
                </a:solidFill>
                <a:latin typeface="Cambria"/>
                <a:ea typeface="Cambria"/>
                <a:cs typeface="Cambria"/>
                <a:sym typeface="Cambria"/>
              </a:defRPr>
            </a:lvl9pPr>
          </a:lstStyle>
          <a:p>
            <a:endParaRPr/>
          </a:p>
        </p:txBody>
      </p:sp>
      <p:sp>
        <p:nvSpPr>
          <p:cNvPr id="69" name="Google Shape;69;p15"/>
          <p:cNvSpPr txBox="1">
            <a:spLocks noGrp="1"/>
          </p:cNvSpPr>
          <p:nvPr>
            <p:ph type="body" idx="1"/>
          </p:nvPr>
        </p:nvSpPr>
        <p:spPr>
          <a:xfrm>
            <a:off x="8229600" y="4343400"/>
            <a:ext cx="3474720" cy="118872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00"/>
              </a:spcBef>
              <a:spcAft>
                <a:spcPts val="0"/>
              </a:spcAft>
              <a:buSzPts val="1800"/>
              <a:buNone/>
              <a:defRPr sz="1800"/>
            </a:lvl1pPr>
            <a:lvl2pPr marL="914400" lvl="1" indent="-228600" algn="l">
              <a:lnSpc>
                <a:spcPct val="90000"/>
              </a:lnSpc>
              <a:spcBef>
                <a:spcPts val="10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800"/>
              </a:spcBef>
              <a:spcAft>
                <a:spcPts val="0"/>
              </a:spcAft>
              <a:buSzPts val="1000"/>
              <a:buNone/>
              <a:defRPr sz="1000"/>
            </a:lvl5pPr>
            <a:lvl6pPr marL="2743200" lvl="5" indent="-228600" algn="l">
              <a:lnSpc>
                <a:spcPct val="90000"/>
              </a:lnSpc>
              <a:spcBef>
                <a:spcPts val="800"/>
              </a:spcBef>
              <a:spcAft>
                <a:spcPts val="0"/>
              </a:spcAft>
              <a:buSzPts val="1000"/>
              <a:buNone/>
              <a:defRPr sz="1000"/>
            </a:lvl6pPr>
            <a:lvl7pPr marL="3200400" lvl="6" indent="-228600" algn="l">
              <a:lnSpc>
                <a:spcPct val="90000"/>
              </a:lnSpc>
              <a:spcBef>
                <a:spcPts val="800"/>
              </a:spcBef>
              <a:spcAft>
                <a:spcPts val="0"/>
              </a:spcAft>
              <a:buSzPts val="1000"/>
              <a:buNone/>
              <a:defRPr sz="1000"/>
            </a:lvl7pPr>
            <a:lvl8pPr marL="3657600" lvl="7" indent="-228600" algn="l">
              <a:lnSpc>
                <a:spcPct val="90000"/>
              </a:lnSpc>
              <a:spcBef>
                <a:spcPts val="800"/>
              </a:spcBef>
              <a:spcAft>
                <a:spcPts val="0"/>
              </a:spcAft>
              <a:buSzPts val="1000"/>
              <a:buNone/>
              <a:defRPr sz="1000"/>
            </a:lvl8pPr>
            <a:lvl9pPr marL="4114800" lvl="8" indent="-228600" algn="l">
              <a:lnSpc>
                <a:spcPct val="90000"/>
              </a:lnSpc>
              <a:spcBef>
                <a:spcPts val="800"/>
              </a:spcBef>
              <a:spcAft>
                <a:spcPts val="0"/>
              </a:spcAft>
              <a:buSzPts val="1000"/>
              <a:buNone/>
              <a:defRPr sz="1000"/>
            </a:lvl9pPr>
          </a:lstStyle>
          <a:p>
            <a:endParaRPr/>
          </a:p>
        </p:txBody>
      </p:sp>
      <p:sp>
        <p:nvSpPr>
          <p:cNvPr id="70" name="Google Shape;70;p15"/>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15"/>
          <p:cNvSpPr/>
          <p:nvPr/>
        </p:nvSpPr>
        <p:spPr>
          <a:xfrm>
            <a:off x="7711702" y="0"/>
            <a:ext cx="54864" cy="6858000"/>
          </a:xfrm>
          <a:prstGeom prst="rect">
            <a:avLst/>
          </a:prstGeom>
          <a:solidFill>
            <a:schemeClr val="accent1"/>
          </a:solidFill>
          <a:ln>
            <a:noFill/>
          </a:ln>
          <a:effectLst>
            <a:outerShdw blurRad="25400" dist="25400" algn="t" rotWithShape="0">
              <a:schemeClr val="lt1">
                <a:alpha val="4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mbria"/>
              <a:ea typeface="Cambria"/>
              <a:cs typeface="Cambria"/>
              <a:sym typeface="Cambr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1295400" y="381000"/>
            <a:ext cx="9601200" cy="11430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accent1"/>
              </a:buClr>
              <a:buSzPts val="3200"/>
              <a:buFont typeface="Cambria"/>
              <a:buNone/>
              <a:defRPr sz="3200" b="1" i="0" u="none" strike="noStrike" cap="none">
                <a:solidFill>
                  <a:schemeClr val="accent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1295400" y="1828800"/>
            <a:ext cx="9601200" cy="41148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chemeClr val="dk1"/>
                </a:solidFill>
                <a:latin typeface="Cambria"/>
                <a:ea typeface="Cambria"/>
                <a:cs typeface="Cambria"/>
                <a:sym typeface="Cambria"/>
              </a:defRPr>
            </a:lvl1pPr>
            <a:lvl2pPr marL="914400" marR="0" lvl="1" indent="-342900" algn="l" rtl="0">
              <a:lnSpc>
                <a:spcPct val="90000"/>
              </a:lnSpc>
              <a:spcBef>
                <a:spcPts val="1000"/>
              </a:spcBef>
              <a:spcAft>
                <a:spcPts val="0"/>
              </a:spcAft>
              <a:buClr>
                <a:schemeClr val="accent1"/>
              </a:buClr>
              <a:buSzPts val="1800"/>
              <a:buFont typeface="Arial"/>
              <a:buChar char="•"/>
              <a:defRPr sz="1800" b="0" i="0" u="none" strike="noStrike" cap="none">
                <a:solidFill>
                  <a:schemeClr val="dk1"/>
                </a:solidFill>
                <a:latin typeface="Cambria"/>
                <a:ea typeface="Cambria"/>
                <a:cs typeface="Cambria"/>
                <a:sym typeface="Cambria"/>
              </a:defRPr>
            </a:lvl2pPr>
            <a:lvl3pPr marL="1371600" marR="0" lvl="2" indent="-330200" algn="l" rtl="0">
              <a:lnSpc>
                <a:spcPct val="90000"/>
              </a:lnSpc>
              <a:spcBef>
                <a:spcPts val="800"/>
              </a:spcBef>
              <a:spcAft>
                <a:spcPts val="0"/>
              </a:spcAft>
              <a:buClr>
                <a:schemeClr val="accent1"/>
              </a:buClr>
              <a:buSzPts val="1600"/>
              <a:buFont typeface="Arial"/>
              <a:buChar char="•"/>
              <a:defRPr sz="1600" b="0" i="0" u="none" strike="noStrike" cap="none">
                <a:solidFill>
                  <a:schemeClr val="dk1"/>
                </a:solidFill>
                <a:latin typeface="Cambria"/>
                <a:ea typeface="Cambria"/>
                <a:cs typeface="Cambria"/>
                <a:sym typeface="Cambria"/>
              </a:defRPr>
            </a:lvl3pPr>
            <a:lvl4pPr marL="1828800" marR="0" lvl="3" indent="-317500" algn="l" rtl="0">
              <a:lnSpc>
                <a:spcPct val="90000"/>
              </a:lnSpc>
              <a:spcBef>
                <a:spcPts val="800"/>
              </a:spcBef>
              <a:spcAft>
                <a:spcPts val="0"/>
              </a:spcAft>
              <a:buClr>
                <a:schemeClr val="accent1"/>
              </a:buClr>
              <a:buSzPts val="1400"/>
              <a:buFont typeface="Arial"/>
              <a:buChar char="•"/>
              <a:defRPr sz="1400" b="0" i="0" u="none" strike="noStrike" cap="none">
                <a:solidFill>
                  <a:schemeClr val="dk1"/>
                </a:solidFill>
                <a:latin typeface="Cambria"/>
                <a:ea typeface="Cambria"/>
                <a:cs typeface="Cambria"/>
                <a:sym typeface="Cambria"/>
              </a:defRPr>
            </a:lvl4pPr>
            <a:lvl5pPr marL="2286000" marR="0" lvl="4" indent="-317500" algn="l" rtl="0">
              <a:lnSpc>
                <a:spcPct val="90000"/>
              </a:lnSpc>
              <a:spcBef>
                <a:spcPts val="800"/>
              </a:spcBef>
              <a:spcAft>
                <a:spcPts val="0"/>
              </a:spcAft>
              <a:buClr>
                <a:schemeClr val="accent1"/>
              </a:buClr>
              <a:buSzPts val="1400"/>
              <a:buFont typeface="Arial"/>
              <a:buChar char="•"/>
              <a:defRPr sz="1400" b="0" i="0" u="none" strike="noStrike" cap="none">
                <a:solidFill>
                  <a:schemeClr val="dk1"/>
                </a:solidFill>
                <a:latin typeface="Cambria"/>
                <a:ea typeface="Cambria"/>
                <a:cs typeface="Cambria"/>
                <a:sym typeface="Cambria"/>
              </a:defRPr>
            </a:lvl5pPr>
            <a:lvl6pPr marL="2743200" marR="0" lvl="5" indent="-317500" algn="l" rtl="0">
              <a:lnSpc>
                <a:spcPct val="90000"/>
              </a:lnSpc>
              <a:spcBef>
                <a:spcPts val="800"/>
              </a:spcBef>
              <a:spcAft>
                <a:spcPts val="0"/>
              </a:spcAft>
              <a:buClr>
                <a:schemeClr val="accent1"/>
              </a:buClr>
              <a:buSzPts val="1400"/>
              <a:buFont typeface="Arial"/>
              <a:buChar char="•"/>
              <a:defRPr sz="1400" b="0" i="0" u="none" strike="noStrike" cap="none">
                <a:solidFill>
                  <a:schemeClr val="dk1"/>
                </a:solidFill>
                <a:latin typeface="Cambria"/>
                <a:ea typeface="Cambria"/>
                <a:cs typeface="Cambria"/>
                <a:sym typeface="Cambria"/>
              </a:defRPr>
            </a:lvl6pPr>
            <a:lvl7pPr marL="3200400" marR="0" lvl="6" indent="-317500" algn="l" rtl="0">
              <a:lnSpc>
                <a:spcPct val="90000"/>
              </a:lnSpc>
              <a:spcBef>
                <a:spcPts val="800"/>
              </a:spcBef>
              <a:spcAft>
                <a:spcPts val="0"/>
              </a:spcAft>
              <a:buClr>
                <a:schemeClr val="accent1"/>
              </a:buClr>
              <a:buSzPts val="1400"/>
              <a:buFont typeface="Arial"/>
              <a:buChar char="•"/>
              <a:defRPr sz="1400" b="0" i="0" u="none" strike="noStrike" cap="none">
                <a:solidFill>
                  <a:schemeClr val="dk1"/>
                </a:solidFill>
                <a:latin typeface="Cambria"/>
                <a:ea typeface="Cambria"/>
                <a:cs typeface="Cambria"/>
                <a:sym typeface="Cambria"/>
              </a:defRPr>
            </a:lvl7pPr>
            <a:lvl8pPr marL="3657600" marR="0" lvl="7" indent="-317500" algn="l" rtl="0">
              <a:lnSpc>
                <a:spcPct val="90000"/>
              </a:lnSpc>
              <a:spcBef>
                <a:spcPts val="800"/>
              </a:spcBef>
              <a:spcAft>
                <a:spcPts val="0"/>
              </a:spcAft>
              <a:buClr>
                <a:schemeClr val="accent1"/>
              </a:buClr>
              <a:buSzPts val="1400"/>
              <a:buFont typeface="Arial"/>
              <a:buChar char="•"/>
              <a:defRPr sz="1400" b="0" i="0" u="none" strike="noStrike" cap="none">
                <a:solidFill>
                  <a:schemeClr val="dk1"/>
                </a:solidFill>
                <a:latin typeface="Cambria"/>
                <a:ea typeface="Cambria"/>
                <a:cs typeface="Cambria"/>
                <a:sym typeface="Cambria"/>
              </a:defRPr>
            </a:lvl8pPr>
            <a:lvl9pPr marL="4114800" marR="0" lvl="8" indent="-228600" algn="l" rtl="0">
              <a:lnSpc>
                <a:spcPct val="90000"/>
              </a:lnSpc>
              <a:spcBef>
                <a:spcPts val="800"/>
              </a:spcBef>
              <a:spcAft>
                <a:spcPts val="0"/>
              </a:spcAft>
              <a:buClr>
                <a:schemeClr val="accent1"/>
              </a:buClr>
              <a:buSzPts val="1400"/>
              <a:buFont typeface="Arial"/>
              <a:buNone/>
              <a:defRPr sz="1400" b="0" i="0" u="none" strike="noStrike" cap="none">
                <a:solidFill>
                  <a:schemeClr val="dk1"/>
                </a:solidFill>
                <a:latin typeface="Cambria"/>
                <a:ea typeface="Cambria"/>
                <a:cs typeface="Cambria"/>
                <a:sym typeface="Cambria"/>
              </a:defRPr>
            </a:lvl9pPr>
          </a:lstStyle>
          <a:p>
            <a:endParaRPr/>
          </a:p>
        </p:txBody>
      </p:sp>
      <p:sp>
        <p:nvSpPr>
          <p:cNvPr id="12" name="Google Shape;12;p6"/>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1"/>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3" name="Google Shape;13;p6"/>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1"/>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4" name="Google Shape;14;p6"/>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chemeClr val="dk1"/>
                </a:solidFill>
                <a:latin typeface="Cambria"/>
                <a:ea typeface="Cambria"/>
                <a:cs typeface="Cambria"/>
                <a:sym typeface="Cambria"/>
              </a:defRPr>
            </a:lvl1pPr>
            <a:lvl2pPr marL="0" marR="0" lvl="1" indent="0" algn="r" rtl="0">
              <a:spcBef>
                <a:spcPts val="0"/>
              </a:spcBef>
              <a:buNone/>
              <a:defRPr sz="1100" b="0" i="0" u="none" strike="noStrike" cap="none">
                <a:solidFill>
                  <a:schemeClr val="dk1"/>
                </a:solidFill>
                <a:latin typeface="Cambria"/>
                <a:ea typeface="Cambria"/>
                <a:cs typeface="Cambria"/>
                <a:sym typeface="Cambria"/>
              </a:defRPr>
            </a:lvl2pPr>
            <a:lvl3pPr marL="0" marR="0" lvl="2" indent="0" algn="r" rtl="0">
              <a:spcBef>
                <a:spcPts val="0"/>
              </a:spcBef>
              <a:buNone/>
              <a:defRPr sz="1100" b="0" i="0" u="none" strike="noStrike" cap="none">
                <a:solidFill>
                  <a:schemeClr val="dk1"/>
                </a:solidFill>
                <a:latin typeface="Cambria"/>
                <a:ea typeface="Cambria"/>
                <a:cs typeface="Cambria"/>
                <a:sym typeface="Cambria"/>
              </a:defRPr>
            </a:lvl3pPr>
            <a:lvl4pPr marL="0" marR="0" lvl="3" indent="0" algn="r" rtl="0">
              <a:spcBef>
                <a:spcPts val="0"/>
              </a:spcBef>
              <a:buNone/>
              <a:defRPr sz="1100" b="0" i="0" u="none" strike="noStrike" cap="none">
                <a:solidFill>
                  <a:schemeClr val="dk1"/>
                </a:solidFill>
                <a:latin typeface="Cambria"/>
                <a:ea typeface="Cambria"/>
                <a:cs typeface="Cambria"/>
                <a:sym typeface="Cambria"/>
              </a:defRPr>
            </a:lvl4pPr>
            <a:lvl5pPr marL="0" marR="0" lvl="4" indent="0" algn="r" rtl="0">
              <a:spcBef>
                <a:spcPts val="0"/>
              </a:spcBef>
              <a:buNone/>
              <a:defRPr sz="1100" b="0" i="0" u="none" strike="noStrike" cap="none">
                <a:solidFill>
                  <a:schemeClr val="dk1"/>
                </a:solidFill>
                <a:latin typeface="Cambria"/>
                <a:ea typeface="Cambria"/>
                <a:cs typeface="Cambria"/>
                <a:sym typeface="Cambria"/>
              </a:defRPr>
            </a:lvl5pPr>
            <a:lvl6pPr marL="0" marR="0" lvl="5" indent="0" algn="r" rtl="0">
              <a:spcBef>
                <a:spcPts val="0"/>
              </a:spcBef>
              <a:buNone/>
              <a:defRPr sz="1100" b="0" i="0" u="none" strike="noStrike" cap="none">
                <a:solidFill>
                  <a:schemeClr val="dk1"/>
                </a:solidFill>
                <a:latin typeface="Cambria"/>
                <a:ea typeface="Cambria"/>
                <a:cs typeface="Cambria"/>
                <a:sym typeface="Cambria"/>
              </a:defRPr>
            </a:lvl6pPr>
            <a:lvl7pPr marL="0" marR="0" lvl="6" indent="0" algn="r" rtl="0">
              <a:spcBef>
                <a:spcPts val="0"/>
              </a:spcBef>
              <a:buNone/>
              <a:defRPr sz="1100" b="0" i="0" u="none" strike="noStrike" cap="none">
                <a:solidFill>
                  <a:schemeClr val="dk1"/>
                </a:solidFill>
                <a:latin typeface="Cambria"/>
                <a:ea typeface="Cambria"/>
                <a:cs typeface="Cambria"/>
                <a:sym typeface="Cambria"/>
              </a:defRPr>
            </a:lvl7pPr>
            <a:lvl8pPr marL="0" marR="0" lvl="7" indent="0" algn="r" rtl="0">
              <a:spcBef>
                <a:spcPts val="0"/>
              </a:spcBef>
              <a:buNone/>
              <a:defRPr sz="1100" b="0" i="0" u="none" strike="noStrike" cap="none">
                <a:solidFill>
                  <a:schemeClr val="dk1"/>
                </a:solidFill>
                <a:latin typeface="Cambria"/>
                <a:ea typeface="Cambria"/>
                <a:cs typeface="Cambria"/>
                <a:sym typeface="Cambria"/>
              </a:defRPr>
            </a:lvl8pPr>
            <a:lvl9pPr marL="0" marR="0" lvl="8" indent="0" algn="r" rtl="0">
              <a:spcBef>
                <a:spcPts val="0"/>
              </a:spcBef>
              <a:buNone/>
              <a:defRPr sz="1100" b="0" i="0" u="none" strike="noStrike" cap="none">
                <a:solidFill>
                  <a:schemeClr val="dk1"/>
                </a:solidFill>
                <a:latin typeface="Cambria"/>
                <a:ea typeface="Cambria"/>
                <a:cs typeface="Cambria"/>
                <a:sym typeface="Cambria"/>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6"/>
          <p:cNvSpPr/>
          <p:nvPr/>
        </p:nvSpPr>
        <p:spPr>
          <a:xfrm>
            <a:off x="0" y="6257036"/>
            <a:ext cx="12192000" cy="5486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mbria"/>
              <a:ea typeface="Cambria"/>
              <a:cs typeface="Cambria"/>
              <a:sym typeface="Cambri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066800" y="2606040"/>
            <a:ext cx="10058400" cy="2743200"/>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chemeClr val="dk1"/>
              </a:buClr>
              <a:buSzPts val="6800"/>
              <a:buFont typeface="Cambria"/>
              <a:buNone/>
            </a:pPr>
            <a:r>
              <a:rPr lang="en-US"/>
              <a:t>Delaying Medical Care: How do special health care needs of children play a role?</a:t>
            </a:r>
            <a:endParaRPr/>
          </a:p>
        </p:txBody>
      </p:sp>
      <p:sp>
        <p:nvSpPr>
          <p:cNvPr id="91" name="Google Shape;91;p1"/>
          <p:cNvSpPr txBox="1">
            <a:spLocks noGrp="1"/>
          </p:cNvSpPr>
          <p:nvPr>
            <p:ph type="subTitle" idx="1"/>
          </p:nvPr>
        </p:nvSpPr>
        <p:spPr>
          <a:xfrm>
            <a:off x="1066800" y="5360437"/>
            <a:ext cx="10058400" cy="36576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00"/>
              <a:buNone/>
            </a:pPr>
            <a:r>
              <a:rPr lang="en-US"/>
              <a:t>BY KAYLA ALVIS AND DJEYNABA GATTA BA</a:t>
            </a:r>
            <a:endParaRPr>
              <a:solidFill>
                <a:srgbClr val="7E3D1E"/>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295400" y="201000"/>
            <a:ext cx="9601200" cy="673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3200"/>
              <a:buFont typeface="Cambria"/>
              <a:buNone/>
            </a:pPr>
            <a:r>
              <a:rPr lang="en-US"/>
              <a:t>INTRODUCTION</a:t>
            </a:r>
            <a:endParaRPr/>
          </a:p>
        </p:txBody>
      </p:sp>
      <p:sp>
        <p:nvSpPr>
          <p:cNvPr id="97" name="Google Shape;97;p2"/>
          <p:cNvSpPr txBox="1">
            <a:spLocks noGrp="1"/>
          </p:cNvSpPr>
          <p:nvPr>
            <p:ph type="body" idx="1"/>
          </p:nvPr>
        </p:nvSpPr>
        <p:spPr>
          <a:xfrm>
            <a:off x="738000" y="874500"/>
            <a:ext cx="10836000" cy="5490000"/>
          </a:xfrm>
          <a:prstGeom prst="rect">
            <a:avLst/>
          </a:prstGeom>
          <a:noFill/>
          <a:ln>
            <a:noFill/>
          </a:ln>
        </p:spPr>
        <p:txBody>
          <a:bodyPr spcFirstLastPara="1" wrap="square" lIns="91425" tIns="45700" rIns="91425" bIns="45700" anchor="t" anchorCtr="0">
            <a:normAutofit/>
          </a:bodyPr>
          <a:lstStyle/>
          <a:p>
            <a:pPr marL="274320" lvl="0" indent="-101600" algn="l" rtl="0">
              <a:lnSpc>
                <a:spcPct val="90000"/>
              </a:lnSpc>
              <a:spcBef>
                <a:spcPts val="0"/>
              </a:spcBef>
              <a:spcAft>
                <a:spcPts val="0"/>
              </a:spcAft>
              <a:buSzPts val="2000"/>
              <a:buNone/>
            </a:pPr>
            <a:r>
              <a:rPr lang="en-US"/>
              <a:t>The 2018 National Health  Interview Survey (NHIS) contains a wealth of information on families with children including those with special health care needs (e.g., developmental disability, intellectual disability, etc.)The dataset is conducive to finding association between health-related factors and financial wellbeing.</a:t>
            </a:r>
            <a:endParaRPr/>
          </a:p>
          <a:p>
            <a:pPr marL="274320" lvl="0" indent="-101600" algn="l" rtl="0">
              <a:lnSpc>
                <a:spcPct val="90000"/>
              </a:lnSpc>
              <a:spcBef>
                <a:spcPts val="0"/>
              </a:spcBef>
              <a:spcAft>
                <a:spcPts val="0"/>
              </a:spcAft>
              <a:buSzPts val="2000"/>
              <a:buNone/>
            </a:pPr>
            <a:endParaRPr/>
          </a:p>
          <a:p>
            <a:pPr marL="274320" lvl="0" indent="-101600" algn="l" rtl="0">
              <a:lnSpc>
                <a:spcPct val="90000"/>
              </a:lnSpc>
              <a:spcBef>
                <a:spcPts val="0"/>
              </a:spcBef>
              <a:spcAft>
                <a:spcPts val="0"/>
              </a:spcAft>
              <a:buSzPts val="2000"/>
              <a:buNone/>
            </a:pPr>
            <a:r>
              <a:rPr lang="en-US"/>
              <a:t>For this project, we looked at the following variables:</a:t>
            </a:r>
            <a:endParaRPr/>
          </a:p>
          <a:p>
            <a:pPr marL="172720" lvl="0" indent="0" algn="l" rtl="0">
              <a:lnSpc>
                <a:spcPct val="90000"/>
              </a:lnSpc>
              <a:spcBef>
                <a:spcPts val="0"/>
              </a:spcBef>
              <a:spcAft>
                <a:spcPts val="0"/>
              </a:spcAft>
              <a:buSzPts val="2000"/>
              <a:buNone/>
            </a:pPr>
            <a:endParaRPr/>
          </a:p>
          <a:p>
            <a:pPr marL="0" lvl="0" indent="0" algn="l" rtl="0">
              <a:lnSpc>
                <a:spcPct val="90000"/>
              </a:lnSpc>
              <a:spcBef>
                <a:spcPts val="0"/>
              </a:spcBef>
              <a:spcAft>
                <a:spcPts val="0"/>
              </a:spcAft>
              <a:buSzPts val="2000"/>
              <a:buNone/>
            </a:pPr>
            <a:r>
              <a:rPr lang="en-US" b="1"/>
              <a:t>   Independent Variable </a:t>
            </a:r>
            <a:endParaRPr b="1"/>
          </a:p>
          <a:p>
            <a:pPr marL="457200" lvl="0" indent="-342900" algn="l" rtl="0">
              <a:lnSpc>
                <a:spcPct val="90000"/>
              </a:lnSpc>
              <a:spcBef>
                <a:spcPts val="0"/>
              </a:spcBef>
              <a:spcAft>
                <a:spcPts val="0"/>
              </a:spcAft>
              <a:buSzPts val="1800"/>
              <a:buChar char="•"/>
            </a:pPr>
            <a:r>
              <a:rPr lang="en-US"/>
              <a:t>Number of  family members who did not seek medical care in the past 12 months because they were worried about cost (numnomed)</a:t>
            </a:r>
            <a:endParaRPr/>
          </a:p>
          <a:p>
            <a:pPr marL="45720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b="1"/>
              <a:t>   Dependent Variables of Interest</a:t>
            </a:r>
            <a:endParaRPr b="1"/>
          </a:p>
          <a:p>
            <a:pPr marL="457200" lvl="0" indent="-342900" algn="l" rtl="0">
              <a:lnSpc>
                <a:spcPct val="90000"/>
              </a:lnSpc>
              <a:spcBef>
                <a:spcPts val="0"/>
              </a:spcBef>
              <a:spcAft>
                <a:spcPts val="0"/>
              </a:spcAft>
              <a:buSzPts val="1800"/>
              <a:buChar char="•"/>
            </a:pPr>
            <a:r>
              <a:rPr lang="en-US"/>
              <a:t> Number of family members who need help with adapted daily living skills (bathing, dressing, eating, etc.) (numADL)</a:t>
            </a:r>
            <a:endParaRPr/>
          </a:p>
          <a:p>
            <a:pPr marL="457200" lvl="0" indent="-342900" algn="l" rtl="0">
              <a:lnSpc>
                <a:spcPct val="90000"/>
              </a:lnSpc>
              <a:spcBef>
                <a:spcPts val="0"/>
              </a:spcBef>
              <a:spcAft>
                <a:spcPts val="0"/>
              </a:spcAft>
              <a:buSzPts val="1800"/>
              <a:buChar char="•"/>
            </a:pPr>
            <a:r>
              <a:rPr lang="en-US"/>
              <a:t>number of children receiving special education/early intervention (NumSEDEI)</a:t>
            </a:r>
            <a:endParaRPr/>
          </a:p>
          <a:p>
            <a:pPr marL="45720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Control</a:t>
            </a:r>
            <a:endParaRPr/>
          </a:p>
          <a:p>
            <a:pPr marL="457200" lvl="0" indent="-342900" algn="l" rtl="0">
              <a:lnSpc>
                <a:spcPct val="90000"/>
              </a:lnSpc>
              <a:spcBef>
                <a:spcPts val="0"/>
              </a:spcBef>
              <a:spcAft>
                <a:spcPts val="0"/>
              </a:spcAft>
              <a:buSzPts val="1800"/>
              <a:buChar char="•"/>
            </a:pPr>
            <a:r>
              <a:rPr lang="en-US"/>
              <a:t>Number of kids per family (numkids)</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7a55bdf06b_1_0"/>
          <p:cNvSpPr txBox="1">
            <a:spLocks noGrp="1"/>
          </p:cNvSpPr>
          <p:nvPr>
            <p:ph type="title"/>
          </p:nvPr>
        </p:nvSpPr>
        <p:spPr>
          <a:xfrm>
            <a:off x="1295400" y="381000"/>
            <a:ext cx="96012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Hypotheses</a:t>
            </a:r>
            <a:endParaRPr/>
          </a:p>
        </p:txBody>
      </p:sp>
      <p:sp>
        <p:nvSpPr>
          <p:cNvPr id="104" name="Google Shape;104;g7a55bdf06b_1_0"/>
          <p:cNvSpPr txBox="1">
            <a:spLocks noGrp="1"/>
          </p:cNvSpPr>
          <p:nvPr>
            <p:ph type="body" idx="1"/>
          </p:nvPr>
        </p:nvSpPr>
        <p:spPr>
          <a:xfrm>
            <a:off x="1295400" y="1828800"/>
            <a:ext cx="9601200" cy="4114800"/>
          </a:xfrm>
          <a:prstGeom prst="rect">
            <a:avLst/>
          </a:prstGeom>
        </p:spPr>
        <p:txBody>
          <a:bodyPr spcFirstLastPara="1" wrap="square" lIns="91425" tIns="45700" rIns="91425" bIns="45700" anchor="t" anchorCtr="0">
            <a:noAutofit/>
          </a:bodyPr>
          <a:lstStyle/>
          <a:p>
            <a:pPr marL="457200" lvl="0" indent="-342900" algn="l" rtl="0">
              <a:spcBef>
                <a:spcPts val="0"/>
              </a:spcBef>
              <a:spcAft>
                <a:spcPts val="0"/>
              </a:spcAft>
              <a:buSzPts val="1800"/>
              <a:buChar char="•"/>
            </a:pPr>
            <a:r>
              <a:rPr lang="en-US"/>
              <a:t>Interested in determining if delaying medical care was strongly correlated with the number of kids in the family, number of children in the family who need help with ADL, and number of children receiving special education/early intervention. </a:t>
            </a:r>
            <a:endParaRPr/>
          </a:p>
          <a:p>
            <a:pPr marL="0" lvl="0" indent="0" algn="l" rtl="0">
              <a:spcBef>
                <a:spcPts val="0"/>
              </a:spcBef>
              <a:spcAft>
                <a:spcPts val="0"/>
              </a:spcAft>
              <a:buClr>
                <a:schemeClr val="dk2"/>
              </a:buClr>
              <a:buSzPts val="1100"/>
              <a:buFont typeface="Arial"/>
              <a:buNone/>
            </a:pPr>
            <a:endParaRPr b="1"/>
          </a:p>
          <a:p>
            <a:pPr marL="457200" lvl="0" indent="-342900" algn="l" rtl="0">
              <a:spcBef>
                <a:spcPts val="0"/>
              </a:spcBef>
              <a:spcAft>
                <a:spcPts val="0"/>
              </a:spcAft>
              <a:buSzPts val="1800"/>
              <a:buChar char="•"/>
            </a:pPr>
            <a:r>
              <a:rPr lang="en-US"/>
              <a:t>Hypotheses:</a:t>
            </a:r>
            <a:endParaRPr/>
          </a:p>
          <a:p>
            <a:pPr marL="914400" lvl="1" indent="-342900" algn="l" rtl="0">
              <a:spcBef>
                <a:spcPts val="0"/>
              </a:spcBef>
              <a:spcAft>
                <a:spcPts val="0"/>
              </a:spcAft>
              <a:buSzPts val="1800"/>
              <a:buChar char="•"/>
            </a:pPr>
            <a:r>
              <a:rPr lang="en-US"/>
              <a:t>Families with children will have a positive correlation with delaying medical care</a:t>
            </a:r>
            <a:endParaRPr/>
          </a:p>
          <a:p>
            <a:pPr marL="914400" lvl="1" indent="-342900" algn="l" rtl="0">
              <a:spcBef>
                <a:spcPts val="0"/>
              </a:spcBef>
              <a:spcAft>
                <a:spcPts val="0"/>
              </a:spcAft>
              <a:buSzPts val="1800"/>
              <a:buChar char="•"/>
            </a:pPr>
            <a:r>
              <a:rPr lang="en-US"/>
              <a:t>Families with individuals needing help with daily living skills will have a positive correlation with delaying medical care.</a:t>
            </a:r>
            <a:endParaRPr/>
          </a:p>
          <a:p>
            <a:pPr marL="914400" lvl="1" indent="-342900" algn="l" rtl="0">
              <a:spcBef>
                <a:spcPts val="0"/>
              </a:spcBef>
              <a:spcAft>
                <a:spcPts val="0"/>
              </a:spcAft>
              <a:buSzPts val="1800"/>
              <a:buChar char="•"/>
            </a:pPr>
            <a:r>
              <a:rPr lang="en-US"/>
              <a:t>Families with children in special education or early intervention will have a positive correlation with delaying medical care.</a:t>
            </a:r>
            <a:endParaRPr/>
          </a:p>
          <a:p>
            <a:pPr marL="914400" lvl="1" indent="-342900" algn="l" rtl="0">
              <a:spcBef>
                <a:spcPts val="0"/>
              </a:spcBef>
              <a:spcAft>
                <a:spcPts val="0"/>
              </a:spcAft>
              <a:buSzPts val="1800"/>
              <a:buChar char="•"/>
            </a:pPr>
            <a:r>
              <a:rPr lang="en-US"/>
              <a:t>Families with individuals needing help with daily living skills and families with children in special education or early intervention will have stronger correlations with delaying medical care than families with children.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1295400" y="381000"/>
            <a:ext cx="96012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3200"/>
              <a:buFont typeface="Cambria"/>
              <a:buNone/>
            </a:pPr>
            <a:r>
              <a:rPr lang="en-US"/>
              <a:t>METHODS </a:t>
            </a:r>
            <a:endParaRPr/>
          </a:p>
        </p:txBody>
      </p:sp>
      <p:sp>
        <p:nvSpPr>
          <p:cNvPr id="110" name="Google Shape;110;p3"/>
          <p:cNvSpPr txBox="1">
            <a:spLocks noGrp="1"/>
          </p:cNvSpPr>
          <p:nvPr>
            <p:ph type="body" idx="1"/>
          </p:nvPr>
        </p:nvSpPr>
        <p:spPr>
          <a:xfrm>
            <a:off x="1295400" y="1524000"/>
            <a:ext cx="9601200" cy="4419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a:p>
          <a:p>
            <a:pPr marL="457200" lvl="0" indent="0" algn="l" rtl="0">
              <a:lnSpc>
                <a:spcPct val="90000"/>
              </a:lnSpc>
              <a:spcBef>
                <a:spcPts val="0"/>
              </a:spcBef>
              <a:spcAft>
                <a:spcPts val="0"/>
              </a:spcAft>
              <a:buNone/>
            </a:pPr>
            <a:endParaRPr/>
          </a:p>
          <a:p>
            <a:pPr marL="457200" lvl="0" indent="-381000" algn="l" rtl="0">
              <a:spcBef>
                <a:spcPts val="0"/>
              </a:spcBef>
              <a:spcAft>
                <a:spcPts val="0"/>
              </a:spcAft>
              <a:buSzPts val="2400"/>
              <a:buChar char="•"/>
            </a:pPr>
            <a:r>
              <a:rPr lang="en-US" sz="2400"/>
              <a:t>Data cleaned and reorganized in Stata then imported into R.</a:t>
            </a:r>
            <a:endParaRPr sz="2400"/>
          </a:p>
          <a:p>
            <a:pPr marL="457200" lvl="0" indent="0" algn="l" rtl="0">
              <a:spcBef>
                <a:spcPts val="0"/>
              </a:spcBef>
              <a:spcAft>
                <a:spcPts val="0"/>
              </a:spcAft>
              <a:buNone/>
            </a:pPr>
            <a:endParaRPr sz="2400"/>
          </a:p>
          <a:p>
            <a:pPr marL="457200" lvl="0" indent="-381000" algn="l" rtl="0">
              <a:spcBef>
                <a:spcPts val="0"/>
              </a:spcBef>
              <a:spcAft>
                <a:spcPts val="0"/>
              </a:spcAft>
              <a:buSzPts val="2400"/>
              <a:buChar char="•"/>
            </a:pPr>
            <a:r>
              <a:rPr lang="en-US" sz="2400"/>
              <a:t>Obtained descriptive statistics (Mean; Mode)</a:t>
            </a:r>
            <a:endParaRPr sz="2400"/>
          </a:p>
          <a:p>
            <a:pPr marL="457200" lvl="0" indent="0" algn="l" rtl="0">
              <a:spcBef>
                <a:spcPts val="0"/>
              </a:spcBef>
              <a:spcAft>
                <a:spcPts val="0"/>
              </a:spcAft>
              <a:buNone/>
            </a:pPr>
            <a:endParaRPr sz="2400"/>
          </a:p>
          <a:p>
            <a:pPr marL="457200" lvl="0" indent="-381000" algn="l" rtl="0">
              <a:spcBef>
                <a:spcPts val="0"/>
              </a:spcBef>
              <a:spcAft>
                <a:spcPts val="0"/>
              </a:spcAft>
              <a:buSzPts val="2400"/>
              <a:buChar char="•"/>
            </a:pPr>
            <a:r>
              <a:rPr lang="en-US" sz="2400"/>
              <a:t>Conducted bivariate correlations; pearson correlation coefficients.</a:t>
            </a:r>
            <a:endParaRPr sz="2400"/>
          </a:p>
          <a:p>
            <a:pPr marL="914400" lvl="1" indent="-381000" algn="l" rtl="0">
              <a:spcBef>
                <a:spcPts val="0"/>
              </a:spcBef>
              <a:spcAft>
                <a:spcPts val="0"/>
              </a:spcAft>
              <a:buSzPts val="2400"/>
              <a:buChar char="•"/>
            </a:pPr>
            <a:r>
              <a:rPr lang="en-US" sz="2400"/>
              <a:t>Correlations obtained between delaying medical care( numnomed) and the other three variables (numADL, numSEDEI, numkids)</a:t>
            </a:r>
            <a:endParaRPr sz="2400"/>
          </a:p>
          <a:p>
            <a:pPr marL="0" lvl="0" indent="0" algn="l" rtl="0">
              <a:lnSpc>
                <a:spcPct val="90000"/>
              </a:lnSpc>
              <a:spcBef>
                <a:spcPts val="0"/>
              </a:spcBef>
              <a:spcAft>
                <a:spcPts val="0"/>
              </a:spcAft>
              <a:buSzPts val="20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1295400" y="381000"/>
            <a:ext cx="96012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3200"/>
              <a:buFont typeface="Cambria"/>
              <a:buNone/>
            </a:pPr>
            <a:r>
              <a:rPr lang="en-US"/>
              <a:t>GRAPHS</a:t>
            </a:r>
            <a:endParaRPr/>
          </a:p>
        </p:txBody>
      </p:sp>
      <p:pic>
        <p:nvPicPr>
          <p:cNvPr id="116" name="Google Shape;116;p5"/>
          <p:cNvPicPr preferRelativeResize="0"/>
          <p:nvPr/>
        </p:nvPicPr>
        <p:blipFill>
          <a:blip r:embed="rId3">
            <a:alphaModFix/>
          </a:blip>
          <a:stretch>
            <a:fillRect/>
          </a:stretch>
        </p:blipFill>
        <p:spPr>
          <a:xfrm>
            <a:off x="3359725" y="1720800"/>
            <a:ext cx="5249775" cy="37498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7a55bdf06b_1_6"/>
          <p:cNvSpPr txBox="1">
            <a:spLocks noGrp="1"/>
          </p:cNvSpPr>
          <p:nvPr>
            <p:ph type="title"/>
          </p:nvPr>
        </p:nvSpPr>
        <p:spPr>
          <a:xfrm>
            <a:off x="1295400" y="381000"/>
            <a:ext cx="96012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Graphs</a:t>
            </a:r>
            <a:endParaRPr/>
          </a:p>
        </p:txBody>
      </p:sp>
      <p:pic>
        <p:nvPicPr>
          <p:cNvPr id="123" name="Google Shape;123;g7a55bdf06b_1_6"/>
          <p:cNvPicPr preferRelativeResize="0"/>
          <p:nvPr/>
        </p:nvPicPr>
        <p:blipFill>
          <a:blip r:embed="rId3">
            <a:alphaModFix/>
          </a:blip>
          <a:stretch>
            <a:fillRect/>
          </a:stretch>
        </p:blipFill>
        <p:spPr>
          <a:xfrm>
            <a:off x="3510000" y="1710000"/>
            <a:ext cx="5567399" cy="380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6b9fe1ba26_0_5"/>
          <p:cNvSpPr txBox="1">
            <a:spLocks noGrp="1"/>
          </p:cNvSpPr>
          <p:nvPr>
            <p:ph type="title"/>
          </p:nvPr>
        </p:nvSpPr>
        <p:spPr>
          <a:xfrm>
            <a:off x="1295400" y="381000"/>
            <a:ext cx="96012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GRAPHS</a:t>
            </a:r>
            <a:endParaRPr/>
          </a:p>
        </p:txBody>
      </p:sp>
      <p:pic>
        <p:nvPicPr>
          <p:cNvPr id="130" name="Google Shape;130;g6b9fe1ba26_0_5"/>
          <p:cNvPicPr preferRelativeResize="0"/>
          <p:nvPr/>
        </p:nvPicPr>
        <p:blipFill>
          <a:blip r:embed="rId3">
            <a:alphaModFix/>
          </a:blip>
          <a:stretch>
            <a:fillRect/>
          </a:stretch>
        </p:blipFill>
        <p:spPr>
          <a:xfrm>
            <a:off x="3204000" y="1524000"/>
            <a:ext cx="5563952" cy="4283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7a4e06bc19_0_0"/>
          <p:cNvSpPr txBox="1">
            <a:spLocks noGrp="1"/>
          </p:cNvSpPr>
          <p:nvPr>
            <p:ph type="title"/>
          </p:nvPr>
        </p:nvSpPr>
        <p:spPr>
          <a:xfrm>
            <a:off x="1295400" y="381000"/>
            <a:ext cx="96012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Pearson Correlation Coefficients </a:t>
            </a:r>
            <a:endParaRPr/>
          </a:p>
        </p:txBody>
      </p:sp>
      <p:graphicFrame>
        <p:nvGraphicFramePr>
          <p:cNvPr id="137" name="Google Shape;137;g7a4e06bc19_0_0"/>
          <p:cNvGraphicFramePr/>
          <p:nvPr/>
        </p:nvGraphicFramePr>
        <p:xfrm>
          <a:off x="1717500" y="2256000"/>
          <a:ext cx="3000000" cy="3000000"/>
        </p:xfrm>
        <a:graphic>
          <a:graphicData uri="http://schemas.openxmlformats.org/drawingml/2006/table">
            <a:tbl>
              <a:tblPr>
                <a:noFill/>
                <a:tableStyleId>{00DF486B-8734-4E10-A63B-9574803FA222}</a:tableStyleId>
              </a:tblPr>
              <a:tblGrid>
                <a:gridCol w="4360500">
                  <a:extLst>
                    <a:ext uri="{9D8B030D-6E8A-4147-A177-3AD203B41FA5}">
                      <a16:colId xmlns:a16="http://schemas.microsoft.com/office/drawing/2014/main" val="20000"/>
                    </a:ext>
                  </a:extLst>
                </a:gridCol>
                <a:gridCol w="4683000">
                  <a:extLst>
                    <a:ext uri="{9D8B030D-6E8A-4147-A177-3AD203B41FA5}">
                      <a16:colId xmlns:a16="http://schemas.microsoft.com/office/drawing/2014/main" val="20001"/>
                    </a:ext>
                  </a:extLst>
                </a:gridCol>
              </a:tblGrid>
              <a:tr h="727650">
                <a:tc>
                  <a:txBody>
                    <a:bodyPr/>
                    <a:lstStyle/>
                    <a:p>
                      <a:pPr marL="0" lvl="0" indent="0" algn="ctr" rtl="0">
                        <a:spcBef>
                          <a:spcPts val="0"/>
                        </a:spcBef>
                        <a:spcAft>
                          <a:spcPts val="0"/>
                        </a:spcAft>
                        <a:buNone/>
                      </a:pPr>
                      <a:r>
                        <a:rPr lang="en-US" sz="1800" b="1"/>
                        <a:t>Variables</a:t>
                      </a:r>
                      <a:endParaRPr sz="1800" b="1"/>
                    </a:p>
                  </a:txBody>
                  <a:tcPr marL="91425" marR="91425" marT="91425" marB="91425"/>
                </a:tc>
                <a:tc>
                  <a:txBody>
                    <a:bodyPr/>
                    <a:lstStyle/>
                    <a:p>
                      <a:pPr marL="0" lvl="0" indent="0" algn="ctr" rtl="0">
                        <a:spcBef>
                          <a:spcPts val="0"/>
                        </a:spcBef>
                        <a:spcAft>
                          <a:spcPts val="0"/>
                        </a:spcAft>
                        <a:buNone/>
                      </a:pPr>
                      <a:r>
                        <a:rPr lang="en-US" sz="1800" b="1"/>
                        <a:t>Number of Times Medical Care was Delayed </a:t>
                      </a:r>
                      <a:endParaRPr sz="1800" b="1"/>
                    </a:p>
                  </a:txBody>
                  <a:tcPr marL="91425" marR="91425" marT="91425" marB="91425"/>
                </a:tc>
                <a:extLst>
                  <a:ext uri="{0D108BD9-81ED-4DB2-BD59-A6C34878D82A}">
                    <a16:rowId xmlns:a16="http://schemas.microsoft.com/office/drawing/2014/main" val="10000"/>
                  </a:ext>
                </a:extLst>
              </a:tr>
              <a:tr h="727650">
                <a:tc>
                  <a:txBody>
                    <a:bodyPr/>
                    <a:lstStyle/>
                    <a:p>
                      <a:pPr marL="0" lvl="0" indent="0" algn="ctr" rtl="0">
                        <a:spcBef>
                          <a:spcPts val="0"/>
                        </a:spcBef>
                        <a:spcAft>
                          <a:spcPts val="0"/>
                        </a:spcAft>
                        <a:buNone/>
                      </a:pPr>
                      <a:r>
                        <a:rPr lang="en-US" sz="1800"/>
                        <a:t>Number of Children</a:t>
                      </a:r>
                      <a:endParaRPr sz="1800"/>
                    </a:p>
                  </a:txBody>
                  <a:tcPr marL="91425" marR="91425" marT="91425" marB="91425"/>
                </a:tc>
                <a:tc>
                  <a:txBody>
                    <a:bodyPr/>
                    <a:lstStyle/>
                    <a:p>
                      <a:pPr marL="0" lvl="0" indent="0" algn="ctr" rtl="0">
                        <a:spcBef>
                          <a:spcPts val="0"/>
                        </a:spcBef>
                        <a:spcAft>
                          <a:spcPts val="0"/>
                        </a:spcAft>
                        <a:buNone/>
                      </a:pPr>
                      <a:r>
                        <a:rPr lang="en-US" sz="1800"/>
                        <a:t>.0285</a:t>
                      </a:r>
                      <a:endParaRPr sz="1800"/>
                    </a:p>
                  </a:txBody>
                  <a:tcPr marL="91425" marR="91425" marT="91425" marB="91425"/>
                </a:tc>
                <a:extLst>
                  <a:ext uri="{0D108BD9-81ED-4DB2-BD59-A6C34878D82A}">
                    <a16:rowId xmlns:a16="http://schemas.microsoft.com/office/drawing/2014/main" val="10001"/>
                  </a:ext>
                </a:extLst>
              </a:tr>
              <a:tr h="727650">
                <a:tc>
                  <a:txBody>
                    <a:bodyPr/>
                    <a:lstStyle/>
                    <a:p>
                      <a:pPr marL="0" lvl="0" indent="0" algn="ctr" rtl="0">
                        <a:spcBef>
                          <a:spcPts val="0"/>
                        </a:spcBef>
                        <a:spcAft>
                          <a:spcPts val="0"/>
                        </a:spcAft>
                        <a:buNone/>
                      </a:pPr>
                      <a:r>
                        <a:rPr lang="en-US" sz="1800"/>
                        <a:t>Number of Children in Special Ed. or EI</a:t>
                      </a:r>
                      <a:endParaRPr sz="1800"/>
                    </a:p>
                  </a:txBody>
                  <a:tcPr marL="91425" marR="91425" marT="91425" marB="91425"/>
                </a:tc>
                <a:tc>
                  <a:txBody>
                    <a:bodyPr/>
                    <a:lstStyle/>
                    <a:p>
                      <a:pPr marL="0" lvl="0" indent="0" algn="ctr" rtl="0">
                        <a:spcBef>
                          <a:spcPts val="0"/>
                        </a:spcBef>
                        <a:spcAft>
                          <a:spcPts val="0"/>
                        </a:spcAft>
                        <a:buNone/>
                      </a:pPr>
                      <a:r>
                        <a:rPr lang="en-US" sz="1800"/>
                        <a:t>.0577</a:t>
                      </a:r>
                      <a:endParaRPr sz="1800"/>
                    </a:p>
                  </a:txBody>
                  <a:tcPr marL="91425" marR="91425" marT="91425" marB="91425"/>
                </a:tc>
                <a:extLst>
                  <a:ext uri="{0D108BD9-81ED-4DB2-BD59-A6C34878D82A}">
                    <a16:rowId xmlns:a16="http://schemas.microsoft.com/office/drawing/2014/main" val="10002"/>
                  </a:ext>
                </a:extLst>
              </a:tr>
              <a:tr h="727650">
                <a:tc>
                  <a:txBody>
                    <a:bodyPr/>
                    <a:lstStyle/>
                    <a:p>
                      <a:pPr marL="0" lvl="0" indent="0" algn="ctr" rtl="0">
                        <a:spcBef>
                          <a:spcPts val="0"/>
                        </a:spcBef>
                        <a:spcAft>
                          <a:spcPts val="0"/>
                        </a:spcAft>
                        <a:buNone/>
                      </a:pPr>
                      <a:r>
                        <a:rPr lang="en-US" sz="1800"/>
                        <a:t>Number of Family Members with ADL Help</a:t>
                      </a:r>
                      <a:endParaRPr sz="1800"/>
                    </a:p>
                  </a:txBody>
                  <a:tcPr marL="91425" marR="91425" marT="91425" marB="91425"/>
                </a:tc>
                <a:tc>
                  <a:txBody>
                    <a:bodyPr/>
                    <a:lstStyle/>
                    <a:p>
                      <a:pPr marL="0" lvl="0" indent="0" algn="ctr" rtl="0">
                        <a:spcBef>
                          <a:spcPts val="0"/>
                        </a:spcBef>
                        <a:spcAft>
                          <a:spcPts val="0"/>
                        </a:spcAft>
                        <a:buNone/>
                      </a:pPr>
                      <a:r>
                        <a:rPr lang="en-US" sz="1800"/>
                        <a:t>.0637</a:t>
                      </a:r>
                      <a:endParaRPr sz="18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4"/>
          <p:cNvSpPr txBox="1">
            <a:spLocks noGrp="1"/>
          </p:cNvSpPr>
          <p:nvPr>
            <p:ph type="title"/>
          </p:nvPr>
        </p:nvSpPr>
        <p:spPr>
          <a:xfrm>
            <a:off x="1295400" y="381000"/>
            <a:ext cx="96012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3200"/>
              <a:buFont typeface="Cambria"/>
              <a:buNone/>
            </a:pPr>
            <a:r>
              <a:rPr lang="en-US"/>
              <a:t>FINDINGS</a:t>
            </a:r>
            <a:endParaRPr/>
          </a:p>
        </p:txBody>
      </p:sp>
      <p:sp>
        <p:nvSpPr>
          <p:cNvPr id="143" name="Google Shape;143;p4"/>
          <p:cNvSpPr txBox="1">
            <a:spLocks noGrp="1"/>
          </p:cNvSpPr>
          <p:nvPr>
            <p:ph type="body" idx="1"/>
          </p:nvPr>
        </p:nvSpPr>
        <p:spPr>
          <a:xfrm>
            <a:off x="1295400" y="1524000"/>
            <a:ext cx="9601200" cy="4812000"/>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en-US"/>
              <a:t>The tables and graphs above show that the correlations between  numnomed and  the other three variables (numADL, numSEDEI, numkids) are surprisingly very weak. </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US"/>
              <a:t>The strongest correlation is between numNomed and numADL (0.06), followed by numNomed and numSEDEI (0.057). The correlation between numNomed and numKids is the weakest (0.02). </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US"/>
              <a:t>These results suggest that delaying medical care is weakly associated with the number of children in general, but marginally more strongly associated with having children who have special healthcare needs.</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US"/>
              <a:t>One explanation for these weak correlations could be that this sample does not contain enough families with children with special healthcare needs or families with more than one child. Future research is warranted.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Red Line Business 16x9">
  <a:themeElements>
    <a:clrScheme name="RedLineBusiness_16x9">
      <a:dk1>
        <a:srgbClr val="514A40"/>
      </a:dk1>
      <a:lt1>
        <a:srgbClr val="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RedLineBusiness_16x9">
      <a:dk1>
        <a:srgbClr val="514A40"/>
      </a:dk1>
      <a:lt1>
        <a:srgbClr val="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511</Words>
  <Application>Microsoft Office PowerPoint</Application>
  <PresentationFormat>Widescreen</PresentationFormat>
  <Paragraphs>59</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Cambria</vt:lpstr>
      <vt:lpstr>Red Line Business 16x9</vt:lpstr>
      <vt:lpstr>Delaying Medical Care: How do special health care needs of children play a role?</vt:lpstr>
      <vt:lpstr>INTRODUCTION</vt:lpstr>
      <vt:lpstr>Hypotheses</vt:lpstr>
      <vt:lpstr>METHODS </vt:lpstr>
      <vt:lpstr>GRAPHS</vt:lpstr>
      <vt:lpstr>Graphs</vt:lpstr>
      <vt:lpstr>GRAPHS</vt:lpstr>
      <vt:lpstr>Pearson Correlation Coefficients </vt:lpstr>
      <vt:lpstr>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Delaying Medical Care: How do special health care needs of children play a role?</dc:title>
  <dc:creator>Djeynaba Ba</dc:creator>
  <cp:lastModifiedBy>Djeynaba Ba</cp:lastModifiedBy>
  <cp:revision>1</cp:revision>
  <dcterms:created xsi:type="dcterms:W3CDTF">2018-11-26T02:27:52Z</dcterms:created>
  <dcterms:modified xsi:type="dcterms:W3CDTF">2019-12-02T03:01:57Z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