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3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4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0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2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6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F13F-D309-4A9C-9A20-2863037B3FF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6E1E-5802-42B8-85A4-13C45815A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sh.co.kr/?NaPm=ct%3Dlefi5clx%7Cci%3Dcheckout%7Ctr%3Dds%7Ctrx%3D%7Chk%3D2f8a1a8d03070779bc32e8ca862bc3de209f1e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5578" y="1887134"/>
            <a:ext cx="9520844" cy="2387600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디지털디자인</a:t>
            </a:r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UI/UX </a:t>
            </a:r>
            <a:r>
              <a:rPr lang="ko-KR" altLang="en-US" sz="3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반응형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웹디자인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b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웹퍼블리셔</a:t>
            </a:r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디자인</a:t>
            </a:r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코딩</a:t>
            </a:r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양성 </a:t>
            </a:r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  <a:b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b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36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프로토타입</a:t>
            </a:r>
            <a:r>
              <a:rPr lang="ko-KR" altLang="en-US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6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기초데이터</a:t>
            </a:r>
            <a:r>
              <a:rPr lang="ko-KR" altLang="en-US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수집 및 스케치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34053"/>
            <a:ext cx="9144000" cy="1655762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이연수</a:t>
            </a:r>
          </a:p>
        </p:txBody>
      </p:sp>
    </p:spTree>
    <p:extLst>
      <p:ext uri="{BB962C8B-B14F-4D97-AF65-F5344CB8AC3E}">
        <p14:creationId xmlns:p14="http://schemas.microsoft.com/office/powerpoint/2010/main" val="42095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884" y="1578787"/>
            <a:ext cx="11554691" cy="47804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명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러쉬 사이트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리디자인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 디자인할 </a:t>
            </a:r>
            <a:r>
              <a:rPr lang="ko-KR" altLang="en-US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사이트명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러쉬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2"/>
              </a:rPr>
              <a:t>https://www.lush.co.kr/?NaPm=ct%3Dlefi5clx%7Cci%3Dcheckout%7Ctr%3Dds%7Ctrx%3D%7Chk%3D2f8a1a8d03070779bc32e8ca862bc3de209f1e16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목표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사용자들이 편리하게 사용할 수 있도록 디자인과 섹션 구성을 변경하여 소비자들이 필요한 내용을 쉽고 빠르게 이용하기 위한 리디자인 예정 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범위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페이지내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네이게이션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레이블링을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재분류하여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겹치는 내용과 페이지를 제외하고 많은 상품들을 간결하고 명료하게 볼 수 있도록 하여 소비자가 원하는 정보를 좀더 빠르게 찾을 수 있도록 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 슬라이드도 가운데 정렬과 함께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페이지네이션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네비게이션 효과를 추가하여 지난 내용도 손쉽게 조작하여 볼 수 있도록 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브랜드의 이미지와 홈페이지 디자인 느낌이 맞지 않아 통일감을 주기 위하여 메인 페이지 리디자인예정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소비자가 원하는 내용의 순서 배치가 맞지 않아 내용 또한 정리하여 재배치 예정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2774" y="253224"/>
            <a:ext cx="746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프로젝트 목표 수립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EA3FD39-EAF6-6264-8883-6EE0C88AEB9B}"/>
              </a:ext>
            </a:extLst>
          </p:cNvPr>
          <p:cNvSpPr/>
          <p:nvPr/>
        </p:nvSpPr>
        <p:spPr>
          <a:xfrm>
            <a:off x="516580" y="253224"/>
            <a:ext cx="1185126" cy="1240173"/>
          </a:xfrm>
          <a:prstGeom prst="ellipse">
            <a:avLst/>
          </a:prstGeom>
          <a:solidFill>
            <a:srgbClr val="A3835F"/>
          </a:solidFill>
          <a:ln>
            <a:solidFill>
              <a:srgbClr val="A38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62F60-3F6A-9C6B-9024-E941A85CEB5F}"/>
              </a:ext>
            </a:extLst>
          </p:cNvPr>
          <p:cNvSpPr txBox="1"/>
          <p:nvPr/>
        </p:nvSpPr>
        <p:spPr>
          <a:xfrm>
            <a:off x="738748" y="373104"/>
            <a:ext cx="97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  <a:ea typeface="210 맨발의청춘 R" panose="02020603020101020101" pitchFamily="18" charset="-127"/>
              </a:rPr>
              <a:t>01</a:t>
            </a:r>
            <a:endParaRPr lang="ko-KR" altLang="en-US" sz="5400" b="1" dirty="0">
              <a:solidFill>
                <a:schemeClr val="bg1"/>
              </a:solidFill>
              <a:latin typeface="+mj-lt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59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43" y="3529764"/>
            <a:ext cx="1359131" cy="1812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24" y="1550957"/>
            <a:ext cx="3790090" cy="15725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8" y="1925141"/>
            <a:ext cx="1936808" cy="1661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5" y="5436673"/>
            <a:ext cx="2576945" cy="980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37" y="5485819"/>
            <a:ext cx="1966837" cy="912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" y="3886137"/>
            <a:ext cx="2917419" cy="12157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84" y="4906153"/>
            <a:ext cx="1960542" cy="1491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18" y="3429000"/>
            <a:ext cx="1552962" cy="12884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652" y="3622312"/>
            <a:ext cx="2385495" cy="31130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12" y="1894770"/>
            <a:ext cx="2732874" cy="9832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81171" y="1490789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글씨체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9156" y="3252979"/>
            <a:ext cx="306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navigation</a:t>
            </a: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호버시</a:t>
            </a: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슬라이딩효과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8724" y="1253276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뒤에 글씨 지나가는 효과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522773" y="253224"/>
            <a:ext cx="8983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프로젝트 데이터 수집 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디지털 데이터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dirty="0">
              <a:solidFill>
                <a:srgbClr val="A3835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A3FD39-EAF6-6264-8883-6EE0C88AEB9B}"/>
              </a:ext>
            </a:extLst>
          </p:cNvPr>
          <p:cNvSpPr/>
          <p:nvPr/>
        </p:nvSpPr>
        <p:spPr>
          <a:xfrm>
            <a:off x="516580" y="253224"/>
            <a:ext cx="1185126" cy="1240173"/>
          </a:xfrm>
          <a:prstGeom prst="ellipse">
            <a:avLst/>
          </a:prstGeom>
          <a:solidFill>
            <a:srgbClr val="A3835F"/>
          </a:solidFill>
          <a:ln>
            <a:solidFill>
              <a:srgbClr val="A38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62F60-3F6A-9C6B-9024-E941A85CEB5F}"/>
              </a:ext>
            </a:extLst>
          </p:cNvPr>
          <p:cNvSpPr txBox="1"/>
          <p:nvPr/>
        </p:nvSpPr>
        <p:spPr>
          <a:xfrm>
            <a:off x="738748" y="373104"/>
            <a:ext cx="97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02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644" y="1702754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호버시</a:t>
            </a: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너비 변경</a:t>
            </a:r>
            <a:r>
              <a:rPr lang="en-US" altLang="ko-KR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확대되는 효과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9896" y="3080742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338" y="3595614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호버시</a:t>
            </a: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확대되는 효과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644" y="5084602"/>
            <a:ext cx="3539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 슬라이드 네비게이션</a:t>
            </a:r>
            <a:r>
              <a:rPr lang="en-US" altLang="ko-KR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4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페이지네이션</a:t>
            </a:r>
            <a:endParaRPr lang="ko-KR" altLang="en-US" sz="14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95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29" y="2747643"/>
            <a:ext cx="5951441" cy="2826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93" y="1661831"/>
            <a:ext cx="806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동아오츠카</a:t>
            </a: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(https://www.donga-otsuka.co.kr/)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703" y="2180935"/>
            <a:ext cx="67049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장점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-depth1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호버했을때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오른쪽으로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슬라이딩하면서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메인 슬라이드가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오른쪽으로 밀려나는 효과가 깔끔하면서 보기 좋음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이미지들을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호버했을때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확대되는 효과로 강조되어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집중할 수 있어 좋았음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보통 홈페이지가 세로로 구성이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되어있다면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 홈페이지는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가로로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구성되어있어서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신선함을 느낄 수 있음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옆으로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스크롤해야하는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화면으로 사용자가 당황하지 않고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이동할 수 있도록 눈에 띄는 색으로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표기되어있어서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좋았음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단점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페이지에 섹션들이 한 화면으로 크기가 맞춰 설정되어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스크롤할때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깔끔하게 넘어갔으면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좋았을것같다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가로 구성인데 마우스로 스크롤이 안됨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스크롤시 화면으로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넘어가는 효과가 있었으면 좀더 편하게 이용할 수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있을것같다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92591E-D706-0396-36E0-9AA3C149802C}"/>
              </a:ext>
            </a:extLst>
          </p:cNvPr>
          <p:cNvSpPr/>
          <p:nvPr/>
        </p:nvSpPr>
        <p:spPr>
          <a:xfrm>
            <a:off x="516580" y="253224"/>
            <a:ext cx="1185126" cy="1240173"/>
          </a:xfrm>
          <a:prstGeom prst="ellipse">
            <a:avLst/>
          </a:prstGeom>
          <a:solidFill>
            <a:srgbClr val="A3835F"/>
          </a:solidFill>
          <a:ln>
            <a:solidFill>
              <a:srgbClr val="A38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AFC47-8D21-38C3-F36F-FBEDA440243D}"/>
              </a:ext>
            </a:extLst>
          </p:cNvPr>
          <p:cNvSpPr txBox="1"/>
          <p:nvPr/>
        </p:nvSpPr>
        <p:spPr>
          <a:xfrm>
            <a:off x="738748" y="373104"/>
            <a:ext cx="97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03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0C45F9-95C2-D96F-2427-FF900004FC09}"/>
              </a:ext>
            </a:extLst>
          </p:cNvPr>
          <p:cNvSpPr txBox="1">
            <a:spLocks/>
          </p:cNvSpPr>
          <p:nvPr/>
        </p:nvSpPr>
        <p:spPr>
          <a:xfrm>
            <a:off x="1522773" y="253224"/>
            <a:ext cx="8983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프로젝트 데이터 수집 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멀티 미디어 데이터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1)</a:t>
            </a:r>
            <a:endParaRPr lang="ko-KR" altLang="en-US" dirty="0">
              <a:solidFill>
                <a:srgbClr val="A3835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10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992" y="1688631"/>
            <a:ext cx="8061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에뛰드하우스</a:t>
            </a:r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(https://www.etude.com/?NaPm=ct%3Dlefj5ux9%7Cci%3Dcheckout%7Ctr%3Dds%7Ctrx%3D%7Chk%3D163530d846ab7c0db61938f6f7db4f286b60d271)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72" y="253224"/>
            <a:ext cx="1301289" cy="6488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519" y="3101216"/>
            <a:ext cx="9609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장점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화면의 이미지 슬라이드가 한 화면 높이에 맞춰 가득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차있어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깔끔한 느낌을 주었다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전체적인 글씨가 촌스럽지 않고 세련된 느낌이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단점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베너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슬라이드 이후로 이미지들의 크기가 너무 커서 원하는 정보가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나올때까지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스크롤해야하는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단점이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스크롤할때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화면이 걸리는 효과가 있었다면 좀더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가독성이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빨라질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것같다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네비게이션을 열고 글씨 위로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호버했을때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나타나는 효과가 없어서 제품들이 많은데 집중이 잘 안되는 느낌을 받았다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베너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슬라이드에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페이지네이션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클릭하기가 어려워서 크기를 키우면 좋을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것같다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95BB80-949E-CECE-499C-2C4EEF0DDDE8}"/>
              </a:ext>
            </a:extLst>
          </p:cNvPr>
          <p:cNvSpPr/>
          <p:nvPr/>
        </p:nvSpPr>
        <p:spPr>
          <a:xfrm>
            <a:off x="516580" y="253224"/>
            <a:ext cx="1185126" cy="1240173"/>
          </a:xfrm>
          <a:prstGeom prst="ellipse">
            <a:avLst/>
          </a:prstGeom>
          <a:solidFill>
            <a:srgbClr val="A3835F"/>
          </a:solidFill>
          <a:ln>
            <a:solidFill>
              <a:srgbClr val="A38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657D6-CE0F-DF13-742D-80CDC4DB1BD6}"/>
              </a:ext>
            </a:extLst>
          </p:cNvPr>
          <p:cNvSpPr txBox="1"/>
          <p:nvPr/>
        </p:nvSpPr>
        <p:spPr>
          <a:xfrm>
            <a:off x="738748" y="373104"/>
            <a:ext cx="97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03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603B6C-6E7C-3819-BA56-36C00577E9C8}"/>
              </a:ext>
            </a:extLst>
          </p:cNvPr>
          <p:cNvSpPr txBox="1">
            <a:spLocks/>
          </p:cNvSpPr>
          <p:nvPr/>
        </p:nvSpPr>
        <p:spPr>
          <a:xfrm>
            <a:off x="1522773" y="253224"/>
            <a:ext cx="8983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프로젝트 데이터 수집 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멀티 미디어 데이터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2)</a:t>
            </a:r>
            <a:endParaRPr lang="ko-KR" altLang="en-US" dirty="0">
              <a:solidFill>
                <a:srgbClr val="A3835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3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03" y="27993"/>
            <a:ext cx="748334" cy="6792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407" y="1690404"/>
            <a:ext cx="8061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온앤온</a:t>
            </a:r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(https://www.lounge-b.com/product/list.html?cate_no=42&amp;NaPm=ct%3Dlbyi0ixc%7Cci%3Dcheckout%7Ctr%3Dds%7Ctrx%3D%7Chk%3Df6a29735654870d3e8d9fe01d8d0e1c585b346ca)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407" y="2974582"/>
            <a:ext cx="9609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장점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이미지위로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호버했을때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상세 정보가 나오거나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착용샷이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나와서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들어가기전에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숙지할 수 있어 좋았다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글씨보다 사진이 많아서 쇼핑몰의 기능을 확실히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하는것같다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단점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홈페이지 길이가 너무 긴데 분류가 제대로 되어있지 않아 원하는 상품을 빠르게 찾기가 어렵다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인기상품섹션이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너무 밑에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브랜드 별로 레이블링 되어있어 카테고리별로 나눠주면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좋을것같다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메뉴 글씨체 가독성이 떨어진다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마우스 아웃하면 카테고리가 안보이는데 굳이 디자인을 엑스로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해놓았는데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기능을 하지 못한다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88" y="1237787"/>
            <a:ext cx="1973772" cy="110321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B3CADEF-1F72-2A4B-2F05-42B731B56F8D}"/>
              </a:ext>
            </a:extLst>
          </p:cNvPr>
          <p:cNvSpPr/>
          <p:nvPr/>
        </p:nvSpPr>
        <p:spPr>
          <a:xfrm>
            <a:off x="516580" y="253224"/>
            <a:ext cx="1185126" cy="1240173"/>
          </a:xfrm>
          <a:prstGeom prst="ellipse">
            <a:avLst/>
          </a:prstGeom>
          <a:solidFill>
            <a:srgbClr val="A3835F"/>
          </a:solidFill>
          <a:ln>
            <a:solidFill>
              <a:srgbClr val="A38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8D629-2FF5-0392-E126-AF458C36B64B}"/>
              </a:ext>
            </a:extLst>
          </p:cNvPr>
          <p:cNvSpPr txBox="1"/>
          <p:nvPr/>
        </p:nvSpPr>
        <p:spPr>
          <a:xfrm>
            <a:off x="738748" y="373104"/>
            <a:ext cx="97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03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1254177-7F1B-0454-5C0B-0314A01783AF}"/>
              </a:ext>
            </a:extLst>
          </p:cNvPr>
          <p:cNvSpPr txBox="1">
            <a:spLocks/>
          </p:cNvSpPr>
          <p:nvPr/>
        </p:nvSpPr>
        <p:spPr>
          <a:xfrm>
            <a:off x="1522773" y="253224"/>
            <a:ext cx="8983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프로젝트 데이터 수집 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멀티 미디어 데이터</a:t>
            </a:r>
            <a:r>
              <a:rPr lang="en-US" altLang="ko-KR" sz="2400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3)</a:t>
            </a:r>
            <a:endParaRPr lang="ko-KR" altLang="en-US" dirty="0">
              <a:solidFill>
                <a:srgbClr val="A3835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54633-5865-D794-4872-57065379AA46}"/>
              </a:ext>
            </a:extLst>
          </p:cNvPr>
          <p:cNvSpPr txBox="1"/>
          <p:nvPr/>
        </p:nvSpPr>
        <p:spPr>
          <a:xfrm>
            <a:off x="9793046" y="988657"/>
            <a:ext cx="142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호버했을때떄</a:t>
            </a:r>
            <a:endParaRPr lang="ko-KR" altLang="en-US" sz="14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5" y="2748065"/>
            <a:ext cx="2668206" cy="1107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" y="3884351"/>
            <a:ext cx="2156572" cy="2814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9938" y="2835906"/>
            <a:ext cx="5646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뒤에 지나가는 글씨 효과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자칫 심심할 수 있는 섹션에 뒤에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글씨효과를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줌으로써 소비자가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베스트 아이템을 찾고있다면 빠르게 집중하여 볼 수 있음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6583" y="4079637"/>
            <a:ext cx="589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Depth1</a:t>
            </a: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</a:t>
            </a:r>
            <a:r>
              <a:rPr lang="ko-KR" altLang="en-US" sz="16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호버했을때</a:t>
            </a: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depth2</a:t>
            </a: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내용이 오른쪽으로 밀려나는 효과 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-depth2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집중할 수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있는것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같음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30B969-884C-C064-FF0A-AE217C3BDE84}"/>
              </a:ext>
            </a:extLst>
          </p:cNvPr>
          <p:cNvSpPr/>
          <p:nvPr/>
        </p:nvSpPr>
        <p:spPr>
          <a:xfrm>
            <a:off x="516580" y="253224"/>
            <a:ext cx="1185126" cy="1240173"/>
          </a:xfrm>
          <a:prstGeom prst="ellipse">
            <a:avLst/>
          </a:prstGeom>
          <a:solidFill>
            <a:srgbClr val="A3835F"/>
          </a:solidFill>
          <a:ln>
            <a:solidFill>
              <a:srgbClr val="A38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E0944-4241-686D-AA3A-77740CBE9C0D}"/>
              </a:ext>
            </a:extLst>
          </p:cNvPr>
          <p:cNvSpPr txBox="1"/>
          <p:nvPr/>
        </p:nvSpPr>
        <p:spPr>
          <a:xfrm>
            <a:off x="738748" y="373104"/>
            <a:ext cx="97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04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46A69BC-C5AF-940C-85CA-3D1501216C28}"/>
              </a:ext>
            </a:extLst>
          </p:cNvPr>
          <p:cNvSpPr txBox="1">
            <a:spLocks/>
          </p:cNvSpPr>
          <p:nvPr/>
        </p:nvSpPr>
        <p:spPr>
          <a:xfrm>
            <a:off x="1522773" y="253224"/>
            <a:ext cx="95619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dirty="0" err="1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리뉴얼에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반영할 데이터 추출</a:t>
            </a:r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+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선정이유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F65E5E-EF94-9AEC-FB61-A962837F82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5" y="1701146"/>
            <a:ext cx="2674851" cy="1017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0FB82D-34A9-FDF1-1652-34C308D7EC2E}"/>
              </a:ext>
            </a:extLst>
          </p:cNvPr>
          <p:cNvSpPr txBox="1"/>
          <p:nvPr/>
        </p:nvSpPr>
        <p:spPr>
          <a:xfrm>
            <a:off x="3476582" y="1701146"/>
            <a:ext cx="8494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너비가 한 화면에 다 차는 </a:t>
            </a:r>
            <a:r>
              <a:rPr lang="ko-KR" altLang="en-US" sz="16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베너</a:t>
            </a: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 슬라이드</a:t>
            </a:r>
            <a:r>
              <a:rPr lang="en-US" altLang="ko-KR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네비게이션</a:t>
            </a:r>
            <a:r>
              <a:rPr lang="en-US" altLang="ko-KR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600" b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페이지네이션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홈페이지에서 중앙이 맞지 않는 부분 개선과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페이지네이션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위에서 커서 모양이 바뀌지않아 작동되지 않을 거라 생각했던 부분과 원하는 슬라이드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보고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싶을때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네비게이션이 없어 개선하기위해 선정함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9" y="1789270"/>
            <a:ext cx="3839111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3" y="3301217"/>
            <a:ext cx="2672029" cy="2033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593" y="1789270"/>
            <a:ext cx="5622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글씨체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브랜드 상품과 이미지에 맞는 글씨체를 사용함으로써 홈페이지와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브랜드 이미지에 통일감을 줄 수 있을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것같아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선정함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593" y="3301217"/>
            <a:ext cx="696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배치 디자인에 사용</a:t>
            </a:r>
            <a:endParaRPr lang="en-US" altLang="ko-KR" sz="1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매장 내에서 흑판에 설명을 적어놓는 브랜드와 홈페이지내에 통일감을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줌과 동시에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팝한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느낌도 줄 수 있을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것같아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선정함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B1FDBE-1460-49B0-E232-3C5CDAA8501F}"/>
              </a:ext>
            </a:extLst>
          </p:cNvPr>
          <p:cNvSpPr/>
          <p:nvPr/>
        </p:nvSpPr>
        <p:spPr>
          <a:xfrm>
            <a:off x="516580" y="253224"/>
            <a:ext cx="1185126" cy="1240173"/>
          </a:xfrm>
          <a:prstGeom prst="ellipse">
            <a:avLst/>
          </a:prstGeom>
          <a:solidFill>
            <a:srgbClr val="A3835F"/>
          </a:solidFill>
          <a:ln>
            <a:solidFill>
              <a:srgbClr val="A38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8E87-78F7-E72A-8819-642F540984F4}"/>
              </a:ext>
            </a:extLst>
          </p:cNvPr>
          <p:cNvSpPr txBox="1"/>
          <p:nvPr/>
        </p:nvSpPr>
        <p:spPr>
          <a:xfrm>
            <a:off x="738748" y="373104"/>
            <a:ext cx="97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04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46C64CD-77E4-AAF0-5508-164D542FD820}"/>
              </a:ext>
            </a:extLst>
          </p:cNvPr>
          <p:cNvSpPr txBox="1">
            <a:spLocks/>
          </p:cNvSpPr>
          <p:nvPr/>
        </p:nvSpPr>
        <p:spPr>
          <a:xfrm>
            <a:off x="1522773" y="253224"/>
            <a:ext cx="95619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dirty="0" err="1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리뉴얼에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반영할 데이터 추출</a:t>
            </a:r>
            <a:r>
              <a:rPr lang="en-US" altLang="ko-KR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+</a:t>
            </a:r>
            <a:r>
              <a:rPr lang="ko-KR" altLang="en-US" dirty="0">
                <a:solidFill>
                  <a:srgbClr val="A3835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선정이유</a:t>
            </a:r>
          </a:p>
        </p:txBody>
      </p:sp>
    </p:spTree>
    <p:extLst>
      <p:ext uri="{BB962C8B-B14F-4D97-AF65-F5344CB8AC3E}">
        <p14:creationId xmlns:p14="http://schemas.microsoft.com/office/powerpoint/2010/main" val="225726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맨발의청춘 L</vt:lpstr>
      <vt:lpstr>210 맨발의청춘 R</vt:lpstr>
      <vt:lpstr>맑은 고딕</vt:lpstr>
      <vt:lpstr>Arial</vt:lpstr>
      <vt:lpstr>Office 테마</vt:lpstr>
      <vt:lpstr>(디지털디자인) UI/UX 반응형 웹디자인  &amp; 웹퍼블리셔(디자인&amp;코딩) 양성 A  프로토타입 기초데이터 수집 및 스케치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연수</cp:lastModifiedBy>
  <cp:revision>16</cp:revision>
  <dcterms:created xsi:type="dcterms:W3CDTF">2023-02-22T10:04:07Z</dcterms:created>
  <dcterms:modified xsi:type="dcterms:W3CDTF">2023-02-22T18:26:40Z</dcterms:modified>
  <cp:contentStatus/>
</cp:coreProperties>
</file>