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31EE1B-1F9E-4E4B-9DCB-6A0C1BDADAF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A8DD74-F2D8-4A17-AF60-C973C78273D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9564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EE1B-1F9E-4E4B-9DCB-6A0C1BDADAF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DD74-F2D8-4A17-AF60-C973C782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EE1B-1F9E-4E4B-9DCB-6A0C1BDADAF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DD74-F2D8-4A17-AF60-C973C782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EE1B-1F9E-4E4B-9DCB-6A0C1BDADAF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DD74-F2D8-4A17-AF60-C973C782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1EE1B-1F9E-4E4B-9DCB-6A0C1BDADAF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8DD74-F2D8-4A17-AF60-C973C78273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2582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EE1B-1F9E-4E4B-9DCB-6A0C1BDADAF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DD74-F2D8-4A17-AF60-C973C782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EE1B-1F9E-4E4B-9DCB-6A0C1BDADAF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DD74-F2D8-4A17-AF60-C973C782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EE1B-1F9E-4E4B-9DCB-6A0C1BDADAF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DD74-F2D8-4A17-AF60-C973C782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EE1B-1F9E-4E4B-9DCB-6A0C1BDADAF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DD74-F2D8-4A17-AF60-C973C782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1EE1B-1F9E-4E4B-9DCB-6A0C1BDADAF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8DD74-F2D8-4A17-AF60-C973C78273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649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1EE1B-1F9E-4E4B-9DCB-6A0C1BDADAF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8DD74-F2D8-4A17-AF60-C973C78273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31EE1B-1F9E-4E4B-9DCB-6A0C1BDADAF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A8DD74-F2D8-4A17-AF60-C973C78273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3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900" y="857250"/>
            <a:ext cx="9144000" cy="2387600"/>
          </a:xfrm>
        </p:spPr>
        <p:txBody>
          <a:bodyPr/>
          <a:lstStyle/>
          <a:p>
            <a:r>
              <a:rPr lang="en-US" dirty="0" smtClean="0"/>
              <a:t>Project 3: Drum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022" y="3117850"/>
            <a:ext cx="9144000" cy="1655762"/>
          </a:xfrm>
        </p:spPr>
        <p:txBody>
          <a:bodyPr/>
          <a:lstStyle/>
          <a:p>
            <a:r>
              <a:rPr lang="en-US" dirty="0" smtClean="0"/>
              <a:t>John McCain, Hari </a:t>
            </a:r>
            <a:r>
              <a:rPr lang="en-US" dirty="0" err="1" smtClean="0"/>
              <a:t>Ramanan</a:t>
            </a:r>
            <a:r>
              <a:rPr lang="en-US" dirty="0" smtClean="0"/>
              <a:t>, Audrey Evans, Alan Wang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6" y="3689350"/>
            <a:ext cx="4760247" cy="30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Webpage</a:t>
            </a:r>
          </a:p>
          <a:p>
            <a:r>
              <a:rPr lang="en-US" sz="3200" dirty="0" smtClean="0"/>
              <a:t>Html,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, CSS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084262"/>
            <a:ext cx="6605587" cy="44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7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Allocation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2159000" cy="3581400"/>
          </a:xfrm>
        </p:spPr>
        <p:txBody>
          <a:bodyPr/>
          <a:lstStyle/>
          <a:p>
            <a:r>
              <a:rPr lang="en-US" dirty="0" smtClean="0"/>
              <a:t>John</a:t>
            </a:r>
          </a:p>
          <a:p>
            <a:pPr lvl="1"/>
            <a:r>
              <a:rPr lang="en-US" dirty="0" smtClean="0"/>
              <a:t>Playing audio</a:t>
            </a:r>
          </a:p>
          <a:p>
            <a:pPr lvl="1"/>
            <a:r>
              <a:rPr lang="en-US" dirty="0" smtClean="0"/>
              <a:t> playing multiple audio sources</a:t>
            </a:r>
          </a:p>
          <a:p>
            <a:pPr lvl="1"/>
            <a:r>
              <a:rPr lang="en-US" dirty="0" smtClean="0"/>
              <a:t> software knobs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30600" y="2286000"/>
            <a:ext cx="2489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Audrey</a:t>
            </a:r>
          </a:p>
          <a:p>
            <a:pPr lvl="1"/>
            <a:r>
              <a:rPr lang="en-US" dirty="0" smtClean="0"/>
              <a:t>Rhythm interface</a:t>
            </a:r>
            <a:endParaRPr lang="en-US" dirty="0"/>
          </a:p>
          <a:p>
            <a:pPr lvl="1"/>
            <a:r>
              <a:rPr lang="en-US" dirty="0" smtClean="0"/>
              <a:t>presentation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8200" y="2286000"/>
            <a:ext cx="21590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Hari</a:t>
            </a:r>
          </a:p>
          <a:p>
            <a:pPr lvl="1"/>
            <a:r>
              <a:rPr lang="en-US" dirty="0" smtClean="0"/>
              <a:t>Rhythm interface</a:t>
            </a:r>
          </a:p>
          <a:p>
            <a:pPr lvl="1"/>
            <a:r>
              <a:rPr lang="en-US" dirty="0" smtClean="0"/>
              <a:t>General extra help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91500" y="2286000"/>
            <a:ext cx="21590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Alan</a:t>
            </a:r>
          </a:p>
          <a:p>
            <a:pPr lvl="1"/>
            <a:r>
              <a:rPr lang="en-US" dirty="0" smtClean="0"/>
              <a:t>Software knobs</a:t>
            </a:r>
          </a:p>
          <a:p>
            <a:pPr lvl="1"/>
            <a:r>
              <a:rPr lang="en-US" dirty="0" smtClean="0"/>
              <a:t>UML diagrams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4621212"/>
            <a:ext cx="2152650" cy="1857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0" y="4209776"/>
            <a:ext cx="2085975" cy="23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8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Knobs are tricky</a:t>
            </a:r>
          </a:p>
          <a:p>
            <a:r>
              <a:rPr lang="en-US" dirty="0" smtClean="0"/>
              <a:t>Audrey and Hari had to figure out CSS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737" y="1860550"/>
            <a:ext cx="3390726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6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and coming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user interface</a:t>
            </a:r>
          </a:p>
          <a:p>
            <a:r>
              <a:rPr lang="en-US" dirty="0" smtClean="0"/>
              <a:t>Knobs that control temp, volume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2286000"/>
            <a:ext cx="3644900" cy="26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4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12" y="1058862"/>
            <a:ext cx="31527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724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</TotalTime>
  <Words>77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Project 3: Drum Machine</vt:lpstr>
      <vt:lpstr>Platform</vt:lpstr>
      <vt:lpstr>Work Allocation </vt:lpstr>
      <vt:lpstr>Challenges </vt:lpstr>
      <vt:lpstr>Up and coming features </vt:lpstr>
      <vt:lpstr>Retrospective </vt:lpstr>
    </vt:vector>
  </TitlesOfParts>
  <Company>University of Kansas - EECS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Drum Machine</dc:title>
  <dc:creator>Audrey Evans</dc:creator>
  <cp:lastModifiedBy>Audrey Evans</cp:lastModifiedBy>
  <cp:revision>4</cp:revision>
  <dcterms:created xsi:type="dcterms:W3CDTF">2016-04-07T17:23:13Z</dcterms:created>
  <dcterms:modified xsi:type="dcterms:W3CDTF">2016-04-07T17:43:24Z</dcterms:modified>
</cp:coreProperties>
</file>