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389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253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6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0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6AABD4-A20C-4E92-A57A-9B91437919F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B2B6BE6-0092-4A92-AC29-C013AAB45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0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185" y="1561838"/>
            <a:ext cx="8361229" cy="2098226"/>
          </a:xfrm>
        </p:spPr>
        <p:txBody>
          <a:bodyPr/>
          <a:lstStyle/>
          <a:p>
            <a:r>
              <a:rPr lang="en-US" sz="3200" dirty="0" smtClean="0"/>
              <a:t>PROJECT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Percussion Pal </a:t>
            </a:r>
            <a:br>
              <a:rPr lang="en-US" dirty="0" smtClean="0"/>
            </a:br>
            <a:r>
              <a:rPr lang="en-US" dirty="0" smtClean="0"/>
              <a:t>drum machine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185" y="3996547"/>
            <a:ext cx="4595026" cy="1724028"/>
          </a:xfrm>
        </p:spPr>
        <p:txBody>
          <a:bodyPr/>
          <a:lstStyle/>
          <a:p>
            <a:r>
              <a:rPr lang="en-US" dirty="0" smtClean="0"/>
              <a:t>John McCain, Audrey Evans, Alan Wang, Hari Ramanan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82" y="3805272"/>
            <a:ext cx="3182938" cy="2825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0" y="1404960"/>
            <a:ext cx="479351" cy="3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75" y="2744787"/>
            <a:ext cx="2686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46678">
            <a:off x="9489635" y="1393980"/>
            <a:ext cx="474333" cy="568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and Current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3356273">
            <a:off x="9916519" y="304734"/>
            <a:ext cx="554779" cy="1268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776" y="69652"/>
            <a:ext cx="2619375" cy="1714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1717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smtClean="0"/>
              <a:t>Initial development	</a:t>
            </a:r>
          </a:p>
          <a:p>
            <a:r>
              <a:rPr lang="en-US" dirty="0" smtClean="0"/>
              <a:t>Advertisements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demographic</a:t>
            </a:r>
          </a:p>
          <a:p>
            <a:r>
              <a:rPr lang="en-US" dirty="0" smtClean="0"/>
              <a:t>Copyright/legal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Instrument recording</a:t>
            </a:r>
            <a:endParaRPr lang="en-US" dirty="0" smtClean="0"/>
          </a:p>
          <a:p>
            <a:r>
              <a:rPr lang="en-US" dirty="0" smtClean="0"/>
              <a:t>Hosting servers and website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8588">
            <a:off x="5884790" y="1795462"/>
            <a:ext cx="3008386" cy="161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4957">
            <a:off x="8714893" y="1384301"/>
            <a:ext cx="3375654" cy="39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19893">
            <a:off x="5233686" y="-556604"/>
            <a:ext cx="3231017" cy="2099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3578">
            <a:off x="2295950" y="-638271"/>
            <a:ext cx="3231017" cy="2099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814" y="-606703"/>
            <a:ext cx="3231017" cy="2099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54" y="1345676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Maintenance Plan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People/staff</a:t>
            </a:r>
          </a:p>
          <a:p>
            <a:pPr lvl="1"/>
            <a:r>
              <a:rPr lang="en-US" dirty="0" smtClean="0"/>
              <a:t>John, Hari, Audrey, Alan</a:t>
            </a:r>
          </a:p>
          <a:p>
            <a:pPr lvl="1"/>
            <a:r>
              <a:rPr lang="en-US" dirty="0" smtClean="0"/>
              <a:t>Secretary</a:t>
            </a:r>
          </a:p>
          <a:p>
            <a:pPr lvl="1"/>
            <a:r>
              <a:rPr lang="en-US" dirty="0" smtClean="0"/>
              <a:t>accountant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Servers, domain names</a:t>
            </a:r>
          </a:p>
          <a:p>
            <a:r>
              <a:rPr lang="en-US" dirty="0" smtClean="0"/>
              <a:t>Patron/benefactor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99" y="2088626"/>
            <a:ext cx="6924675" cy="484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78" y="-469173"/>
            <a:ext cx="3231017" cy="2099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16453">
            <a:off x="9913788" y="-706826"/>
            <a:ext cx="3231017" cy="20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57277">
            <a:off x="8825074" y="250978"/>
            <a:ext cx="2298091" cy="23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</TotalTime>
  <Words>45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PROJECT 4: Percussion Pal  drum machine </vt:lpstr>
      <vt:lpstr>Project Demo </vt:lpstr>
      <vt:lpstr>Known and Current Bugs</vt:lpstr>
      <vt:lpstr>Deployment Plan</vt:lpstr>
      <vt:lpstr>Maintenance Plan</vt:lpstr>
      <vt:lpstr>Work Allocation 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DRUM machine</dc:title>
  <dc:creator>Audrey Evans</dc:creator>
  <cp:lastModifiedBy>Audrey Evans</cp:lastModifiedBy>
  <cp:revision>6</cp:revision>
  <dcterms:created xsi:type="dcterms:W3CDTF">2016-04-28T14:27:37Z</dcterms:created>
  <dcterms:modified xsi:type="dcterms:W3CDTF">2016-04-28T17:46:48Z</dcterms:modified>
</cp:coreProperties>
</file>