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8E43A-631D-42EA-899D-2394A44BE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EEE7DE-CB52-45AE-8FC1-23A64B990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133FB-37FE-41B4-9683-0276943E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4B7CC-9200-495E-A1BC-0652474E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11316-E857-4B1D-A320-ADCB3A2E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4804-2FAC-46FC-AE3D-012543B8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C499C9-5B20-41C3-9B58-50181CE77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A6D9E-6698-4478-97B5-0B322C39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3CE9B-B1E3-45A5-89EB-01868755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4F8A0-8686-41FC-9999-1180268E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575EBD-3DBB-40CD-956C-6193D40A6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8117D5-3356-4440-89E7-4F7E7CC5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3BBA4-2676-4968-AB92-562FC892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3A254-C980-48AC-9BB4-46007AA0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BC129-570A-4757-805D-0925D070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1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FEB34-9707-4A17-8956-236CC44F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E6DC5-92E3-4EC4-8D3D-14313311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418D1-E796-4F87-8C87-948E7DA3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E92F1-0329-41F8-963E-6A528AF2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1EE47-87F2-42BE-85D2-F932FA10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0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5A13B-EBE5-4603-8B38-B6744DAA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2F14B-48F0-4C48-BBC4-16798016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90B72-B66A-4F0E-B5ED-2C0A6A34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A9DF2-5FCB-4027-B85D-49633F66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4974C-D5DF-4D55-9FC0-C1EB9597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2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C9C99-70B5-4F7D-91AB-A5B75685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EB627-FAD8-4A05-810B-BED4B10A9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026D9C-F9BD-4741-8264-4FE3B48C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2D20D-4B7D-4031-A418-7BB689F0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88076-E1C8-43FC-BB02-DEB218A6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B3E03-7CA0-46C9-8CC5-EC68E86E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8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60AA-4829-42F6-899A-689345F0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5F845-9950-4426-BF5A-E9E6A8E5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CEEFA-FA47-4EAF-864C-494A0623B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D538C6-90E7-4BE8-A7BD-A5B2EB68A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ABB8A-3548-4F0F-85EF-B7116C0E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5FDE7E-E6ED-41F8-9060-51E9BCB7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1AD3E-1505-47A1-9536-4FF968C2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799CB5-76CE-4D5F-A08E-8A9DC760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668E1-C75A-4B7A-B352-6CF9FAF3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D97680-E7A1-4BE1-B8CE-8BB14A31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BC093-E13B-4022-803B-AFFEF2D2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6F63B-98B7-482F-9149-6546B479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5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226E31-AE1A-41B3-AB0D-CDC7AC9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30E9D5-EE4D-40E0-BB73-28CC7416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05B50-FAFF-4FCC-A045-BC0DCA7D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02BC-BCBE-4E49-B852-B77DCD9E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4AA7C-CCFD-46E7-825C-A78E7D41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AB1C1-800A-498A-8D6E-F87B5D22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BB247-E928-4C34-AA79-208ED1C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342E0-7691-4F97-9B2A-6D139980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8A849-34AF-4D62-860C-87CBC4C3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6570C-09E7-48E5-A4AD-AFD2DB0A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7DA71C-BBC3-4752-BC2E-B32092CC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BBA47F-6CB9-4510-A12F-13012F7CE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DC971-6174-4CFE-A749-4EE5A2A1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472BB-9D97-4B7A-82F9-5211AC4A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2B277-A8EC-4367-A5D2-A5D0330D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0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DFCD2-0384-418C-A95C-977F655C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FE520-AAA7-4D40-9CB0-BA9A8D01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74BFE-BC42-4734-B28D-846538BFB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E9DA-126C-47B4-9E99-4B4A93728E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F28F2-6DBA-432D-B2E3-4487F08E4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401E6-8E71-4367-8E4D-CA586BD3B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B646-E670-47D9-924C-D9B326D52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6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C897225-4689-4BF6-AFC7-55EB4DF30842}"/>
              </a:ext>
            </a:extLst>
          </p:cNvPr>
          <p:cNvSpPr/>
          <p:nvPr/>
        </p:nvSpPr>
        <p:spPr>
          <a:xfrm>
            <a:off x="7993835" y="2961123"/>
            <a:ext cx="3907550" cy="26180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75BE9AE-2025-4CBD-A7B9-89244B418703}"/>
              </a:ext>
            </a:extLst>
          </p:cNvPr>
          <p:cNvSpPr/>
          <p:nvPr/>
        </p:nvSpPr>
        <p:spPr>
          <a:xfrm>
            <a:off x="10059847" y="5225256"/>
            <a:ext cx="2069945" cy="984947"/>
          </a:xfrm>
          <a:prstGeom prst="rect">
            <a:avLst/>
          </a:prstGeom>
          <a:solidFill>
            <a:schemeClr val="accent1">
              <a:alpha val="90000"/>
            </a:schemeClr>
          </a:solidFill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SSM(RabbitMQ)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10.98.xx.xx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B4C2F5C-493C-45BD-AE2D-F7821667C2F7}"/>
              </a:ext>
            </a:extLst>
          </p:cNvPr>
          <p:cNvSpPr/>
          <p:nvPr/>
        </p:nvSpPr>
        <p:spPr>
          <a:xfrm>
            <a:off x="3333572" y="4321356"/>
            <a:ext cx="2069945" cy="984947"/>
          </a:xfrm>
          <a:prstGeom prst="rect">
            <a:avLst/>
          </a:prstGeom>
          <a:solidFill>
            <a:schemeClr val="accent1">
              <a:alpha val="90000"/>
            </a:schemeClr>
          </a:solidFill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BBSA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10.98.xx.xx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102637A-9E40-4245-BCFA-4462957E5C7C}"/>
              </a:ext>
            </a:extLst>
          </p:cNvPr>
          <p:cNvSpPr/>
          <p:nvPr/>
        </p:nvSpPr>
        <p:spPr>
          <a:xfrm>
            <a:off x="4937085" y="351643"/>
            <a:ext cx="2069945" cy="984947"/>
          </a:xfrm>
          <a:prstGeom prst="rect">
            <a:avLst/>
          </a:prstGeom>
          <a:solidFill>
            <a:schemeClr val="accent1">
              <a:alpha val="90000"/>
            </a:schemeClr>
          </a:solidFill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ITSM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10.98.81.13</a:t>
            </a:r>
          </a:p>
        </p:txBody>
      </p:sp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9C57734A-225D-4A98-AB6F-15D2C8675B90}"/>
              </a:ext>
            </a:extLst>
          </p:cNvPr>
          <p:cNvSpPr/>
          <p:nvPr/>
        </p:nvSpPr>
        <p:spPr>
          <a:xfrm>
            <a:off x="6663162" y="881958"/>
            <a:ext cx="1645920" cy="829056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itsm_plugin.py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流程图: 文档 4">
            <a:extLst>
              <a:ext uri="{FF2B5EF4-FFF2-40B4-BE49-F238E27FC236}">
                <a16:creationId xmlns:a16="http://schemas.microsoft.com/office/drawing/2014/main" id="{CC6D6ACB-8594-42D6-A66C-FB0CE1F3B942}"/>
              </a:ext>
            </a:extLst>
          </p:cNvPr>
          <p:cNvSpPr/>
          <p:nvPr/>
        </p:nvSpPr>
        <p:spPr>
          <a:xfrm>
            <a:off x="5739149" y="1427559"/>
            <a:ext cx="1645920" cy="829056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dispather.py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流程图: 文档 5">
            <a:extLst>
              <a:ext uri="{FF2B5EF4-FFF2-40B4-BE49-F238E27FC236}">
                <a16:creationId xmlns:a16="http://schemas.microsoft.com/office/drawing/2014/main" id="{F865389F-0CDA-463A-B16E-9539623A96F5}"/>
              </a:ext>
            </a:extLst>
          </p:cNvPr>
          <p:cNvSpPr/>
          <p:nvPr/>
        </p:nvSpPr>
        <p:spPr>
          <a:xfrm>
            <a:off x="4818068" y="5099102"/>
            <a:ext cx="1645920" cy="829056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patrol_bot.py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4CD56B-D8FF-4678-905B-81CE092C41EB}"/>
              </a:ext>
            </a:extLst>
          </p:cNvPr>
          <p:cNvSpPr txBox="1"/>
          <p:nvPr/>
        </p:nvSpPr>
        <p:spPr>
          <a:xfrm>
            <a:off x="7769351" y="163490"/>
            <a:ext cx="4599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>
                <a:latin typeface="Tempus Sans ITC" panose="04020404030D07020202" pitchFamily="82" charset="0"/>
                <a:ea typeface="Kim's GirlType" panose="040F0700000000000000" pitchFamily="82" charset="-120"/>
              </a:rPr>
              <a:t>get warn list from </a:t>
            </a:r>
            <a:r>
              <a:rPr lang="en-US" altLang="zh-CN" sz="1600" b="1" dirty="0" err="1">
                <a:latin typeface="Tempus Sans ITC" panose="04020404030D07020202" pitchFamily="82" charset="0"/>
                <a:ea typeface="Kim's GirlType" panose="040F0700000000000000" pitchFamily="82" charset="-120"/>
              </a:rPr>
              <a:t>itsm</a:t>
            </a:r>
            <a:r>
              <a:rPr lang="en-US" altLang="zh-CN" sz="1600" b="1" dirty="0">
                <a:latin typeface="Tempus Sans ITC" panose="04020404030D07020202" pitchFamily="82" charset="0"/>
                <a:ea typeface="Kim's GirlType" panose="040F0700000000000000" pitchFamily="82" charset="-120"/>
              </a:rPr>
              <a:t>;</a:t>
            </a: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Tempus Sans ITC" panose="04020404030D07020202" pitchFamily="82" charset="0"/>
                <a:ea typeface="Kim's GirlType" panose="040F0700000000000000" pitchFamily="82" charset="-120"/>
              </a:rPr>
              <a:t>Put filtered warn item into queue</a:t>
            </a: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Tempus Sans ITC" panose="04020404030D07020202" pitchFamily="82" charset="0"/>
                <a:ea typeface="Kim's GirlType" panose="040F0700000000000000" pitchFamily="82" charset="-120"/>
              </a:rPr>
              <a:t>listen on queue to complete warn process.</a:t>
            </a:r>
          </a:p>
          <a:p>
            <a:pPr marL="342900" indent="-342900">
              <a:buAutoNum type="arabicPeriod"/>
            </a:pPr>
            <a:endParaRPr lang="zh-CN" altLang="en-US" sz="1600" b="1" dirty="0">
              <a:latin typeface="Tempus Sans ITC" panose="04020404030D07020202" pitchFamily="82" charset="0"/>
              <a:ea typeface="Kim's GirlType" panose="040F0700000000000000" pitchFamily="82" charset="-12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C45C7D8-6C71-44B1-87BF-3F1C76E94516}"/>
              </a:ext>
            </a:extLst>
          </p:cNvPr>
          <p:cNvGrpSpPr/>
          <p:nvPr/>
        </p:nvGrpSpPr>
        <p:grpSpPr>
          <a:xfrm>
            <a:off x="8546592" y="3590076"/>
            <a:ext cx="541137" cy="1681081"/>
            <a:chOff x="9207539" y="2377441"/>
            <a:chExt cx="1174418" cy="168108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0A40BD4-51D2-4F12-8183-944D53977108}"/>
                </a:ext>
              </a:extLst>
            </p:cNvPr>
            <p:cNvSpPr/>
            <p:nvPr/>
          </p:nvSpPr>
          <p:spPr>
            <a:xfrm>
              <a:off x="9207539" y="237744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34021E-1984-47DF-AA61-A03075F581ED}"/>
                </a:ext>
              </a:extLst>
            </p:cNvPr>
            <p:cNvSpPr/>
            <p:nvPr/>
          </p:nvSpPr>
          <p:spPr>
            <a:xfrm>
              <a:off x="9207539" y="261659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DB5C88E-E4DD-4FB1-B00E-30C20F1E47F1}"/>
                </a:ext>
              </a:extLst>
            </p:cNvPr>
            <p:cNvSpPr/>
            <p:nvPr/>
          </p:nvSpPr>
          <p:spPr>
            <a:xfrm>
              <a:off x="9207539" y="285574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9E5732F-AAED-40BC-A43E-F47F596BE38D}"/>
                </a:ext>
              </a:extLst>
            </p:cNvPr>
            <p:cNvSpPr/>
            <p:nvPr/>
          </p:nvSpPr>
          <p:spPr>
            <a:xfrm>
              <a:off x="9207539" y="309489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65E8A85-F645-4090-84CB-0F87FF906D76}"/>
                </a:ext>
              </a:extLst>
            </p:cNvPr>
            <p:cNvSpPr/>
            <p:nvPr/>
          </p:nvSpPr>
          <p:spPr>
            <a:xfrm>
              <a:off x="9207539" y="333404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B496FE7-2F8B-4DD4-9579-7F4A394B1007}"/>
                </a:ext>
              </a:extLst>
            </p:cNvPr>
            <p:cNvSpPr/>
            <p:nvPr/>
          </p:nvSpPr>
          <p:spPr>
            <a:xfrm>
              <a:off x="9207539" y="357319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2BD7EDC-9C89-485E-8BD4-509241521DD6}"/>
                </a:ext>
              </a:extLst>
            </p:cNvPr>
            <p:cNvSpPr/>
            <p:nvPr/>
          </p:nvSpPr>
          <p:spPr>
            <a:xfrm>
              <a:off x="9207539" y="3819372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3685934C-E182-4AAF-A28D-9A7ECA5802F9}"/>
              </a:ext>
            </a:extLst>
          </p:cNvPr>
          <p:cNvSpPr/>
          <p:nvPr/>
        </p:nvSpPr>
        <p:spPr>
          <a:xfrm>
            <a:off x="9334148" y="1560576"/>
            <a:ext cx="1294228" cy="771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127C4C2-0D59-4ADC-A6DE-CE476CB9F8CB}"/>
              </a:ext>
            </a:extLst>
          </p:cNvPr>
          <p:cNvGrpSpPr/>
          <p:nvPr/>
        </p:nvGrpSpPr>
        <p:grpSpPr>
          <a:xfrm>
            <a:off x="9798499" y="3603906"/>
            <a:ext cx="541137" cy="1681081"/>
            <a:chOff x="9207539" y="2377441"/>
            <a:chExt cx="1174418" cy="168108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37C643B-1F1E-4FCF-A688-C88BE4AAF9C5}"/>
                </a:ext>
              </a:extLst>
            </p:cNvPr>
            <p:cNvSpPr/>
            <p:nvPr/>
          </p:nvSpPr>
          <p:spPr>
            <a:xfrm>
              <a:off x="9207539" y="237744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43B6D3F-E9F4-4AEE-8E77-440DEBA68602}"/>
                </a:ext>
              </a:extLst>
            </p:cNvPr>
            <p:cNvSpPr/>
            <p:nvPr/>
          </p:nvSpPr>
          <p:spPr>
            <a:xfrm>
              <a:off x="9207539" y="261659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57DA8EB-8325-4D73-9928-08760813DB8A}"/>
                </a:ext>
              </a:extLst>
            </p:cNvPr>
            <p:cNvSpPr/>
            <p:nvPr/>
          </p:nvSpPr>
          <p:spPr>
            <a:xfrm>
              <a:off x="9207539" y="285574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8DA2817-82CD-4081-996F-11D747AF429B}"/>
                </a:ext>
              </a:extLst>
            </p:cNvPr>
            <p:cNvSpPr/>
            <p:nvPr/>
          </p:nvSpPr>
          <p:spPr>
            <a:xfrm>
              <a:off x="9207539" y="309489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BD2A777-5A36-4B9E-9B0A-972F1F78269F}"/>
                </a:ext>
              </a:extLst>
            </p:cNvPr>
            <p:cNvSpPr/>
            <p:nvPr/>
          </p:nvSpPr>
          <p:spPr>
            <a:xfrm>
              <a:off x="9207539" y="333404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690F4A1-83D5-4D49-AA4E-29A367BB0017}"/>
                </a:ext>
              </a:extLst>
            </p:cNvPr>
            <p:cNvSpPr/>
            <p:nvPr/>
          </p:nvSpPr>
          <p:spPr>
            <a:xfrm>
              <a:off x="9207539" y="357319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DE72684-6118-4D3F-A954-AF122D3C4DEB}"/>
                </a:ext>
              </a:extLst>
            </p:cNvPr>
            <p:cNvSpPr/>
            <p:nvPr/>
          </p:nvSpPr>
          <p:spPr>
            <a:xfrm>
              <a:off x="9207539" y="3819372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1A7E482-0AC1-4895-86CF-AD71BF72891E}"/>
              </a:ext>
            </a:extLst>
          </p:cNvPr>
          <p:cNvGrpSpPr/>
          <p:nvPr/>
        </p:nvGrpSpPr>
        <p:grpSpPr>
          <a:xfrm>
            <a:off x="11050407" y="3603906"/>
            <a:ext cx="541137" cy="1681081"/>
            <a:chOff x="9207539" y="2377441"/>
            <a:chExt cx="1174418" cy="1681081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72B11E9-D38B-434C-AB01-8D23552A386E}"/>
                </a:ext>
              </a:extLst>
            </p:cNvPr>
            <p:cNvSpPr/>
            <p:nvPr/>
          </p:nvSpPr>
          <p:spPr>
            <a:xfrm>
              <a:off x="9207539" y="237744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6C4CD0D-B7E9-4F29-A3CC-11DD29408891}"/>
                </a:ext>
              </a:extLst>
            </p:cNvPr>
            <p:cNvSpPr/>
            <p:nvPr/>
          </p:nvSpPr>
          <p:spPr>
            <a:xfrm>
              <a:off x="9207539" y="261659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C12F1ED-9CEE-4F2D-94C8-115BCF5E584B}"/>
                </a:ext>
              </a:extLst>
            </p:cNvPr>
            <p:cNvSpPr/>
            <p:nvPr/>
          </p:nvSpPr>
          <p:spPr>
            <a:xfrm>
              <a:off x="9207539" y="285574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5ED1F28-4512-4232-A58C-832545CB50BB}"/>
                </a:ext>
              </a:extLst>
            </p:cNvPr>
            <p:cNvSpPr/>
            <p:nvPr/>
          </p:nvSpPr>
          <p:spPr>
            <a:xfrm>
              <a:off x="9207539" y="309489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F2E0E12-02D2-496E-9142-23039066FD78}"/>
                </a:ext>
              </a:extLst>
            </p:cNvPr>
            <p:cNvSpPr/>
            <p:nvPr/>
          </p:nvSpPr>
          <p:spPr>
            <a:xfrm>
              <a:off x="9207539" y="333404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1B44CF2-33CB-4269-B847-424F95FB0A13}"/>
                </a:ext>
              </a:extLst>
            </p:cNvPr>
            <p:cNvSpPr/>
            <p:nvPr/>
          </p:nvSpPr>
          <p:spPr>
            <a:xfrm>
              <a:off x="9207539" y="3573191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5430356-FA57-4494-A458-DBBBF1349A25}"/>
                </a:ext>
              </a:extLst>
            </p:cNvPr>
            <p:cNvSpPr/>
            <p:nvPr/>
          </p:nvSpPr>
          <p:spPr>
            <a:xfrm>
              <a:off x="9207539" y="3819372"/>
              <a:ext cx="1174418" cy="2391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34BEBDA-3C98-4E1E-B9B7-76459B7BC06D}"/>
              </a:ext>
            </a:extLst>
          </p:cNvPr>
          <p:cNvSpPr txBox="1"/>
          <p:nvPr/>
        </p:nvSpPr>
        <p:spPr>
          <a:xfrm>
            <a:off x="8012018" y="3310867"/>
            <a:ext cx="10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warn_list</a:t>
            </a:r>
            <a:endParaRPr lang="zh-CN" altLang="en-US" sz="14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C09A177-B906-40E0-A95D-C2A36844B549}"/>
              </a:ext>
            </a:extLst>
          </p:cNvPr>
          <p:cNvSpPr txBox="1"/>
          <p:nvPr/>
        </p:nvSpPr>
        <p:spPr>
          <a:xfrm>
            <a:off x="9334148" y="3296129"/>
            <a:ext cx="129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patrol_restart</a:t>
            </a:r>
            <a:endParaRPr lang="zh-CN" altLang="en-US" sz="14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F7B42B0-FD52-4B36-AAC7-135D907E5E95}"/>
              </a:ext>
            </a:extLst>
          </p:cNvPr>
          <p:cNvSpPr txBox="1"/>
          <p:nvPr/>
        </p:nvSpPr>
        <p:spPr>
          <a:xfrm>
            <a:off x="10874912" y="3296129"/>
            <a:ext cx="102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commit</a:t>
            </a:r>
            <a:endParaRPr lang="zh-CN" altLang="en-US" sz="1400" b="1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5B97F0D-EE7D-4477-A411-1943A1F70901}"/>
              </a:ext>
            </a:extLst>
          </p:cNvPr>
          <p:cNvCxnSpPr>
            <a:stCxn id="4" idx="3"/>
            <a:endCxn id="27" idx="1"/>
          </p:cNvCxnSpPr>
          <p:nvPr/>
        </p:nvCxnSpPr>
        <p:spPr>
          <a:xfrm>
            <a:off x="8309082" y="1296486"/>
            <a:ext cx="1214601" cy="37708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8C2B90F-6CA2-4C28-963C-2F4E3BDF0FAD}"/>
              </a:ext>
            </a:extLst>
          </p:cNvPr>
          <p:cNvCxnSpPr>
            <a:cxnSpLocks/>
            <a:stCxn id="27" idx="4"/>
            <a:endCxn id="19" idx="0"/>
          </p:cNvCxnSpPr>
          <p:nvPr/>
        </p:nvCxnSpPr>
        <p:spPr>
          <a:xfrm flipH="1">
            <a:off x="8817161" y="2332171"/>
            <a:ext cx="1164101" cy="1257905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B461937-71ED-45BC-92F5-D942DB2473D5}"/>
              </a:ext>
            </a:extLst>
          </p:cNvPr>
          <p:cNvCxnSpPr>
            <a:cxnSpLocks/>
            <a:stCxn id="27" idx="4"/>
            <a:endCxn id="39" idx="0"/>
          </p:cNvCxnSpPr>
          <p:nvPr/>
        </p:nvCxnSpPr>
        <p:spPr>
          <a:xfrm>
            <a:off x="9981262" y="2332171"/>
            <a:ext cx="87806" cy="127173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3539FE0-1EA5-4EE5-A995-A89060ECDFE2}"/>
              </a:ext>
            </a:extLst>
          </p:cNvPr>
          <p:cNvCxnSpPr>
            <a:cxnSpLocks/>
            <a:stCxn id="27" idx="4"/>
            <a:endCxn id="47" idx="0"/>
          </p:cNvCxnSpPr>
          <p:nvPr/>
        </p:nvCxnSpPr>
        <p:spPr>
          <a:xfrm>
            <a:off x="9981262" y="2332171"/>
            <a:ext cx="1339714" cy="1271735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E6A47F6-BBBA-4146-8105-0D995D48186B}"/>
              </a:ext>
            </a:extLst>
          </p:cNvPr>
          <p:cNvCxnSpPr>
            <a:cxnSpLocks/>
            <a:stCxn id="26" idx="2"/>
            <a:endCxn id="5" idx="2"/>
          </p:cNvCxnSpPr>
          <p:nvPr/>
        </p:nvCxnSpPr>
        <p:spPr>
          <a:xfrm rot="5400000" flipH="1">
            <a:off x="6154959" y="2608955"/>
            <a:ext cx="3069352" cy="2255052"/>
          </a:xfrm>
          <a:prstGeom prst="curvedConnector3">
            <a:avLst>
              <a:gd name="adj1" fmla="val -7448"/>
            </a:avLst>
          </a:prstGeom>
          <a:ln w="25400">
            <a:solidFill>
              <a:srgbClr val="0070C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73FA749-88C8-450C-B0CF-A8618AADC4DD}"/>
              </a:ext>
            </a:extLst>
          </p:cNvPr>
          <p:cNvCxnSpPr>
            <a:cxnSpLocks/>
            <a:stCxn id="5" idx="3"/>
            <a:endCxn id="27" idx="2"/>
          </p:cNvCxnSpPr>
          <p:nvPr/>
        </p:nvCxnSpPr>
        <p:spPr>
          <a:xfrm>
            <a:off x="7385069" y="1842087"/>
            <a:ext cx="1949079" cy="10428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68">
            <a:extLst>
              <a:ext uri="{FF2B5EF4-FFF2-40B4-BE49-F238E27FC236}">
                <a16:creationId xmlns:a16="http://schemas.microsoft.com/office/drawing/2014/main" id="{82678255-8C3E-4D9E-9345-C7EC6F731366}"/>
              </a:ext>
            </a:extLst>
          </p:cNvPr>
          <p:cNvCxnSpPr>
            <a:cxnSpLocks/>
            <a:stCxn id="45" idx="2"/>
            <a:endCxn id="6" idx="2"/>
          </p:cNvCxnSpPr>
          <p:nvPr/>
        </p:nvCxnSpPr>
        <p:spPr>
          <a:xfrm rot="5400000">
            <a:off x="7560868" y="3365147"/>
            <a:ext cx="588361" cy="4428040"/>
          </a:xfrm>
          <a:prstGeom prst="curvedConnector3">
            <a:avLst>
              <a:gd name="adj1" fmla="val 148169"/>
            </a:avLst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93EF81D-EDDD-4EDD-9DC7-2B59F4980AC9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V="1">
            <a:off x="6463988" y="2219174"/>
            <a:ext cx="3059695" cy="3294456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68">
            <a:extLst>
              <a:ext uri="{FF2B5EF4-FFF2-40B4-BE49-F238E27FC236}">
                <a16:creationId xmlns:a16="http://schemas.microsoft.com/office/drawing/2014/main" id="{07118BF1-14F6-4EAF-9FD9-39844CB8E491}"/>
              </a:ext>
            </a:extLst>
          </p:cNvPr>
          <p:cNvCxnSpPr>
            <a:cxnSpLocks/>
            <a:stCxn id="53" idx="2"/>
            <a:endCxn id="4" idx="2"/>
          </p:cNvCxnSpPr>
          <p:nvPr/>
        </p:nvCxnSpPr>
        <p:spPr>
          <a:xfrm rot="5400000" flipH="1">
            <a:off x="7589157" y="1553169"/>
            <a:ext cx="3628783" cy="3834854"/>
          </a:xfrm>
          <a:prstGeom prst="curvedConnector3">
            <a:avLst>
              <a:gd name="adj1" fmla="val -6300"/>
            </a:avLst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9DAD0B52-7155-4972-BC31-767D19F2BA23}"/>
              </a:ext>
            </a:extLst>
          </p:cNvPr>
          <p:cNvSpPr/>
          <p:nvPr/>
        </p:nvSpPr>
        <p:spPr>
          <a:xfrm>
            <a:off x="3333571" y="2605129"/>
            <a:ext cx="2069945" cy="984947"/>
          </a:xfrm>
          <a:prstGeom prst="rect">
            <a:avLst/>
          </a:prstGeom>
          <a:solidFill>
            <a:schemeClr val="accent1">
              <a:alpha val="90000"/>
            </a:schemeClr>
          </a:solidFill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PatrolCenter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10.98.81.10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8B1F363-E7AD-4D42-AD07-5D64354EAA72}"/>
              </a:ext>
            </a:extLst>
          </p:cNvPr>
          <p:cNvSpPr txBox="1"/>
          <p:nvPr/>
        </p:nvSpPr>
        <p:spPr>
          <a:xfrm>
            <a:off x="1643226" y="1470627"/>
            <a:ext cx="4599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>
                <a:latin typeface="Tempus Sans ITC" panose="04020404030D07020202" pitchFamily="82" charset="0"/>
                <a:ea typeface="Kim's GirlType" panose="040F0700000000000000" pitchFamily="82" charset="-120"/>
              </a:rPr>
              <a:t>Classifying system warn items. </a:t>
            </a: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Tempus Sans ITC" panose="04020404030D07020202" pitchFamily="82" charset="0"/>
                <a:ea typeface="Kim's GirlType" panose="040F0700000000000000" pitchFamily="82" charset="-120"/>
              </a:rPr>
              <a:t>put </a:t>
            </a:r>
            <a:r>
              <a:rPr lang="en-US" altLang="zh-CN" sz="1600" b="1" dirty="0" err="1">
                <a:latin typeface="Tempus Sans ITC" panose="04020404030D07020202" pitchFamily="82" charset="0"/>
                <a:ea typeface="Kim's GirlType" panose="040F0700000000000000" pitchFamily="82" charset="-120"/>
              </a:rPr>
              <a:t>todo</a:t>
            </a:r>
            <a:r>
              <a:rPr lang="en-US" altLang="zh-CN" sz="1600" b="1" dirty="0">
                <a:latin typeface="Tempus Sans ITC" panose="04020404030D07020202" pitchFamily="82" charset="0"/>
                <a:ea typeface="Kim's GirlType" panose="040F0700000000000000" pitchFamily="82" charset="-120"/>
              </a:rPr>
              <a:t> into queues, i.e. </a:t>
            </a:r>
            <a:r>
              <a:rPr lang="en-US" altLang="zh-CN" sz="1600" b="1" dirty="0" err="1">
                <a:latin typeface="Tempus Sans ITC" panose="04020404030D07020202" pitchFamily="82" charset="0"/>
                <a:ea typeface="Kim's GirlType" panose="040F0700000000000000" pitchFamily="82" charset="-120"/>
              </a:rPr>
              <a:t>restart_patrol</a:t>
            </a:r>
            <a:r>
              <a:rPr lang="en-US" altLang="zh-CN" sz="1600" b="1" dirty="0">
                <a:latin typeface="Tempus Sans ITC" panose="04020404030D07020202" pitchFamily="82" charset="0"/>
                <a:ea typeface="Kim's GirlType" panose="040F0700000000000000" pitchFamily="82" charset="-120"/>
              </a:rPr>
              <a:t>;</a:t>
            </a:r>
          </a:p>
          <a:p>
            <a:pPr marL="342900" indent="-342900">
              <a:buAutoNum type="arabicPeriod"/>
            </a:pPr>
            <a:endParaRPr lang="en-US" altLang="zh-CN" sz="1600" b="1" dirty="0">
              <a:latin typeface="Tempus Sans ITC" panose="04020404030D07020202" pitchFamily="82" charset="0"/>
              <a:ea typeface="Kim's GirlType" panose="040F0700000000000000" pitchFamily="82" charset="-12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4AFCE38-03FC-4017-8E7D-663CC752E8A1}"/>
              </a:ext>
            </a:extLst>
          </p:cNvPr>
          <p:cNvSpPr txBox="1"/>
          <p:nvPr/>
        </p:nvSpPr>
        <p:spPr>
          <a:xfrm>
            <a:off x="3670846" y="5915947"/>
            <a:ext cx="4599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sz="1600" b="1" dirty="0">
              <a:latin typeface="Tempus Sans ITC" panose="04020404030D07020202" pitchFamily="82" charset="0"/>
              <a:ea typeface="Kim's GirlType" panose="040F0700000000000000" pitchFamily="82" charset="-120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Tempus Sans ITC" panose="04020404030D07020202" pitchFamily="82" charset="0"/>
                <a:ea typeface="Kim's GirlType" panose="040F0700000000000000" pitchFamily="82" charset="-120"/>
              </a:rPr>
              <a:t>Do the actual task upon targets, via BBSA;</a:t>
            </a:r>
          </a:p>
          <a:p>
            <a:pPr marL="342900" indent="-342900">
              <a:buAutoNum type="arabicPeriod"/>
            </a:pPr>
            <a:endParaRPr lang="en-US" altLang="zh-CN" sz="1600" b="1" dirty="0">
              <a:latin typeface="Tempus Sans ITC" panose="04020404030D07020202" pitchFamily="82" charset="0"/>
              <a:ea typeface="Kim's GirlType" panose="040F0700000000000000" pitchFamily="82" charset="-12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6E4B8AE-BA5F-45D5-BC32-CCB286BAAC18}"/>
              </a:ext>
            </a:extLst>
          </p:cNvPr>
          <p:cNvSpPr txBox="1"/>
          <p:nvPr/>
        </p:nvSpPr>
        <p:spPr>
          <a:xfrm>
            <a:off x="1653684" y="2571704"/>
            <a:ext cx="1853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AutoNum type="arabicPeriod"/>
              <a:defRPr sz="1600" b="1">
                <a:latin typeface="Tempus Sans ITC" panose="04020404030D07020202" pitchFamily="82" charset="0"/>
                <a:ea typeface="Kim's GirlType" panose="040F0700000000000000" pitchFamily="82" charset="-120"/>
              </a:defRPr>
            </a:lvl1pPr>
          </a:lstStyle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Scripts to deploy </a:t>
            </a:r>
            <a:r>
              <a:rPr lang="en-US" altLang="zh-CN" dirty="0" err="1">
                <a:solidFill>
                  <a:srgbClr val="FFC000"/>
                </a:solidFill>
              </a:rPr>
              <a:t>PatrolCli</a:t>
            </a:r>
            <a:r>
              <a:rPr lang="en-US" altLang="zh-CN" dirty="0">
                <a:solidFill>
                  <a:srgbClr val="FFC000"/>
                </a:solidFill>
              </a:rPr>
              <a:t> is needed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7364CD5-A8A9-41F1-B81A-E2261C27154A}"/>
              </a:ext>
            </a:extLst>
          </p:cNvPr>
          <p:cNvSpPr txBox="1"/>
          <p:nvPr/>
        </p:nvSpPr>
        <p:spPr>
          <a:xfrm>
            <a:off x="1480508" y="5003117"/>
            <a:ext cx="185306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AutoNum type="arabicPeriod"/>
              <a:defRPr sz="1600" b="1">
                <a:latin typeface="Tempus Sans ITC" panose="04020404030D07020202" pitchFamily="82" charset="0"/>
                <a:ea typeface="Kim's GirlType" panose="040F0700000000000000" pitchFamily="82" charset="-120"/>
              </a:defRPr>
            </a:lvl1pPr>
          </a:lstStyle>
          <a:p>
            <a:pPr marL="0" indent="0">
              <a:buNone/>
            </a:pPr>
            <a:r>
              <a:rPr lang="en-US" altLang="zh-CN" sz="1400" b="0" dirty="0">
                <a:latin typeface="Century Gothic" panose="020B0502020202020204" pitchFamily="34" charset="0"/>
                <a:cs typeface="Arial" panose="020B0604020202020204" pitchFamily="34" charset="0"/>
              </a:rPr>
              <a:t>Python 3.6+ w/:</a:t>
            </a:r>
          </a:p>
          <a:p>
            <a:r>
              <a:rPr lang="en-US" altLang="zh-CN" sz="1400" b="0" dirty="0" err="1">
                <a:latin typeface="Century Gothic" panose="020B0502020202020204" pitchFamily="34" charset="0"/>
                <a:cs typeface="Arial" panose="020B0604020202020204" pitchFamily="34" charset="0"/>
              </a:rPr>
              <a:t>pika</a:t>
            </a:r>
            <a:endParaRPr lang="en-US" altLang="zh-CN" sz="1400" b="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DA8986B-89D2-46E0-84FE-E59B298F7B9D}"/>
              </a:ext>
            </a:extLst>
          </p:cNvPr>
          <p:cNvSpPr txBox="1"/>
          <p:nvPr/>
        </p:nvSpPr>
        <p:spPr>
          <a:xfrm>
            <a:off x="1502349" y="3226777"/>
            <a:ext cx="185306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AutoNum type="arabicPeriod"/>
              <a:defRPr sz="1600" b="1">
                <a:latin typeface="Tempus Sans ITC" panose="04020404030D07020202" pitchFamily="82" charset="0"/>
                <a:ea typeface="Kim's GirlType" panose="040F0700000000000000" pitchFamily="82" charset="-120"/>
              </a:defRPr>
            </a:lvl1pPr>
          </a:lstStyle>
          <a:p>
            <a:pPr marL="0" indent="0">
              <a:buNone/>
            </a:pPr>
            <a:r>
              <a:rPr lang="en-US" altLang="zh-CN" sz="1400" b="0" dirty="0">
                <a:latin typeface="Century Gothic" panose="020B0502020202020204" pitchFamily="34" charset="0"/>
                <a:cs typeface="Arial" panose="020B0604020202020204" pitchFamily="34" charset="0"/>
              </a:rPr>
              <a:t>Python 3.6+ w/:</a:t>
            </a:r>
          </a:p>
          <a:p>
            <a:r>
              <a:rPr lang="en-US" altLang="zh-CN" sz="1400" b="0">
                <a:latin typeface="Century Gothic" panose="020B0502020202020204" pitchFamily="34" charset="0"/>
                <a:cs typeface="Arial" panose="020B0604020202020204" pitchFamily="34" charset="0"/>
              </a:rPr>
              <a:t>pika</a:t>
            </a:r>
            <a:endParaRPr lang="en-US" altLang="zh-CN" sz="1400" b="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E3A5FF3-216A-4686-B0F3-2D375C69BAED}"/>
              </a:ext>
            </a:extLst>
          </p:cNvPr>
          <p:cNvSpPr txBox="1"/>
          <p:nvPr/>
        </p:nvSpPr>
        <p:spPr>
          <a:xfrm>
            <a:off x="3084022" y="148569"/>
            <a:ext cx="1853063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AutoNum type="arabicPeriod"/>
              <a:defRPr sz="1600" b="1">
                <a:latin typeface="Tempus Sans ITC" panose="04020404030D07020202" pitchFamily="82" charset="0"/>
                <a:ea typeface="Kim's GirlType" panose="040F0700000000000000" pitchFamily="82" charset="-120"/>
              </a:defRPr>
            </a:lvl1pPr>
          </a:lstStyle>
          <a:p>
            <a:pPr marL="0" indent="0">
              <a:buNone/>
            </a:pPr>
            <a:r>
              <a:rPr lang="en-US" altLang="zh-CN" sz="1400" b="0" dirty="0">
                <a:latin typeface="Century Gothic" panose="020B0502020202020204" pitchFamily="34" charset="0"/>
                <a:cs typeface="Arial" panose="020B0604020202020204" pitchFamily="34" charset="0"/>
              </a:rPr>
              <a:t>Python 3.6+ w/:</a:t>
            </a:r>
          </a:p>
          <a:p>
            <a:r>
              <a:rPr lang="en-US" altLang="zh-CN" sz="1400" b="0" dirty="0" err="1">
                <a:latin typeface="Century Gothic" panose="020B0502020202020204" pitchFamily="34" charset="0"/>
                <a:cs typeface="Arial" panose="020B0604020202020204" pitchFamily="34" charset="0"/>
              </a:rPr>
              <a:t>pika</a:t>
            </a:r>
            <a:endParaRPr lang="en-US" altLang="zh-CN" sz="1400" b="0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b="0" dirty="0">
                <a:latin typeface="Century Gothic" panose="020B0502020202020204" pitchFamily="34" charset="0"/>
                <a:cs typeface="Arial" panose="020B0604020202020204" pitchFamily="34" charset="0"/>
              </a:rPr>
              <a:t>requests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79D3FB4-A7DB-487F-BBF1-A89CB26E7988}"/>
              </a:ext>
            </a:extLst>
          </p:cNvPr>
          <p:cNvSpPr txBox="1"/>
          <p:nvPr/>
        </p:nvSpPr>
        <p:spPr>
          <a:xfrm>
            <a:off x="8197570" y="5843912"/>
            <a:ext cx="185306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AutoNum type="arabicPeriod"/>
              <a:defRPr sz="1600" b="1">
                <a:latin typeface="Tempus Sans ITC" panose="04020404030D07020202" pitchFamily="82" charset="0"/>
                <a:ea typeface="Kim's GirlType" panose="040F0700000000000000" pitchFamily="82" charset="-120"/>
              </a:defRPr>
            </a:lvl1pPr>
          </a:lstStyle>
          <a:p>
            <a:pPr marL="0" indent="0">
              <a:buNone/>
            </a:pPr>
            <a:r>
              <a:rPr lang="en-US" altLang="zh-CN" sz="1400" b="0" dirty="0">
                <a:latin typeface="Century Gothic" panose="020B0502020202020204" pitchFamily="34" charset="0"/>
                <a:cs typeface="Arial" panose="020B0604020202020204" pitchFamily="34" charset="0"/>
              </a:rPr>
              <a:t>RabbitMQ:</a:t>
            </a:r>
          </a:p>
          <a:p>
            <a:pPr marL="0" indent="0">
              <a:buNone/>
            </a:pPr>
            <a:r>
              <a:rPr lang="en-US" altLang="zh-CN" sz="1400" b="0" dirty="0">
                <a:latin typeface="Century Gothic" panose="020B0502020202020204" pitchFamily="34" charset="0"/>
                <a:cs typeface="Arial" panose="020B0604020202020204" pitchFamily="34" charset="0"/>
              </a:rPr>
              <a:t>  - Server 3.6.x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0883F59-7BD4-415B-9CD6-A676B83350A2}"/>
              </a:ext>
            </a:extLst>
          </p:cNvPr>
          <p:cNvSpPr txBox="1"/>
          <p:nvPr/>
        </p:nvSpPr>
        <p:spPr>
          <a:xfrm>
            <a:off x="302549" y="163490"/>
            <a:ext cx="25143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AutoNum type="arabicPeriod"/>
              <a:defRPr sz="1600" b="1">
                <a:latin typeface="Tempus Sans ITC" panose="04020404030D07020202" pitchFamily="82" charset="0"/>
                <a:ea typeface="Kim's GirlType" panose="040F0700000000000000" pitchFamily="82" charset="-120"/>
              </a:defRPr>
            </a:lvl1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!!! real interaction is done via mgmt. network !!!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4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131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Kim's GirlType</vt:lpstr>
      <vt:lpstr>等线</vt:lpstr>
      <vt:lpstr>等线 Light</vt:lpstr>
      <vt:lpstr>Arial</vt:lpstr>
      <vt:lpstr>Century Gothic</vt:lpstr>
      <vt:lpstr>Tempus Sans ITC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Kuvun Yang</dc:creator>
  <cp:lastModifiedBy>Kuvun Yang</cp:lastModifiedBy>
  <cp:revision>47</cp:revision>
  <dcterms:created xsi:type="dcterms:W3CDTF">2017-08-08T01:13:45Z</dcterms:created>
  <dcterms:modified xsi:type="dcterms:W3CDTF">2017-08-08T08:01:01Z</dcterms:modified>
</cp:coreProperties>
</file>