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8FF39-F4E5-4E58-98A4-CBB94E4014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1558BC0-CE1D-45AD-9E43-B5964A27BF94}">
      <dgm:prSet phldrT="[Text]" custT="1"/>
      <dgm:spPr/>
      <dgm:t>
        <a:bodyPr/>
        <a:lstStyle/>
        <a:p>
          <a:r>
            <a:rPr lang="en-US" sz="1200" dirty="0">
              <a:latin typeface="+mj-lt"/>
            </a:rPr>
            <a:t>Prepare everything </a:t>
          </a:r>
          <a:r>
            <a:rPr lang="en-US" sz="1200">
              <a:latin typeface="+mj-lt"/>
            </a:rPr>
            <a:t>you need in </a:t>
          </a:r>
          <a:r>
            <a:rPr lang="en-US" sz="1200" dirty="0">
              <a:latin typeface="+mj-lt"/>
            </a:rPr>
            <a:t>your local system</a:t>
          </a:r>
        </a:p>
      </dgm:t>
    </dgm:pt>
    <dgm:pt modelId="{59015858-6DE4-4C65-B516-78393292C817}" type="parTrans" cxnId="{485409B0-AE67-4AD6-89F0-80AA9599269D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E67E9457-1B6D-490D-841F-D00401366B48}" type="sibTrans" cxnId="{485409B0-AE67-4AD6-89F0-80AA9599269D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40B9EBFA-806B-4A9A-BB47-C1876EFCB6A6}">
      <dgm:prSet phldrT="[Text]" custT="1"/>
      <dgm:spPr/>
      <dgm:t>
        <a:bodyPr/>
        <a:lstStyle/>
        <a:p>
          <a:r>
            <a:rPr lang="en-US" sz="1200" dirty="0">
              <a:latin typeface="+mj-lt"/>
            </a:rPr>
            <a:t>Set up the environment and Jupyter Notebook</a:t>
          </a:r>
        </a:p>
      </dgm:t>
    </dgm:pt>
    <dgm:pt modelId="{CA176298-6ABD-4034-9624-10CE098F6218}" type="parTrans" cxnId="{EA2ED96C-6507-4987-8141-2ED047041185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475B7D03-6A6C-47A5-BE14-75B75FA19101}" type="sibTrans" cxnId="{EA2ED96C-6507-4987-8141-2ED047041185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A2C74E9A-9283-4C2D-97FA-B75119C83778}">
      <dgm:prSet phldrT="[Text]" custT="1"/>
      <dgm:spPr/>
      <dgm:t>
        <a:bodyPr/>
        <a:lstStyle/>
        <a:p>
          <a:r>
            <a:rPr lang="en-US" sz="1200" dirty="0">
              <a:latin typeface="+mj-lt"/>
            </a:rPr>
            <a:t>Request EC2 spot instance and connect to the instance</a:t>
          </a:r>
        </a:p>
      </dgm:t>
    </dgm:pt>
    <dgm:pt modelId="{A7FA4299-D2DE-467A-A4E0-4A05C44F0FE2}" type="parTrans" cxnId="{B6A91B14-FC44-49B7-8EAF-7DF438AED597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32642A77-A62C-4C0C-AC30-24E715AE24F2}" type="sibTrans" cxnId="{B6A91B14-FC44-49B7-8EAF-7DF438AED597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51A93A78-A580-4DB6-A94F-9B1502C50ACA}">
      <dgm:prSet phldrT="[Text]" custT="1"/>
      <dgm:spPr/>
      <dgm:t>
        <a:bodyPr/>
        <a:lstStyle/>
        <a:p>
          <a:r>
            <a:rPr lang="en-US" sz="1200" dirty="0">
              <a:latin typeface="+mj-lt"/>
            </a:rPr>
            <a:t>Transfer files from your local machine or Google Drive to the instance</a:t>
          </a:r>
        </a:p>
      </dgm:t>
    </dgm:pt>
    <dgm:pt modelId="{6EA55B39-E0AB-42B2-89B3-443BDA05B763}" type="parTrans" cxnId="{D5E8A447-C8AC-4C86-A207-4A25259131B9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AF255C7C-F3D5-41A5-A637-E745899999A5}" type="sibTrans" cxnId="{D5E8A447-C8AC-4C86-A207-4A25259131B9}">
      <dgm:prSet/>
      <dgm:spPr/>
      <dgm:t>
        <a:bodyPr/>
        <a:lstStyle/>
        <a:p>
          <a:endParaRPr lang="en-US" sz="1400">
            <a:latin typeface="+mj-lt"/>
          </a:endParaRPr>
        </a:p>
      </dgm:t>
    </dgm:pt>
    <dgm:pt modelId="{B9FA196E-5371-434C-BE56-C9A49E35D0AF}">
      <dgm:prSet phldrT="[Text]" custT="1"/>
      <dgm:spPr/>
      <dgm:t>
        <a:bodyPr/>
        <a:lstStyle/>
        <a:p>
          <a:r>
            <a:rPr lang="en-US" sz="1200" dirty="0">
              <a:latin typeface="+mj-lt"/>
            </a:rPr>
            <a:t>Store the result in the local machine and terminate the instance</a:t>
          </a:r>
        </a:p>
      </dgm:t>
    </dgm:pt>
    <dgm:pt modelId="{E475582E-7547-44E5-A84E-F35AD9332AC5}" type="parTrans" cxnId="{BA565B63-4B52-430D-9A74-0F8A733CF787}">
      <dgm:prSet/>
      <dgm:spPr/>
      <dgm:t>
        <a:bodyPr/>
        <a:lstStyle/>
        <a:p>
          <a:endParaRPr lang="en-US" sz="2000"/>
        </a:p>
      </dgm:t>
    </dgm:pt>
    <dgm:pt modelId="{C0346A57-DFD4-4219-ACAC-40AFED7A6BAF}" type="sibTrans" cxnId="{BA565B63-4B52-430D-9A74-0F8A733CF787}">
      <dgm:prSet/>
      <dgm:spPr/>
      <dgm:t>
        <a:bodyPr/>
        <a:lstStyle/>
        <a:p>
          <a:endParaRPr lang="en-US" sz="2000"/>
        </a:p>
      </dgm:t>
    </dgm:pt>
    <dgm:pt modelId="{03BFAE27-25F3-4ED1-A320-64CB8B76E9E1}" type="pres">
      <dgm:prSet presAssocID="{6EE8FF39-F4E5-4E58-98A4-CBB94E40148F}" presName="Name0" presStyleCnt="0">
        <dgm:presLayoutVars>
          <dgm:dir/>
          <dgm:animLvl val="lvl"/>
          <dgm:resizeHandles val="exact"/>
        </dgm:presLayoutVars>
      </dgm:prSet>
      <dgm:spPr/>
    </dgm:pt>
    <dgm:pt modelId="{2A35E85E-1885-417A-82F7-C44A0E87261B}" type="pres">
      <dgm:prSet presAssocID="{11558BC0-CE1D-45AD-9E43-B5964A27BF94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2D841DF-8EBC-4AA9-A380-19B365DC5238}" type="pres">
      <dgm:prSet presAssocID="{E67E9457-1B6D-490D-841F-D00401366B48}" presName="parTxOnlySpace" presStyleCnt="0"/>
      <dgm:spPr/>
    </dgm:pt>
    <dgm:pt modelId="{8C01115E-9B7D-461D-8136-899FC7899F33}" type="pres">
      <dgm:prSet presAssocID="{A2C74E9A-9283-4C2D-97FA-B75119C8377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C0C43C8-AD24-4E75-AB95-9C175023CFBB}" type="pres">
      <dgm:prSet presAssocID="{32642A77-A62C-4C0C-AC30-24E715AE24F2}" presName="parTxOnlySpace" presStyleCnt="0"/>
      <dgm:spPr/>
    </dgm:pt>
    <dgm:pt modelId="{B7A0D089-1216-47FA-9163-21753A97D7B5}" type="pres">
      <dgm:prSet presAssocID="{40B9EBFA-806B-4A9A-BB47-C1876EFCB6A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9549BD0-9D45-472B-86F1-25BC4BD88C73}" type="pres">
      <dgm:prSet presAssocID="{475B7D03-6A6C-47A5-BE14-75B75FA19101}" presName="parTxOnlySpace" presStyleCnt="0"/>
      <dgm:spPr/>
    </dgm:pt>
    <dgm:pt modelId="{68C1E109-FA8C-419C-B9A7-2488BE29028B}" type="pres">
      <dgm:prSet presAssocID="{51A93A78-A580-4DB6-A94F-9B1502C50AC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9E07D52-C8F3-4F3E-B7D6-2A4D11D1245D}" type="pres">
      <dgm:prSet presAssocID="{AF255C7C-F3D5-41A5-A637-E745899999A5}" presName="parTxOnlySpace" presStyleCnt="0"/>
      <dgm:spPr/>
    </dgm:pt>
    <dgm:pt modelId="{6703C5A1-6821-4277-9F52-25AEB327509B}" type="pres">
      <dgm:prSet presAssocID="{B9FA196E-5371-434C-BE56-C9A49E35D0A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6A91B14-FC44-49B7-8EAF-7DF438AED597}" srcId="{6EE8FF39-F4E5-4E58-98A4-CBB94E40148F}" destId="{A2C74E9A-9283-4C2D-97FA-B75119C83778}" srcOrd="1" destOrd="0" parTransId="{A7FA4299-D2DE-467A-A4E0-4A05C44F0FE2}" sibTransId="{32642A77-A62C-4C0C-AC30-24E715AE24F2}"/>
    <dgm:cxn modelId="{8CC9625D-AA09-408E-8D59-45A70397C583}" type="presOf" srcId="{11558BC0-CE1D-45AD-9E43-B5964A27BF94}" destId="{2A35E85E-1885-417A-82F7-C44A0E87261B}" srcOrd="0" destOrd="0" presId="urn:microsoft.com/office/officeart/2005/8/layout/chevron1"/>
    <dgm:cxn modelId="{65CA0243-A458-4EA6-8FB2-4FA977BE87EE}" type="presOf" srcId="{A2C74E9A-9283-4C2D-97FA-B75119C83778}" destId="{8C01115E-9B7D-461D-8136-899FC7899F33}" srcOrd="0" destOrd="0" presId="urn:microsoft.com/office/officeart/2005/8/layout/chevron1"/>
    <dgm:cxn modelId="{BA565B63-4B52-430D-9A74-0F8A733CF787}" srcId="{6EE8FF39-F4E5-4E58-98A4-CBB94E40148F}" destId="{B9FA196E-5371-434C-BE56-C9A49E35D0AF}" srcOrd="4" destOrd="0" parTransId="{E475582E-7547-44E5-A84E-F35AD9332AC5}" sibTransId="{C0346A57-DFD4-4219-ACAC-40AFED7A6BAF}"/>
    <dgm:cxn modelId="{D5E8A447-C8AC-4C86-A207-4A25259131B9}" srcId="{6EE8FF39-F4E5-4E58-98A4-CBB94E40148F}" destId="{51A93A78-A580-4DB6-A94F-9B1502C50ACA}" srcOrd="3" destOrd="0" parTransId="{6EA55B39-E0AB-42B2-89B3-443BDA05B763}" sibTransId="{AF255C7C-F3D5-41A5-A637-E745899999A5}"/>
    <dgm:cxn modelId="{EA2ED96C-6507-4987-8141-2ED047041185}" srcId="{6EE8FF39-F4E5-4E58-98A4-CBB94E40148F}" destId="{40B9EBFA-806B-4A9A-BB47-C1876EFCB6A6}" srcOrd="2" destOrd="0" parTransId="{CA176298-6ABD-4034-9624-10CE098F6218}" sibTransId="{475B7D03-6A6C-47A5-BE14-75B75FA19101}"/>
    <dgm:cxn modelId="{A9BE3196-33BB-448B-A801-DC568E662DF8}" type="presOf" srcId="{51A93A78-A580-4DB6-A94F-9B1502C50ACA}" destId="{68C1E109-FA8C-419C-B9A7-2488BE29028B}" srcOrd="0" destOrd="0" presId="urn:microsoft.com/office/officeart/2005/8/layout/chevron1"/>
    <dgm:cxn modelId="{0368C7A3-3E53-4FCE-A47A-FD74B9EA5DC2}" type="presOf" srcId="{6EE8FF39-F4E5-4E58-98A4-CBB94E40148F}" destId="{03BFAE27-25F3-4ED1-A320-64CB8B76E9E1}" srcOrd="0" destOrd="0" presId="urn:microsoft.com/office/officeart/2005/8/layout/chevron1"/>
    <dgm:cxn modelId="{485409B0-AE67-4AD6-89F0-80AA9599269D}" srcId="{6EE8FF39-F4E5-4E58-98A4-CBB94E40148F}" destId="{11558BC0-CE1D-45AD-9E43-B5964A27BF94}" srcOrd="0" destOrd="0" parTransId="{59015858-6DE4-4C65-B516-78393292C817}" sibTransId="{E67E9457-1B6D-490D-841F-D00401366B48}"/>
    <dgm:cxn modelId="{B802EDB1-C2CC-46EE-A29C-7F9F16214FF3}" type="presOf" srcId="{B9FA196E-5371-434C-BE56-C9A49E35D0AF}" destId="{6703C5A1-6821-4277-9F52-25AEB327509B}" srcOrd="0" destOrd="0" presId="urn:microsoft.com/office/officeart/2005/8/layout/chevron1"/>
    <dgm:cxn modelId="{5A2F66E8-E2C7-4541-9B74-5CA44E35EB1A}" type="presOf" srcId="{40B9EBFA-806B-4A9A-BB47-C1876EFCB6A6}" destId="{B7A0D089-1216-47FA-9163-21753A97D7B5}" srcOrd="0" destOrd="0" presId="urn:microsoft.com/office/officeart/2005/8/layout/chevron1"/>
    <dgm:cxn modelId="{A53EB470-9852-4E80-B61A-5D6A68976782}" type="presParOf" srcId="{03BFAE27-25F3-4ED1-A320-64CB8B76E9E1}" destId="{2A35E85E-1885-417A-82F7-C44A0E87261B}" srcOrd="0" destOrd="0" presId="urn:microsoft.com/office/officeart/2005/8/layout/chevron1"/>
    <dgm:cxn modelId="{F509C156-4413-4A8A-8A08-BD71C4759BCE}" type="presParOf" srcId="{03BFAE27-25F3-4ED1-A320-64CB8B76E9E1}" destId="{02D841DF-8EBC-4AA9-A380-19B365DC5238}" srcOrd="1" destOrd="0" presId="urn:microsoft.com/office/officeart/2005/8/layout/chevron1"/>
    <dgm:cxn modelId="{FC042D57-00C5-45F6-BA3C-7C4AAAD2F832}" type="presParOf" srcId="{03BFAE27-25F3-4ED1-A320-64CB8B76E9E1}" destId="{8C01115E-9B7D-461D-8136-899FC7899F33}" srcOrd="2" destOrd="0" presId="urn:microsoft.com/office/officeart/2005/8/layout/chevron1"/>
    <dgm:cxn modelId="{E3A733D4-BA7D-4D7F-AACB-4AD73BC7D402}" type="presParOf" srcId="{03BFAE27-25F3-4ED1-A320-64CB8B76E9E1}" destId="{7C0C43C8-AD24-4E75-AB95-9C175023CFBB}" srcOrd="3" destOrd="0" presId="urn:microsoft.com/office/officeart/2005/8/layout/chevron1"/>
    <dgm:cxn modelId="{BDC1AB2F-8EE2-4D15-A9B0-E153BB653B58}" type="presParOf" srcId="{03BFAE27-25F3-4ED1-A320-64CB8B76E9E1}" destId="{B7A0D089-1216-47FA-9163-21753A97D7B5}" srcOrd="4" destOrd="0" presId="urn:microsoft.com/office/officeart/2005/8/layout/chevron1"/>
    <dgm:cxn modelId="{13B36A04-C822-47B2-94A5-0EA25B62B326}" type="presParOf" srcId="{03BFAE27-25F3-4ED1-A320-64CB8B76E9E1}" destId="{19549BD0-9D45-472B-86F1-25BC4BD88C73}" srcOrd="5" destOrd="0" presId="urn:microsoft.com/office/officeart/2005/8/layout/chevron1"/>
    <dgm:cxn modelId="{DD1FEB88-4D59-4439-8F62-285CD165AD5E}" type="presParOf" srcId="{03BFAE27-25F3-4ED1-A320-64CB8B76E9E1}" destId="{68C1E109-FA8C-419C-B9A7-2488BE29028B}" srcOrd="6" destOrd="0" presId="urn:microsoft.com/office/officeart/2005/8/layout/chevron1"/>
    <dgm:cxn modelId="{D3602E21-A507-453F-AB13-40A1307479CD}" type="presParOf" srcId="{03BFAE27-25F3-4ED1-A320-64CB8B76E9E1}" destId="{C9E07D52-C8F3-4F3E-B7D6-2A4D11D1245D}" srcOrd="7" destOrd="0" presId="urn:microsoft.com/office/officeart/2005/8/layout/chevron1"/>
    <dgm:cxn modelId="{ED90AAF8-99BC-4D99-960A-81A985FC033D}" type="presParOf" srcId="{03BFAE27-25F3-4ED1-A320-64CB8B76E9E1}" destId="{6703C5A1-6821-4277-9F52-25AEB327509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5E85E-1885-417A-82F7-C44A0E87261B}">
      <dsp:nvSpPr>
        <dsp:cNvPr id="0" name=""/>
        <dsp:cNvSpPr/>
      </dsp:nvSpPr>
      <dsp:spPr>
        <a:xfrm>
          <a:off x="2601" y="384818"/>
          <a:ext cx="2314997" cy="925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j-lt"/>
            </a:rPr>
            <a:t>Prepare everything </a:t>
          </a:r>
          <a:r>
            <a:rPr lang="en-US" sz="1200" kern="1200">
              <a:latin typeface="+mj-lt"/>
            </a:rPr>
            <a:t>you need in </a:t>
          </a:r>
          <a:r>
            <a:rPr lang="en-US" sz="1200" kern="1200" dirty="0">
              <a:latin typeface="+mj-lt"/>
            </a:rPr>
            <a:t>your local system</a:t>
          </a:r>
        </a:p>
      </dsp:txBody>
      <dsp:txXfrm>
        <a:off x="465600" y="384818"/>
        <a:ext cx="1388999" cy="925998"/>
      </dsp:txXfrm>
    </dsp:sp>
    <dsp:sp modelId="{8C01115E-9B7D-461D-8136-899FC7899F33}">
      <dsp:nvSpPr>
        <dsp:cNvPr id="0" name=""/>
        <dsp:cNvSpPr/>
      </dsp:nvSpPr>
      <dsp:spPr>
        <a:xfrm>
          <a:off x="2086098" y="384818"/>
          <a:ext cx="2314997" cy="925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j-lt"/>
            </a:rPr>
            <a:t>Request EC2 spot instance and connect to the instance</a:t>
          </a:r>
        </a:p>
      </dsp:txBody>
      <dsp:txXfrm>
        <a:off x="2549097" y="384818"/>
        <a:ext cx="1388999" cy="925998"/>
      </dsp:txXfrm>
    </dsp:sp>
    <dsp:sp modelId="{B7A0D089-1216-47FA-9163-21753A97D7B5}">
      <dsp:nvSpPr>
        <dsp:cNvPr id="0" name=""/>
        <dsp:cNvSpPr/>
      </dsp:nvSpPr>
      <dsp:spPr>
        <a:xfrm>
          <a:off x="4169596" y="384818"/>
          <a:ext cx="2314997" cy="925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j-lt"/>
            </a:rPr>
            <a:t>Set up the environment and Jupyter Notebook</a:t>
          </a:r>
        </a:p>
      </dsp:txBody>
      <dsp:txXfrm>
        <a:off x="4632595" y="384818"/>
        <a:ext cx="1388999" cy="925998"/>
      </dsp:txXfrm>
    </dsp:sp>
    <dsp:sp modelId="{68C1E109-FA8C-419C-B9A7-2488BE29028B}">
      <dsp:nvSpPr>
        <dsp:cNvPr id="0" name=""/>
        <dsp:cNvSpPr/>
      </dsp:nvSpPr>
      <dsp:spPr>
        <a:xfrm>
          <a:off x="6253093" y="384818"/>
          <a:ext cx="2314997" cy="925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j-lt"/>
            </a:rPr>
            <a:t>Transfer files from your local machine or Google Drive to the instance</a:t>
          </a:r>
        </a:p>
      </dsp:txBody>
      <dsp:txXfrm>
        <a:off x="6716092" y="384818"/>
        <a:ext cx="1388999" cy="925998"/>
      </dsp:txXfrm>
    </dsp:sp>
    <dsp:sp modelId="{6703C5A1-6821-4277-9F52-25AEB327509B}">
      <dsp:nvSpPr>
        <dsp:cNvPr id="0" name=""/>
        <dsp:cNvSpPr/>
      </dsp:nvSpPr>
      <dsp:spPr>
        <a:xfrm>
          <a:off x="8336591" y="384818"/>
          <a:ext cx="2314997" cy="925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j-lt"/>
            </a:rPr>
            <a:t>Store the result in the local machine and terminate the instance</a:t>
          </a:r>
        </a:p>
      </dsp:txBody>
      <dsp:txXfrm>
        <a:off x="8799590" y="384818"/>
        <a:ext cx="1388999" cy="925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A7D9-C0A6-4BA4-A251-8FEA288D2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7646-86E5-423F-8105-610BA54FC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B609-2BC8-4C01-AB88-16B20FB6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644-1620-4109-B57A-936E4093472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2AD18-4F90-4D9F-90AF-428877ED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EC759-F410-452F-9BFD-CF987B45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F2C1-4BB9-44E3-9D72-E6695462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7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7802-12F9-4422-9BEE-BEA3D385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A796C-EC95-4F39-98B8-2EE8B8E96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3ED73-A8A8-47D7-BA3A-A58578BE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644-1620-4109-B57A-936E4093472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77EA-47F3-4897-B2E0-A3FB111B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A351-DD74-46E2-BF0D-0B944B15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F2C1-4BB9-44E3-9D72-E6695462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6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66B3E-9027-476F-AD22-AD1C12AC9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05E3C-0903-4F1D-8CFB-D91533650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AA5F-BA6B-45B7-807E-A3BD923B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644-1620-4109-B57A-936E4093472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9FE2B-A72E-42FA-BCF6-421772ED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F2EB-412C-4709-B30C-44C62F91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F2C1-4BB9-44E3-9D72-E6695462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3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2BBA-3FB9-4FA7-B644-BD16560F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D9D0-45CB-47A0-9539-3BBC3915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043AE-E99C-4B80-A182-52E5661E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644-1620-4109-B57A-936E4093472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D7C9D-498F-41F2-BDBF-08DF7C24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639D-D2E6-4459-9771-43F0C86B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F2C1-4BB9-44E3-9D72-E6695462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9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1172-66ED-412C-A1E4-3076DE8F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26A72-E3B7-4FC6-ACB0-CD00A14AD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EC7E5-C0AD-4FEE-9E09-512F4532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644-1620-4109-B57A-936E4093472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0277-4FEE-4317-82BF-9CE8A677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03E1-B8ED-44AA-8F57-6EFBFAF5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F2C1-4BB9-44E3-9D72-E6695462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3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2BBD-B943-49CE-A67F-1EFA4EEB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24F7-9CC2-45F6-B7B0-EAEFB6668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09FE7-9A8D-488E-8E23-4742A8DC7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F205F-D4CA-45AD-860F-944AAE9A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644-1620-4109-B57A-936E4093472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C0588-563C-49B7-86ED-3A4E7487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7CEB3-2F29-4A3C-AF74-AAB49E77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F2C1-4BB9-44E3-9D72-E6695462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2F26-1532-4545-8CFD-DBD80CF9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30D4C-EF79-4A31-B2F0-EE24B81E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3F6C5-4DF3-4803-B7FE-48D7A2C05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CB8F3-BA7C-4BC6-9427-305A78A59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43655-1ECB-4C58-B7C8-2E2877255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C4384-8B3A-4C84-8F2A-4A676A87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644-1620-4109-B57A-936E4093472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DAFD4-D64F-4296-9030-3D188AAA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89654-5AB8-42E4-B482-0123785C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F2C1-4BB9-44E3-9D72-E6695462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8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7520-94A6-4F8B-9561-305C4C2B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BDC6C-82EE-4B74-AC39-D45CAA1F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644-1620-4109-B57A-936E4093472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A63AC-A0B1-46C4-98F3-0DDC4BF4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F8A2D-ABB9-41AB-A0D8-972928CD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F2C1-4BB9-44E3-9D72-E6695462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7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6476CB-F461-4A56-B20B-8D537A26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644-1620-4109-B57A-936E4093472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EEFB3-ECD9-4EB6-9FB0-E4F427EC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0A652-8A68-44A1-967B-C7EE6311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F2C1-4BB9-44E3-9D72-E6695462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1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7E0A-8894-4495-B906-E9E8D8F8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241B-1E19-4EAA-B0DD-963BC81F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CD84C-F534-4918-AD95-2BF288A0C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DBAFC-EF2A-4574-BBDC-4A692D09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644-1620-4109-B57A-936E4093472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A3E51-21A2-4BA7-8E86-0713DEC2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4AF1-46A3-4E11-9460-92A24F9B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F2C1-4BB9-44E3-9D72-E6695462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5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4435-1BFD-4757-8B17-8CFC17EE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B4963-E422-4F20-AE66-6C3C87777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7C701-5ACE-4FBF-867E-BCF5084E8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15F53-7199-4FE7-A192-04D755FC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F644-1620-4109-B57A-936E4093472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B523F-50EA-4313-B3A1-1387171C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10344-ABC4-499B-B090-364B6C8C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F2C1-4BB9-44E3-9D72-E6695462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BB8C1-F05A-4C97-8380-6B4CFAEE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CD41D-B6BD-426A-B3BB-B3AC5103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CE024-B22D-4C1C-B892-1E36BADA2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F644-1620-4109-B57A-936E4093472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E236-229B-41DA-8E6D-1C52776D8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BA88B-BE98-4BC9-9C53-C07B549CF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9F2C1-4BB9-44E3-9D72-E66954621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5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8EBBB4-ED56-46A0-89D1-85ECDD3A44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427235"/>
              </p:ext>
            </p:extLst>
          </p:nvPr>
        </p:nvGraphicFramePr>
        <p:xfrm>
          <a:off x="664839" y="630314"/>
          <a:ext cx="10654190" cy="1695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450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Supakrit Bavontumpiti</dc:creator>
  <cp:lastModifiedBy>Supakrit Bavontumpiti</cp:lastModifiedBy>
  <cp:revision>2</cp:revision>
  <dcterms:created xsi:type="dcterms:W3CDTF">2018-09-23T19:29:01Z</dcterms:created>
  <dcterms:modified xsi:type="dcterms:W3CDTF">2018-09-24T04:17:02Z</dcterms:modified>
</cp:coreProperties>
</file>