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1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7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4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1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9C99-8866-4272-ABE1-1AC19070BD48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3542-FE1E-458F-AC25-303C71F6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30899485658.mirtesen.ru/" TargetMode="External"/><Relationship Id="rId7" Type="http://schemas.openxmlformats.org/officeDocument/2006/relationships/hyperlink" Target="https://www.shutterstock.com/" TargetMode="External"/><Relationship Id="rId2" Type="http://schemas.openxmlformats.org/officeDocument/2006/relationships/hyperlink" Target="https://thevibes.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ypics.ru/64772-voin-art-monstry-krov-pole-brani-past-bitva-rana.html" TargetMode="External"/><Relationship Id="rId5" Type="http://schemas.openxmlformats.org/officeDocument/2006/relationships/hyperlink" Target="https://wallpapersin4k.net/wallpaper/252442" TargetMode="External"/><Relationship Id="rId4" Type="http://schemas.openxmlformats.org/officeDocument/2006/relationships/hyperlink" Target="https://www.artpal.com/buy/paintings-prints/fantasy-mythology/mythology/greek/?i=96453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"/>
            <a:ext cx="12192000" cy="68560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2071" y="2056961"/>
            <a:ext cx="92808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 err="1" smtClean="0">
                <a:latin typeface="Felix Titling" panose="04060505060202020A04" pitchFamily="82" charset="0"/>
                <a:cs typeface="Times New Roman" panose="02020603050405020304" pitchFamily="18" charset="0"/>
              </a:rPr>
              <a:t>Tharros</a:t>
            </a:r>
            <a:endParaRPr lang="en-GB" sz="13800" dirty="0">
              <a:latin typeface="Felix Titling" panose="04060505060202020A04" pitchFamily="82" charset="0"/>
              <a:cs typeface="Times New Roman" panose="02020603050405020304" pitchFamily="18" charset="0"/>
            </a:endParaRPr>
          </a:p>
          <a:p>
            <a:pPr algn="ctr"/>
            <a:r>
              <a:rPr lang="en-GB" sz="8000" dirty="0" smtClean="0">
                <a:latin typeface="Felix Titling" panose="04060505060202020A04" pitchFamily="82" charset="0"/>
                <a:cs typeface="Times New Roman" panose="02020603050405020304" pitchFamily="18" charset="0"/>
              </a:rPr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16719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/>
          <p:cNvSpPr/>
          <p:nvPr/>
        </p:nvSpPr>
        <p:spPr>
          <a:xfrm>
            <a:off x="2080729" y="1538621"/>
            <a:ext cx="8070980" cy="3956180"/>
          </a:xfrm>
          <a:prstGeom prst="rect">
            <a:avLst/>
          </a:prstGeom>
          <a:solidFill>
            <a:schemeClr val="bg2">
              <a:lumMod val="90000"/>
              <a:alpha val="13000"/>
            </a:schemeClr>
          </a:solidFill>
          <a:ln w="412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604" y="2055813"/>
            <a:ext cx="7651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 who dwells down the depth of his despair shall find the cure to his pain”</a:t>
            </a:r>
          </a:p>
          <a:p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276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86" y="0"/>
            <a:ext cx="12208486" cy="6858000"/>
          </a:xfrm>
        </p:spPr>
      </p:pic>
      <p:sp>
        <p:nvSpPr>
          <p:cNvPr id="7" name="Rectangle 6"/>
          <p:cNvSpPr/>
          <p:nvPr/>
        </p:nvSpPr>
        <p:spPr>
          <a:xfrm>
            <a:off x="457201" y="365125"/>
            <a:ext cx="9190653" cy="3685592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0999" y="365125"/>
            <a:ext cx="1076752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of Odyssey: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 of the story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story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inspired the game</a:t>
            </a:r>
            <a:endParaRPr lang="en-GB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419878" y="578498"/>
            <a:ext cx="7277877" cy="3974841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9249" y="365125"/>
            <a:ext cx="1128071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team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ideology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6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214606" y="365125"/>
            <a:ext cx="9302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Gameplay demonstration: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صورة 4">
            <a:extLst>
              <a:ext uri="{FF2B5EF4-FFF2-40B4-BE49-F238E27FC236}">
                <a16:creationId xmlns:a16="http://schemas.microsoft.com/office/drawing/2014/main" id="{99DA1FA5-2C94-294F-A418-1C2D55BF5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28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935" y="289249"/>
            <a:ext cx="9013371" cy="4717935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49290" y="144314"/>
            <a:ext cx="980647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features: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story line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Text-based picture design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audio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point  </a:t>
            </a:r>
          </a:p>
        </p:txBody>
      </p:sp>
    </p:spTree>
    <p:extLst>
      <p:ext uri="{BB962C8B-B14F-4D97-AF65-F5344CB8AC3E}">
        <p14:creationId xmlns:p14="http://schemas.microsoft.com/office/powerpoint/2010/main" val="26789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27"/>
            <a:ext cx="12192000" cy="6862927"/>
          </a:xfrm>
        </p:spPr>
      </p:pic>
      <p:sp>
        <p:nvSpPr>
          <p:cNvPr id="5" name="TextBox 4"/>
          <p:cNvSpPr txBox="1"/>
          <p:nvPr/>
        </p:nvSpPr>
        <p:spPr>
          <a:xfrm>
            <a:off x="1558212" y="2612350"/>
            <a:ext cx="8556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the pictures:</a:t>
            </a:r>
          </a:p>
          <a:p>
            <a:r>
              <a:rPr lang="en-GB" dirty="0" smtClean="0">
                <a:hlinkClick r:id="rId2"/>
              </a:rPr>
              <a:t>https://thevibes.me/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http://s30899485658.mirtesen.ru/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https://www.artpal.com/buy/paintings-prints/fantasy-mythology/mythology/greek/?i=96453-8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https://wallpapersin4k.net/wallpaper/252442</a:t>
            </a:r>
            <a:endParaRPr lang="en-GB" dirty="0" smtClean="0"/>
          </a:p>
          <a:p>
            <a:r>
              <a:rPr lang="en-GB" dirty="0" smtClean="0">
                <a:hlinkClick r:id="rId6"/>
              </a:rPr>
              <a:t>http://www.anypics.ru/64772-voin-art-monstry-krov-pole-brani-past-bitva-rana.html</a:t>
            </a:r>
            <a:endParaRPr lang="en-GB" dirty="0" smtClean="0"/>
          </a:p>
          <a:p>
            <a:r>
              <a:rPr lang="en-GB" smtClean="0">
                <a:hlinkClick r:id="rId7"/>
              </a:rPr>
              <a:t>https://www.shutterstock.com/</a:t>
            </a:r>
            <a:endParaRPr lang="en-GB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892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96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Bodoni MT</vt:lpstr>
      <vt:lpstr>Calibri</vt:lpstr>
      <vt:lpstr>Calibri Light</vt:lpstr>
      <vt:lpstr>Felix Titling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References:</vt:lpstr>
    </vt:vector>
  </TitlesOfParts>
  <Company>Cardiff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Ramezanian</dc:creator>
  <cp:lastModifiedBy>Hossein Ramezanian</cp:lastModifiedBy>
  <cp:revision>12</cp:revision>
  <dcterms:created xsi:type="dcterms:W3CDTF">2018-10-24T13:04:52Z</dcterms:created>
  <dcterms:modified xsi:type="dcterms:W3CDTF">2018-10-24T15:37:28Z</dcterms:modified>
</cp:coreProperties>
</file>