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58" r:id="rId4"/>
    <p:sldId id="259" r:id="rId5"/>
    <p:sldId id="271" r:id="rId6"/>
    <p:sldId id="260" r:id="rId7"/>
    <p:sldId id="262" r:id="rId8"/>
    <p:sldId id="267" r:id="rId9"/>
    <p:sldId id="263" r:id="rId10"/>
    <p:sldId id="264" r:id="rId11"/>
    <p:sldId id="268" r:id="rId12"/>
    <p:sldId id="270"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0E218-4538-4D8A-91E4-A2075A37ECE5}" type="doc">
      <dgm:prSet loTypeId="urn:microsoft.com/office/officeart/2005/8/layout/chevron1" loCatId="process" qsTypeId="urn:microsoft.com/office/officeart/2005/8/quickstyle/3d4" qsCatId="3D" csTypeId="urn:microsoft.com/office/officeart/2005/8/colors/colorful1" csCatId="colorful" phldr="1"/>
      <dgm:spPr/>
    </dgm:pt>
    <dgm:pt modelId="{B0A6DF5C-DB5C-4059-A182-68DDF3731878}">
      <dgm:prSet phldrT="[Text]"/>
      <dgm:spPr/>
      <dgm:t>
        <a:bodyPr/>
        <a:lstStyle/>
        <a:p>
          <a:r>
            <a:rPr lang="en-IN" dirty="0"/>
            <a:t>Write Code</a:t>
          </a:r>
        </a:p>
      </dgm:t>
    </dgm:pt>
    <dgm:pt modelId="{8AB16303-B42A-4631-BD5E-09CDBBA9006F}" type="parTrans" cxnId="{ECCF9C90-5B90-4B22-88E6-4585B4B30919}">
      <dgm:prSet/>
      <dgm:spPr/>
      <dgm:t>
        <a:bodyPr/>
        <a:lstStyle/>
        <a:p>
          <a:endParaRPr lang="en-IN"/>
        </a:p>
      </dgm:t>
    </dgm:pt>
    <dgm:pt modelId="{A5F8D9ED-6634-481C-B580-1D2C2023352F}" type="sibTrans" cxnId="{ECCF9C90-5B90-4B22-88E6-4585B4B30919}">
      <dgm:prSet/>
      <dgm:spPr/>
      <dgm:t>
        <a:bodyPr/>
        <a:lstStyle/>
        <a:p>
          <a:endParaRPr lang="en-IN"/>
        </a:p>
      </dgm:t>
    </dgm:pt>
    <dgm:pt modelId="{EA847E10-1144-467B-9624-4925B50B7C9A}">
      <dgm:prSet phldrT="[Text]"/>
      <dgm:spPr/>
      <dgm:t>
        <a:bodyPr/>
        <a:lstStyle/>
        <a:p>
          <a:r>
            <a:rPr lang="en-IN" dirty="0"/>
            <a:t>Commit changes</a:t>
          </a:r>
        </a:p>
      </dgm:t>
    </dgm:pt>
    <dgm:pt modelId="{D3EFDD37-E311-470F-885A-139A01E3441C}" type="parTrans" cxnId="{33E498D9-3702-4B24-B874-5344370EB29F}">
      <dgm:prSet/>
      <dgm:spPr/>
      <dgm:t>
        <a:bodyPr/>
        <a:lstStyle/>
        <a:p>
          <a:endParaRPr lang="en-IN"/>
        </a:p>
      </dgm:t>
    </dgm:pt>
    <dgm:pt modelId="{DCF25E2B-47E7-4033-8805-D909974CB0D7}" type="sibTrans" cxnId="{33E498D9-3702-4B24-B874-5344370EB29F}">
      <dgm:prSet/>
      <dgm:spPr/>
      <dgm:t>
        <a:bodyPr/>
        <a:lstStyle/>
        <a:p>
          <a:endParaRPr lang="en-IN"/>
        </a:p>
      </dgm:t>
    </dgm:pt>
    <dgm:pt modelId="{3267D426-5C6B-4FC6-B07D-E674FCBB168A}">
      <dgm:prSet phldrT="[Text]"/>
      <dgm:spPr/>
      <dgm:t>
        <a:bodyPr/>
        <a:lstStyle/>
        <a:p>
          <a:r>
            <a:rPr lang="en-IN" dirty="0"/>
            <a:t>Make a pull request</a:t>
          </a:r>
        </a:p>
      </dgm:t>
    </dgm:pt>
    <dgm:pt modelId="{29E3F076-C82B-486E-A91B-3DA964DA9EFD}" type="parTrans" cxnId="{DEC9052C-FE94-45E6-BFB4-BB3521E80935}">
      <dgm:prSet/>
      <dgm:spPr/>
      <dgm:t>
        <a:bodyPr/>
        <a:lstStyle/>
        <a:p>
          <a:endParaRPr lang="en-IN"/>
        </a:p>
      </dgm:t>
    </dgm:pt>
    <dgm:pt modelId="{04A2ECB5-4551-495A-B7EC-E45626812067}" type="sibTrans" cxnId="{DEC9052C-FE94-45E6-BFB4-BB3521E80935}">
      <dgm:prSet/>
      <dgm:spPr/>
      <dgm:t>
        <a:bodyPr/>
        <a:lstStyle/>
        <a:p>
          <a:endParaRPr lang="en-IN"/>
        </a:p>
      </dgm:t>
    </dgm:pt>
    <dgm:pt modelId="{DDB691D3-B5E5-4613-B5F7-407185D90946}" type="pres">
      <dgm:prSet presAssocID="{0E50E218-4538-4D8A-91E4-A2075A37ECE5}" presName="Name0" presStyleCnt="0">
        <dgm:presLayoutVars>
          <dgm:dir/>
          <dgm:animLvl val="lvl"/>
          <dgm:resizeHandles val="exact"/>
        </dgm:presLayoutVars>
      </dgm:prSet>
      <dgm:spPr/>
    </dgm:pt>
    <dgm:pt modelId="{2E706A3B-9405-47BA-B4B9-F3A9A72FD868}" type="pres">
      <dgm:prSet presAssocID="{B0A6DF5C-DB5C-4059-A182-68DDF3731878}" presName="parTxOnly" presStyleLbl="node1" presStyleIdx="0" presStyleCnt="3">
        <dgm:presLayoutVars>
          <dgm:chMax val="0"/>
          <dgm:chPref val="0"/>
          <dgm:bulletEnabled val="1"/>
        </dgm:presLayoutVars>
      </dgm:prSet>
      <dgm:spPr/>
    </dgm:pt>
    <dgm:pt modelId="{B49230D0-20D6-431C-B600-4199143E4F58}" type="pres">
      <dgm:prSet presAssocID="{A5F8D9ED-6634-481C-B580-1D2C2023352F}" presName="parTxOnlySpace" presStyleCnt="0"/>
      <dgm:spPr/>
    </dgm:pt>
    <dgm:pt modelId="{07054CE6-33CE-418B-BCA3-CE37B7986FB3}" type="pres">
      <dgm:prSet presAssocID="{EA847E10-1144-467B-9624-4925B50B7C9A}" presName="parTxOnly" presStyleLbl="node1" presStyleIdx="1" presStyleCnt="3">
        <dgm:presLayoutVars>
          <dgm:chMax val="0"/>
          <dgm:chPref val="0"/>
          <dgm:bulletEnabled val="1"/>
        </dgm:presLayoutVars>
      </dgm:prSet>
      <dgm:spPr/>
    </dgm:pt>
    <dgm:pt modelId="{909DAFED-F977-4832-A8BB-37618507DD09}" type="pres">
      <dgm:prSet presAssocID="{DCF25E2B-47E7-4033-8805-D909974CB0D7}" presName="parTxOnlySpace" presStyleCnt="0"/>
      <dgm:spPr/>
    </dgm:pt>
    <dgm:pt modelId="{6F37D30B-EE5A-4ED7-9B48-CCA6E1A98F59}" type="pres">
      <dgm:prSet presAssocID="{3267D426-5C6B-4FC6-B07D-E674FCBB168A}" presName="parTxOnly" presStyleLbl="node1" presStyleIdx="2" presStyleCnt="3">
        <dgm:presLayoutVars>
          <dgm:chMax val="0"/>
          <dgm:chPref val="0"/>
          <dgm:bulletEnabled val="1"/>
        </dgm:presLayoutVars>
      </dgm:prSet>
      <dgm:spPr/>
    </dgm:pt>
  </dgm:ptLst>
  <dgm:cxnLst>
    <dgm:cxn modelId="{DEC9052C-FE94-45E6-BFB4-BB3521E80935}" srcId="{0E50E218-4538-4D8A-91E4-A2075A37ECE5}" destId="{3267D426-5C6B-4FC6-B07D-E674FCBB168A}" srcOrd="2" destOrd="0" parTransId="{29E3F076-C82B-486E-A91B-3DA964DA9EFD}" sibTransId="{04A2ECB5-4551-495A-B7EC-E45626812067}"/>
    <dgm:cxn modelId="{45282D6F-238C-4A42-88A5-F60EE99955DC}" type="presOf" srcId="{0E50E218-4538-4D8A-91E4-A2075A37ECE5}" destId="{DDB691D3-B5E5-4613-B5F7-407185D90946}" srcOrd="0" destOrd="0" presId="urn:microsoft.com/office/officeart/2005/8/layout/chevron1"/>
    <dgm:cxn modelId="{5F245257-252A-4AED-B481-8BB174896755}" type="presOf" srcId="{3267D426-5C6B-4FC6-B07D-E674FCBB168A}" destId="{6F37D30B-EE5A-4ED7-9B48-CCA6E1A98F59}" srcOrd="0" destOrd="0" presId="urn:microsoft.com/office/officeart/2005/8/layout/chevron1"/>
    <dgm:cxn modelId="{ECCF9C90-5B90-4B22-88E6-4585B4B30919}" srcId="{0E50E218-4538-4D8A-91E4-A2075A37ECE5}" destId="{B0A6DF5C-DB5C-4059-A182-68DDF3731878}" srcOrd="0" destOrd="0" parTransId="{8AB16303-B42A-4631-BD5E-09CDBBA9006F}" sibTransId="{A5F8D9ED-6634-481C-B580-1D2C2023352F}"/>
    <dgm:cxn modelId="{F0ED38BD-7F3D-4E3E-9973-281B36329B51}" type="presOf" srcId="{EA847E10-1144-467B-9624-4925B50B7C9A}" destId="{07054CE6-33CE-418B-BCA3-CE37B7986FB3}" srcOrd="0" destOrd="0" presId="urn:microsoft.com/office/officeart/2005/8/layout/chevron1"/>
    <dgm:cxn modelId="{F0C52ECF-0F37-4A96-B09F-AF16E30E05FF}" type="presOf" srcId="{B0A6DF5C-DB5C-4059-A182-68DDF3731878}" destId="{2E706A3B-9405-47BA-B4B9-F3A9A72FD868}" srcOrd="0" destOrd="0" presId="urn:microsoft.com/office/officeart/2005/8/layout/chevron1"/>
    <dgm:cxn modelId="{33E498D9-3702-4B24-B874-5344370EB29F}" srcId="{0E50E218-4538-4D8A-91E4-A2075A37ECE5}" destId="{EA847E10-1144-467B-9624-4925B50B7C9A}" srcOrd="1" destOrd="0" parTransId="{D3EFDD37-E311-470F-885A-139A01E3441C}" sibTransId="{DCF25E2B-47E7-4033-8805-D909974CB0D7}"/>
    <dgm:cxn modelId="{3364195F-C38E-42CD-92FD-2B137A199C93}" type="presParOf" srcId="{DDB691D3-B5E5-4613-B5F7-407185D90946}" destId="{2E706A3B-9405-47BA-B4B9-F3A9A72FD868}" srcOrd="0" destOrd="0" presId="urn:microsoft.com/office/officeart/2005/8/layout/chevron1"/>
    <dgm:cxn modelId="{BC724082-7AAF-49E7-811A-F478B80968A0}" type="presParOf" srcId="{DDB691D3-B5E5-4613-B5F7-407185D90946}" destId="{B49230D0-20D6-431C-B600-4199143E4F58}" srcOrd="1" destOrd="0" presId="urn:microsoft.com/office/officeart/2005/8/layout/chevron1"/>
    <dgm:cxn modelId="{079F5A79-77E4-419C-BBF4-F10D15950016}" type="presParOf" srcId="{DDB691D3-B5E5-4613-B5F7-407185D90946}" destId="{07054CE6-33CE-418B-BCA3-CE37B7986FB3}" srcOrd="2" destOrd="0" presId="urn:microsoft.com/office/officeart/2005/8/layout/chevron1"/>
    <dgm:cxn modelId="{4561450D-1F25-46D7-9538-0193BB093CA5}" type="presParOf" srcId="{DDB691D3-B5E5-4613-B5F7-407185D90946}" destId="{909DAFED-F977-4832-A8BB-37618507DD09}" srcOrd="3" destOrd="0" presId="urn:microsoft.com/office/officeart/2005/8/layout/chevron1"/>
    <dgm:cxn modelId="{2301C73B-93FA-4A78-AD4F-D585AF02495A}" type="presParOf" srcId="{DDB691D3-B5E5-4613-B5F7-407185D90946}" destId="{6F37D30B-EE5A-4ED7-9B48-CCA6E1A98F59}" srcOrd="4" destOrd="0" presId="urn:microsoft.com/office/officeart/2005/8/layout/chevr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50E218-4538-4D8A-91E4-A2075A37ECE5}" type="doc">
      <dgm:prSet loTypeId="urn:microsoft.com/office/officeart/2005/8/layout/chevron1" loCatId="process" qsTypeId="urn:microsoft.com/office/officeart/2005/8/quickstyle/3d4" qsCatId="3D" csTypeId="urn:microsoft.com/office/officeart/2005/8/colors/colorful1" csCatId="colorful" phldr="1"/>
      <dgm:spPr/>
    </dgm:pt>
    <dgm:pt modelId="{B0A6DF5C-DB5C-4059-A182-68DDF3731878}">
      <dgm:prSet phldrT="[Text]"/>
      <dgm:spPr/>
      <dgm:t>
        <a:bodyPr/>
        <a:lstStyle/>
        <a:p>
          <a:r>
            <a:rPr lang="en-IN" dirty="0"/>
            <a:t>Write Code</a:t>
          </a:r>
        </a:p>
      </dgm:t>
    </dgm:pt>
    <dgm:pt modelId="{8AB16303-B42A-4631-BD5E-09CDBBA9006F}" type="parTrans" cxnId="{ECCF9C90-5B90-4B22-88E6-4585B4B30919}">
      <dgm:prSet/>
      <dgm:spPr/>
      <dgm:t>
        <a:bodyPr/>
        <a:lstStyle/>
        <a:p>
          <a:endParaRPr lang="en-IN"/>
        </a:p>
      </dgm:t>
    </dgm:pt>
    <dgm:pt modelId="{A5F8D9ED-6634-481C-B580-1D2C2023352F}" type="sibTrans" cxnId="{ECCF9C90-5B90-4B22-88E6-4585B4B30919}">
      <dgm:prSet/>
      <dgm:spPr/>
      <dgm:t>
        <a:bodyPr/>
        <a:lstStyle/>
        <a:p>
          <a:endParaRPr lang="en-IN"/>
        </a:p>
      </dgm:t>
    </dgm:pt>
    <dgm:pt modelId="{EA847E10-1144-467B-9624-4925B50B7C9A}">
      <dgm:prSet phldrT="[Text]"/>
      <dgm:spPr/>
      <dgm:t>
        <a:bodyPr/>
        <a:lstStyle/>
        <a:p>
          <a:r>
            <a:rPr lang="en-IN" dirty="0"/>
            <a:t>Commit changes</a:t>
          </a:r>
        </a:p>
      </dgm:t>
    </dgm:pt>
    <dgm:pt modelId="{D3EFDD37-E311-470F-885A-139A01E3441C}" type="parTrans" cxnId="{33E498D9-3702-4B24-B874-5344370EB29F}">
      <dgm:prSet/>
      <dgm:spPr/>
      <dgm:t>
        <a:bodyPr/>
        <a:lstStyle/>
        <a:p>
          <a:endParaRPr lang="en-IN"/>
        </a:p>
      </dgm:t>
    </dgm:pt>
    <dgm:pt modelId="{DCF25E2B-47E7-4033-8805-D909974CB0D7}" type="sibTrans" cxnId="{33E498D9-3702-4B24-B874-5344370EB29F}">
      <dgm:prSet/>
      <dgm:spPr/>
      <dgm:t>
        <a:bodyPr/>
        <a:lstStyle/>
        <a:p>
          <a:endParaRPr lang="en-IN"/>
        </a:p>
      </dgm:t>
    </dgm:pt>
    <dgm:pt modelId="{3267D426-5C6B-4FC6-B07D-E674FCBB168A}">
      <dgm:prSet phldrT="[Text]"/>
      <dgm:spPr/>
      <dgm:t>
        <a:bodyPr/>
        <a:lstStyle/>
        <a:p>
          <a:r>
            <a:rPr lang="en-IN" dirty="0"/>
            <a:t>Make a pull request</a:t>
          </a:r>
        </a:p>
      </dgm:t>
    </dgm:pt>
    <dgm:pt modelId="{29E3F076-C82B-486E-A91B-3DA964DA9EFD}" type="parTrans" cxnId="{DEC9052C-FE94-45E6-BFB4-BB3521E80935}">
      <dgm:prSet/>
      <dgm:spPr/>
      <dgm:t>
        <a:bodyPr/>
        <a:lstStyle/>
        <a:p>
          <a:endParaRPr lang="en-IN"/>
        </a:p>
      </dgm:t>
    </dgm:pt>
    <dgm:pt modelId="{04A2ECB5-4551-495A-B7EC-E45626812067}" type="sibTrans" cxnId="{DEC9052C-FE94-45E6-BFB4-BB3521E80935}">
      <dgm:prSet/>
      <dgm:spPr/>
      <dgm:t>
        <a:bodyPr/>
        <a:lstStyle/>
        <a:p>
          <a:endParaRPr lang="en-IN"/>
        </a:p>
      </dgm:t>
    </dgm:pt>
    <dgm:pt modelId="{BB567D4D-2498-48E9-87C9-09E21366D9B3}">
      <dgm:prSet phldrT="[Text]"/>
      <dgm:spPr/>
      <dgm:t>
        <a:bodyPr/>
        <a:lstStyle/>
        <a:p>
          <a:r>
            <a:rPr lang="en-IN" dirty="0"/>
            <a:t>Stage changes</a:t>
          </a:r>
        </a:p>
      </dgm:t>
    </dgm:pt>
    <dgm:pt modelId="{3F12F5F7-0C78-4169-A58F-4EF2C0D78F5A}" type="parTrans" cxnId="{07F00D29-309C-4FBF-8D41-BFAADB7B4A6B}">
      <dgm:prSet/>
      <dgm:spPr/>
      <dgm:t>
        <a:bodyPr/>
        <a:lstStyle/>
        <a:p>
          <a:endParaRPr lang="en-IN"/>
        </a:p>
      </dgm:t>
    </dgm:pt>
    <dgm:pt modelId="{39D7C42F-FDEC-4462-8987-EB2945646C82}" type="sibTrans" cxnId="{07F00D29-309C-4FBF-8D41-BFAADB7B4A6B}">
      <dgm:prSet/>
      <dgm:spPr/>
      <dgm:t>
        <a:bodyPr/>
        <a:lstStyle/>
        <a:p>
          <a:endParaRPr lang="en-IN"/>
        </a:p>
      </dgm:t>
    </dgm:pt>
    <dgm:pt modelId="{CECFDD0A-E559-459D-98C9-D3D2CFF635B8}">
      <dgm:prSet phldrT="[Text]"/>
      <dgm:spPr/>
      <dgm:t>
        <a:bodyPr/>
        <a:lstStyle/>
        <a:p>
          <a:r>
            <a:rPr lang="en-IN" dirty="0"/>
            <a:t>Push changes</a:t>
          </a:r>
        </a:p>
      </dgm:t>
    </dgm:pt>
    <dgm:pt modelId="{29D1C40C-FEAE-475B-ACC9-04FC29F9CF7A}" type="parTrans" cxnId="{3153FFBA-B0CD-4E19-AA39-B40A999408F5}">
      <dgm:prSet/>
      <dgm:spPr/>
      <dgm:t>
        <a:bodyPr/>
        <a:lstStyle/>
        <a:p>
          <a:endParaRPr lang="en-IN"/>
        </a:p>
      </dgm:t>
    </dgm:pt>
    <dgm:pt modelId="{754DCA66-5277-4C2B-804C-145E8B5C31B8}" type="sibTrans" cxnId="{3153FFBA-B0CD-4E19-AA39-B40A999408F5}">
      <dgm:prSet/>
      <dgm:spPr/>
      <dgm:t>
        <a:bodyPr/>
        <a:lstStyle/>
        <a:p>
          <a:endParaRPr lang="en-IN"/>
        </a:p>
      </dgm:t>
    </dgm:pt>
    <dgm:pt modelId="{DDB691D3-B5E5-4613-B5F7-407185D90946}" type="pres">
      <dgm:prSet presAssocID="{0E50E218-4538-4D8A-91E4-A2075A37ECE5}" presName="Name0" presStyleCnt="0">
        <dgm:presLayoutVars>
          <dgm:dir/>
          <dgm:animLvl val="lvl"/>
          <dgm:resizeHandles val="exact"/>
        </dgm:presLayoutVars>
      </dgm:prSet>
      <dgm:spPr/>
    </dgm:pt>
    <dgm:pt modelId="{2E706A3B-9405-47BA-B4B9-F3A9A72FD868}" type="pres">
      <dgm:prSet presAssocID="{B0A6DF5C-DB5C-4059-A182-68DDF3731878}" presName="parTxOnly" presStyleLbl="node1" presStyleIdx="0" presStyleCnt="5">
        <dgm:presLayoutVars>
          <dgm:chMax val="0"/>
          <dgm:chPref val="0"/>
          <dgm:bulletEnabled val="1"/>
        </dgm:presLayoutVars>
      </dgm:prSet>
      <dgm:spPr/>
    </dgm:pt>
    <dgm:pt modelId="{B49230D0-20D6-431C-B600-4199143E4F58}" type="pres">
      <dgm:prSet presAssocID="{A5F8D9ED-6634-481C-B580-1D2C2023352F}" presName="parTxOnlySpace" presStyleCnt="0"/>
      <dgm:spPr/>
    </dgm:pt>
    <dgm:pt modelId="{AA1D8F0D-E292-4EA4-8A73-1E5B596F46A8}" type="pres">
      <dgm:prSet presAssocID="{BB567D4D-2498-48E9-87C9-09E21366D9B3}" presName="parTxOnly" presStyleLbl="node1" presStyleIdx="1" presStyleCnt="5">
        <dgm:presLayoutVars>
          <dgm:chMax val="0"/>
          <dgm:chPref val="0"/>
          <dgm:bulletEnabled val="1"/>
        </dgm:presLayoutVars>
      </dgm:prSet>
      <dgm:spPr/>
    </dgm:pt>
    <dgm:pt modelId="{0FF19FEC-A20B-488B-B9D7-43655C2B4687}" type="pres">
      <dgm:prSet presAssocID="{39D7C42F-FDEC-4462-8987-EB2945646C82}" presName="parTxOnlySpace" presStyleCnt="0"/>
      <dgm:spPr/>
    </dgm:pt>
    <dgm:pt modelId="{07054CE6-33CE-418B-BCA3-CE37B7986FB3}" type="pres">
      <dgm:prSet presAssocID="{EA847E10-1144-467B-9624-4925B50B7C9A}" presName="parTxOnly" presStyleLbl="node1" presStyleIdx="2" presStyleCnt="5">
        <dgm:presLayoutVars>
          <dgm:chMax val="0"/>
          <dgm:chPref val="0"/>
          <dgm:bulletEnabled val="1"/>
        </dgm:presLayoutVars>
      </dgm:prSet>
      <dgm:spPr/>
    </dgm:pt>
    <dgm:pt modelId="{909DAFED-F977-4832-A8BB-37618507DD09}" type="pres">
      <dgm:prSet presAssocID="{DCF25E2B-47E7-4033-8805-D909974CB0D7}" presName="parTxOnlySpace" presStyleCnt="0"/>
      <dgm:spPr/>
    </dgm:pt>
    <dgm:pt modelId="{76B26D75-FB89-45A1-AA88-1747642EFDDB}" type="pres">
      <dgm:prSet presAssocID="{CECFDD0A-E559-459D-98C9-D3D2CFF635B8}" presName="parTxOnly" presStyleLbl="node1" presStyleIdx="3" presStyleCnt="5">
        <dgm:presLayoutVars>
          <dgm:chMax val="0"/>
          <dgm:chPref val="0"/>
          <dgm:bulletEnabled val="1"/>
        </dgm:presLayoutVars>
      </dgm:prSet>
      <dgm:spPr/>
    </dgm:pt>
    <dgm:pt modelId="{543AD1EA-AE3C-43AA-BE49-573BA3933607}" type="pres">
      <dgm:prSet presAssocID="{754DCA66-5277-4C2B-804C-145E8B5C31B8}" presName="parTxOnlySpace" presStyleCnt="0"/>
      <dgm:spPr/>
    </dgm:pt>
    <dgm:pt modelId="{6F37D30B-EE5A-4ED7-9B48-CCA6E1A98F59}" type="pres">
      <dgm:prSet presAssocID="{3267D426-5C6B-4FC6-B07D-E674FCBB168A}" presName="parTxOnly" presStyleLbl="node1" presStyleIdx="4" presStyleCnt="5">
        <dgm:presLayoutVars>
          <dgm:chMax val="0"/>
          <dgm:chPref val="0"/>
          <dgm:bulletEnabled val="1"/>
        </dgm:presLayoutVars>
      </dgm:prSet>
      <dgm:spPr/>
    </dgm:pt>
  </dgm:ptLst>
  <dgm:cxnLst>
    <dgm:cxn modelId="{07F00D29-309C-4FBF-8D41-BFAADB7B4A6B}" srcId="{0E50E218-4538-4D8A-91E4-A2075A37ECE5}" destId="{BB567D4D-2498-48E9-87C9-09E21366D9B3}" srcOrd="1" destOrd="0" parTransId="{3F12F5F7-0C78-4169-A58F-4EF2C0D78F5A}" sibTransId="{39D7C42F-FDEC-4462-8987-EB2945646C82}"/>
    <dgm:cxn modelId="{DEC9052C-FE94-45E6-BFB4-BB3521E80935}" srcId="{0E50E218-4538-4D8A-91E4-A2075A37ECE5}" destId="{3267D426-5C6B-4FC6-B07D-E674FCBB168A}" srcOrd="4" destOrd="0" parTransId="{29E3F076-C82B-486E-A91B-3DA964DA9EFD}" sibTransId="{04A2ECB5-4551-495A-B7EC-E45626812067}"/>
    <dgm:cxn modelId="{45282D6F-238C-4A42-88A5-F60EE99955DC}" type="presOf" srcId="{0E50E218-4538-4D8A-91E4-A2075A37ECE5}" destId="{DDB691D3-B5E5-4613-B5F7-407185D90946}" srcOrd="0" destOrd="0" presId="urn:microsoft.com/office/officeart/2005/8/layout/chevron1"/>
    <dgm:cxn modelId="{5F245257-252A-4AED-B481-8BB174896755}" type="presOf" srcId="{3267D426-5C6B-4FC6-B07D-E674FCBB168A}" destId="{6F37D30B-EE5A-4ED7-9B48-CCA6E1A98F59}" srcOrd="0" destOrd="0" presId="urn:microsoft.com/office/officeart/2005/8/layout/chevron1"/>
    <dgm:cxn modelId="{6F23E386-5B99-4BB1-939B-058894B5E2BC}" type="presOf" srcId="{BB567D4D-2498-48E9-87C9-09E21366D9B3}" destId="{AA1D8F0D-E292-4EA4-8A73-1E5B596F46A8}" srcOrd="0" destOrd="0" presId="urn:microsoft.com/office/officeart/2005/8/layout/chevron1"/>
    <dgm:cxn modelId="{ECCF9C90-5B90-4B22-88E6-4585B4B30919}" srcId="{0E50E218-4538-4D8A-91E4-A2075A37ECE5}" destId="{B0A6DF5C-DB5C-4059-A182-68DDF3731878}" srcOrd="0" destOrd="0" parTransId="{8AB16303-B42A-4631-BD5E-09CDBBA9006F}" sibTransId="{A5F8D9ED-6634-481C-B580-1D2C2023352F}"/>
    <dgm:cxn modelId="{3153FFBA-B0CD-4E19-AA39-B40A999408F5}" srcId="{0E50E218-4538-4D8A-91E4-A2075A37ECE5}" destId="{CECFDD0A-E559-459D-98C9-D3D2CFF635B8}" srcOrd="3" destOrd="0" parTransId="{29D1C40C-FEAE-475B-ACC9-04FC29F9CF7A}" sibTransId="{754DCA66-5277-4C2B-804C-145E8B5C31B8}"/>
    <dgm:cxn modelId="{F0ED38BD-7F3D-4E3E-9973-281B36329B51}" type="presOf" srcId="{EA847E10-1144-467B-9624-4925B50B7C9A}" destId="{07054CE6-33CE-418B-BCA3-CE37B7986FB3}" srcOrd="0" destOrd="0" presId="urn:microsoft.com/office/officeart/2005/8/layout/chevron1"/>
    <dgm:cxn modelId="{DCFBFABD-901C-4BD4-8E82-AC0279DCF1A6}" type="presOf" srcId="{CECFDD0A-E559-459D-98C9-D3D2CFF635B8}" destId="{76B26D75-FB89-45A1-AA88-1747642EFDDB}" srcOrd="0" destOrd="0" presId="urn:microsoft.com/office/officeart/2005/8/layout/chevron1"/>
    <dgm:cxn modelId="{F0C52ECF-0F37-4A96-B09F-AF16E30E05FF}" type="presOf" srcId="{B0A6DF5C-DB5C-4059-A182-68DDF3731878}" destId="{2E706A3B-9405-47BA-B4B9-F3A9A72FD868}" srcOrd="0" destOrd="0" presId="urn:microsoft.com/office/officeart/2005/8/layout/chevron1"/>
    <dgm:cxn modelId="{33E498D9-3702-4B24-B874-5344370EB29F}" srcId="{0E50E218-4538-4D8A-91E4-A2075A37ECE5}" destId="{EA847E10-1144-467B-9624-4925B50B7C9A}" srcOrd="2" destOrd="0" parTransId="{D3EFDD37-E311-470F-885A-139A01E3441C}" sibTransId="{DCF25E2B-47E7-4033-8805-D909974CB0D7}"/>
    <dgm:cxn modelId="{3364195F-C38E-42CD-92FD-2B137A199C93}" type="presParOf" srcId="{DDB691D3-B5E5-4613-B5F7-407185D90946}" destId="{2E706A3B-9405-47BA-B4B9-F3A9A72FD868}" srcOrd="0" destOrd="0" presId="urn:microsoft.com/office/officeart/2005/8/layout/chevron1"/>
    <dgm:cxn modelId="{BC724082-7AAF-49E7-811A-F478B80968A0}" type="presParOf" srcId="{DDB691D3-B5E5-4613-B5F7-407185D90946}" destId="{B49230D0-20D6-431C-B600-4199143E4F58}" srcOrd="1" destOrd="0" presId="urn:microsoft.com/office/officeart/2005/8/layout/chevron1"/>
    <dgm:cxn modelId="{D0E93DB6-6364-43D1-8292-E02B8AD66B0F}" type="presParOf" srcId="{DDB691D3-B5E5-4613-B5F7-407185D90946}" destId="{AA1D8F0D-E292-4EA4-8A73-1E5B596F46A8}" srcOrd="2" destOrd="0" presId="urn:microsoft.com/office/officeart/2005/8/layout/chevron1"/>
    <dgm:cxn modelId="{A25C3452-45DD-43D0-9401-966E83BDCF0D}" type="presParOf" srcId="{DDB691D3-B5E5-4613-B5F7-407185D90946}" destId="{0FF19FEC-A20B-488B-B9D7-43655C2B4687}" srcOrd="3" destOrd="0" presId="urn:microsoft.com/office/officeart/2005/8/layout/chevron1"/>
    <dgm:cxn modelId="{079F5A79-77E4-419C-BBF4-F10D15950016}" type="presParOf" srcId="{DDB691D3-B5E5-4613-B5F7-407185D90946}" destId="{07054CE6-33CE-418B-BCA3-CE37B7986FB3}" srcOrd="4" destOrd="0" presId="urn:microsoft.com/office/officeart/2005/8/layout/chevron1"/>
    <dgm:cxn modelId="{4561450D-1F25-46D7-9538-0193BB093CA5}" type="presParOf" srcId="{DDB691D3-B5E5-4613-B5F7-407185D90946}" destId="{909DAFED-F977-4832-A8BB-37618507DD09}" srcOrd="5" destOrd="0" presId="urn:microsoft.com/office/officeart/2005/8/layout/chevron1"/>
    <dgm:cxn modelId="{AD664661-4E69-47F3-AD4D-A49FE9186C94}" type="presParOf" srcId="{DDB691D3-B5E5-4613-B5F7-407185D90946}" destId="{76B26D75-FB89-45A1-AA88-1747642EFDDB}" srcOrd="6" destOrd="0" presId="urn:microsoft.com/office/officeart/2005/8/layout/chevron1"/>
    <dgm:cxn modelId="{285DF7BC-8BFD-4DED-B38F-E4DC994C8539}" type="presParOf" srcId="{DDB691D3-B5E5-4613-B5F7-407185D90946}" destId="{543AD1EA-AE3C-43AA-BE49-573BA3933607}" srcOrd="7" destOrd="0" presId="urn:microsoft.com/office/officeart/2005/8/layout/chevron1"/>
    <dgm:cxn modelId="{2301C73B-93FA-4A78-AD4F-D585AF02495A}" type="presParOf" srcId="{DDB691D3-B5E5-4613-B5F7-407185D90946}" destId="{6F37D30B-EE5A-4ED7-9B48-CCA6E1A98F59}" srcOrd="8" destOrd="0" presId="urn:microsoft.com/office/officeart/2005/8/layout/chevron1"/>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06A3B-9405-47BA-B4B9-F3A9A72FD868}">
      <dsp:nvSpPr>
        <dsp:cNvPr id="0" name=""/>
        <dsp:cNvSpPr/>
      </dsp:nvSpPr>
      <dsp:spPr>
        <a:xfrm>
          <a:off x="1190" y="280029"/>
          <a:ext cx="1450578" cy="580231"/>
        </a:xfrm>
        <a:prstGeom prst="chevron">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Write Code</a:t>
          </a:r>
        </a:p>
      </dsp:txBody>
      <dsp:txXfrm>
        <a:off x="291306" y="280029"/>
        <a:ext cx="870347" cy="580231"/>
      </dsp:txXfrm>
    </dsp:sp>
    <dsp:sp modelId="{07054CE6-33CE-418B-BCA3-CE37B7986FB3}">
      <dsp:nvSpPr>
        <dsp:cNvPr id="0" name=""/>
        <dsp:cNvSpPr/>
      </dsp:nvSpPr>
      <dsp:spPr>
        <a:xfrm>
          <a:off x="1306710" y="280029"/>
          <a:ext cx="1450578" cy="580231"/>
        </a:xfrm>
        <a:prstGeom prst="chevron">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Commit changes</a:t>
          </a:r>
        </a:p>
      </dsp:txBody>
      <dsp:txXfrm>
        <a:off x="1596826" y="280029"/>
        <a:ext cx="870347" cy="580231"/>
      </dsp:txXfrm>
    </dsp:sp>
    <dsp:sp modelId="{6F37D30B-EE5A-4ED7-9B48-CCA6E1A98F59}">
      <dsp:nvSpPr>
        <dsp:cNvPr id="0" name=""/>
        <dsp:cNvSpPr/>
      </dsp:nvSpPr>
      <dsp:spPr>
        <a:xfrm>
          <a:off x="2612231" y="280029"/>
          <a:ext cx="1450578" cy="580231"/>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IN" sz="1300" kern="1200" dirty="0"/>
            <a:t>Make a pull request</a:t>
          </a:r>
        </a:p>
      </dsp:txBody>
      <dsp:txXfrm>
        <a:off x="2902347" y="280029"/>
        <a:ext cx="870347" cy="5802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06A3B-9405-47BA-B4B9-F3A9A72FD868}">
      <dsp:nvSpPr>
        <dsp:cNvPr id="0" name=""/>
        <dsp:cNvSpPr/>
      </dsp:nvSpPr>
      <dsp:spPr>
        <a:xfrm>
          <a:off x="1142" y="459416"/>
          <a:ext cx="1016820" cy="406728"/>
        </a:xfrm>
        <a:prstGeom prst="chevron">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IN" sz="900" kern="1200" dirty="0"/>
            <a:t>Write Code</a:t>
          </a:r>
        </a:p>
      </dsp:txBody>
      <dsp:txXfrm>
        <a:off x="204506" y="459416"/>
        <a:ext cx="610092" cy="406728"/>
      </dsp:txXfrm>
    </dsp:sp>
    <dsp:sp modelId="{AA1D8F0D-E292-4EA4-8A73-1E5B596F46A8}">
      <dsp:nvSpPr>
        <dsp:cNvPr id="0" name=""/>
        <dsp:cNvSpPr/>
      </dsp:nvSpPr>
      <dsp:spPr>
        <a:xfrm>
          <a:off x="916280" y="459416"/>
          <a:ext cx="1016820" cy="406728"/>
        </a:xfrm>
        <a:prstGeom prst="chevron">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IN" sz="900" kern="1200" dirty="0"/>
            <a:t>Stage changes</a:t>
          </a:r>
        </a:p>
      </dsp:txBody>
      <dsp:txXfrm>
        <a:off x="1119644" y="459416"/>
        <a:ext cx="610092" cy="406728"/>
      </dsp:txXfrm>
    </dsp:sp>
    <dsp:sp modelId="{07054CE6-33CE-418B-BCA3-CE37B7986FB3}">
      <dsp:nvSpPr>
        <dsp:cNvPr id="0" name=""/>
        <dsp:cNvSpPr/>
      </dsp:nvSpPr>
      <dsp:spPr>
        <a:xfrm>
          <a:off x="1831418" y="459416"/>
          <a:ext cx="1016820" cy="406728"/>
        </a:xfrm>
        <a:prstGeom prst="chevron">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IN" sz="900" kern="1200" dirty="0"/>
            <a:t>Commit changes</a:t>
          </a:r>
        </a:p>
      </dsp:txBody>
      <dsp:txXfrm>
        <a:off x="2034782" y="459416"/>
        <a:ext cx="610092" cy="406728"/>
      </dsp:txXfrm>
    </dsp:sp>
    <dsp:sp modelId="{76B26D75-FB89-45A1-AA88-1747642EFDDB}">
      <dsp:nvSpPr>
        <dsp:cNvPr id="0" name=""/>
        <dsp:cNvSpPr/>
      </dsp:nvSpPr>
      <dsp:spPr>
        <a:xfrm>
          <a:off x="2746557" y="459416"/>
          <a:ext cx="1016820" cy="406728"/>
        </a:xfrm>
        <a:prstGeom prst="chevron">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IN" sz="900" kern="1200" dirty="0"/>
            <a:t>Push changes</a:t>
          </a:r>
        </a:p>
      </dsp:txBody>
      <dsp:txXfrm>
        <a:off x="2949921" y="459416"/>
        <a:ext cx="610092" cy="406728"/>
      </dsp:txXfrm>
    </dsp:sp>
    <dsp:sp modelId="{6F37D30B-EE5A-4ED7-9B48-CCA6E1A98F59}">
      <dsp:nvSpPr>
        <dsp:cNvPr id="0" name=""/>
        <dsp:cNvSpPr/>
      </dsp:nvSpPr>
      <dsp:spPr>
        <a:xfrm>
          <a:off x="3661695" y="459416"/>
          <a:ext cx="1016820" cy="406728"/>
        </a:xfrm>
        <a:prstGeom prst="chevron">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IN" sz="900" kern="1200" dirty="0"/>
            <a:t>Make a pull request</a:t>
          </a:r>
        </a:p>
      </dsp:txBody>
      <dsp:txXfrm>
        <a:off x="3865059" y="459416"/>
        <a:ext cx="610092" cy="406728"/>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D831-1AFE-4BC3-BEA1-EBF80A3ACA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A5980A-55C3-469B-B755-9ACE72F8E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0F2072-6045-418F-88F2-A14BB1B69A36}"/>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5" name="Footer Placeholder 4">
            <a:extLst>
              <a:ext uri="{FF2B5EF4-FFF2-40B4-BE49-F238E27FC236}">
                <a16:creationId xmlns:a16="http://schemas.microsoft.com/office/drawing/2014/main" id="{C34AF264-EB6B-4562-B69F-B4F1931793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7F5687-00A5-4A79-AB68-5CE0ECEEA3A6}"/>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47224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6C4-986A-4CDA-B58D-EE75775C31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62CEA1-D067-409B-A109-4B68DE06C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E97BC5-EB63-43EF-9FF8-00B3D212AA86}"/>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5" name="Footer Placeholder 4">
            <a:extLst>
              <a:ext uri="{FF2B5EF4-FFF2-40B4-BE49-F238E27FC236}">
                <a16:creationId xmlns:a16="http://schemas.microsoft.com/office/drawing/2014/main" id="{6FDA5B58-FA1F-4AFD-BD13-C81544C13E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DD4D0F-95CA-4342-8D8B-DFB7805B5AB1}"/>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414493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E9C71-8FB0-4957-AE79-36C87AB184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AA5E76-B337-4B6E-80E8-D0EBD57E76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23542E-1F1F-4FCC-B63F-7DD41A2A61CA}"/>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5" name="Footer Placeholder 4">
            <a:extLst>
              <a:ext uri="{FF2B5EF4-FFF2-40B4-BE49-F238E27FC236}">
                <a16:creationId xmlns:a16="http://schemas.microsoft.com/office/drawing/2014/main" id="{BBDF4F51-C248-42C1-926E-198A36077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FFBF8-7A7F-4B4A-9E98-4772E5B2B358}"/>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350522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DA82-7C9E-49E5-8377-0A83D16747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CD5C0F-9FA5-4432-9FCE-7DEB17B916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A3477-7B51-43A0-BD63-6B50BD4F776F}"/>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5" name="Footer Placeholder 4">
            <a:extLst>
              <a:ext uri="{FF2B5EF4-FFF2-40B4-BE49-F238E27FC236}">
                <a16:creationId xmlns:a16="http://schemas.microsoft.com/office/drawing/2014/main" id="{A5C7A79F-3395-4D4E-85EF-284FD1516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92D158-53F1-43D1-963B-9238E60F405D}"/>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208608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DC505-30FF-46B5-9D98-65F5439AF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0C35FA-D35C-4BFD-94DC-70FA4DE71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FAF7D7-4EC0-41A4-ACEE-BB86DCACD6F7}"/>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5" name="Footer Placeholder 4">
            <a:extLst>
              <a:ext uri="{FF2B5EF4-FFF2-40B4-BE49-F238E27FC236}">
                <a16:creationId xmlns:a16="http://schemas.microsoft.com/office/drawing/2014/main" id="{E5478903-9ADB-4718-B759-418A40F720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F79F0-F9FC-4489-AA6A-87216D5A77AD}"/>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411337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2BE8-ED38-4DD3-B849-6B0BE835F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CEDA68-11EC-4F73-A033-031B4D5912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11BB52-3645-4655-90BC-69CA4D7CE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E388E5-6BA3-4882-9945-396A44D72597}"/>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6" name="Footer Placeholder 5">
            <a:extLst>
              <a:ext uri="{FF2B5EF4-FFF2-40B4-BE49-F238E27FC236}">
                <a16:creationId xmlns:a16="http://schemas.microsoft.com/office/drawing/2014/main" id="{9B8EC090-D028-4B8F-A001-EF028F2FC3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0C1E96-AD0F-406E-97CB-1B119D6E3CB8}"/>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136870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7AC99-2B69-4FFB-A4DC-D44CA738BE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BDA695-3714-4FC3-B74F-C351D114FE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A672D9-F327-4A3D-B182-6C5B9394F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939222-1091-45C9-992C-7424329AE1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A1204-1F09-4EAE-B772-C1AF7FBC0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E767E8-D22A-4C79-800C-EF2B488443FD}"/>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8" name="Footer Placeholder 7">
            <a:extLst>
              <a:ext uri="{FF2B5EF4-FFF2-40B4-BE49-F238E27FC236}">
                <a16:creationId xmlns:a16="http://schemas.microsoft.com/office/drawing/2014/main" id="{85FC403B-3344-45F1-B958-9F8C45606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F70CE2-6434-41E0-AFDD-8E614A2804B4}"/>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66871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04E5-8115-4C52-9CE2-77FE5DC8AA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8C01F2-EDE6-443D-A833-5EB18F8F351C}"/>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4" name="Footer Placeholder 3">
            <a:extLst>
              <a:ext uri="{FF2B5EF4-FFF2-40B4-BE49-F238E27FC236}">
                <a16:creationId xmlns:a16="http://schemas.microsoft.com/office/drawing/2014/main" id="{3CFF5B82-E735-475B-8FD7-835230F76C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9DBAE7-C44F-4D9D-93F8-F076BDFC20A5}"/>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64093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BC813-504D-49A2-848D-CB967E8236DE}"/>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3" name="Footer Placeholder 2">
            <a:extLst>
              <a:ext uri="{FF2B5EF4-FFF2-40B4-BE49-F238E27FC236}">
                <a16:creationId xmlns:a16="http://schemas.microsoft.com/office/drawing/2014/main" id="{02029304-55FF-4932-B96C-9EEFE5AE26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E8B5E5-B030-4858-9526-93E81E822E92}"/>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64878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4B34-7F86-4721-9BA4-EB2D8F06D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F0D2BF-7A61-446F-A514-FB5C5FB53D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C0B9AC-4AF8-42A3-9754-1DFE2EB5D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37024-016E-4527-A4A9-6B94E09725B3}"/>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6" name="Footer Placeholder 5">
            <a:extLst>
              <a:ext uri="{FF2B5EF4-FFF2-40B4-BE49-F238E27FC236}">
                <a16:creationId xmlns:a16="http://schemas.microsoft.com/office/drawing/2014/main" id="{C82A2AC4-A8EE-4BD0-B1B6-8328C48FE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B08572-997D-4D11-B076-56F21B17A41B}"/>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160181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EBEF-AFBE-41DC-A8C7-968EA1C4D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454501-DCDC-4D1A-B9C3-B63B910C6A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7774C4-2720-4E99-821D-DD3E2278F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A15CF-6B71-4154-AA45-CB66A0FF0AB2}"/>
              </a:ext>
            </a:extLst>
          </p:cNvPr>
          <p:cNvSpPr>
            <a:spLocks noGrp="1"/>
          </p:cNvSpPr>
          <p:nvPr>
            <p:ph type="dt" sz="half" idx="10"/>
          </p:nvPr>
        </p:nvSpPr>
        <p:spPr/>
        <p:txBody>
          <a:bodyPr/>
          <a:lstStyle/>
          <a:p>
            <a:fld id="{60C1E8AB-D1AC-40B2-9FC7-F9ADFAFD3FEC}" type="datetimeFigureOut">
              <a:rPr lang="en-IN" smtClean="0"/>
              <a:t>06-12-2020</a:t>
            </a:fld>
            <a:endParaRPr lang="en-IN"/>
          </a:p>
        </p:txBody>
      </p:sp>
      <p:sp>
        <p:nvSpPr>
          <p:cNvPr id="6" name="Footer Placeholder 5">
            <a:extLst>
              <a:ext uri="{FF2B5EF4-FFF2-40B4-BE49-F238E27FC236}">
                <a16:creationId xmlns:a16="http://schemas.microsoft.com/office/drawing/2014/main" id="{FF9CFF8B-728A-45C2-AC56-42530E58B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720D6D-EB1D-4D9E-B039-B17095C4F9C4}"/>
              </a:ext>
            </a:extLst>
          </p:cNvPr>
          <p:cNvSpPr>
            <a:spLocks noGrp="1"/>
          </p:cNvSpPr>
          <p:nvPr>
            <p:ph type="sldNum" sz="quarter" idx="12"/>
          </p:nvPr>
        </p:nvSpPr>
        <p:spPr/>
        <p:txBody>
          <a:bodyPr/>
          <a:lstStyle/>
          <a:p>
            <a:fld id="{4281449A-064F-4FB2-8F36-18F4A558F675}" type="slidenum">
              <a:rPr lang="en-IN" smtClean="0"/>
              <a:t>‹#›</a:t>
            </a:fld>
            <a:endParaRPr lang="en-IN"/>
          </a:p>
        </p:txBody>
      </p:sp>
    </p:spTree>
    <p:extLst>
      <p:ext uri="{BB962C8B-B14F-4D97-AF65-F5344CB8AC3E}">
        <p14:creationId xmlns:p14="http://schemas.microsoft.com/office/powerpoint/2010/main" val="2156442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AB40CE-AC0C-4605-9E10-DC1DE4049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7F93C1-C319-44A9-83A7-2B4AA3332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5A12A-BF9A-49BF-A456-FCA16B701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1E8AB-D1AC-40B2-9FC7-F9ADFAFD3FEC}" type="datetimeFigureOut">
              <a:rPr lang="en-IN" smtClean="0"/>
              <a:t>06-12-2020</a:t>
            </a:fld>
            <a:endParaRPr lang="en-IN"/>
          </a:p>
        </p:txBody>
      </p:sp>
      <p:sp>
        <p:nvSpPr>
          <p:cNvPr id="5" name="Footer Placeholder 4">
            <a:extLst>
              <a:ext uri="{FF2B5EF4-FFF2-40B4-BE49-F238E27FC236}">
                <a16:creationId xmlns:a16="http://schemas.microsoft.com/office/drawing/2014/main" id="{9658CC55-B70A-4E03-86F5-07E4F08D5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1EBD9D-CE7D-48B5-97A7-9D3F2C4FB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1449A-064F-4FB2-8F36-18F4A558F675}" type="slidenum">
              <a:rPr lang="en-IN" smtClean="0"/>
              <a:t>‹#›</a:t>
            </a:fld>
            <a:endParaRPr lang="en-IN"/>
          </a:p>
        </p:txBody>
      </p:sp>
    </p:spTree>
    <p:extLst>
      <p:ext uri="{BB962C8B-B14F-4D97-AF65-F5344CB8AC3E}">
        <p14:creationId xmlns:p14="http://schemas.microsoft.com/office/powerpoint/2010/main" val="2146276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Oxygen480-categories-applications-internet.svg" TargetMode="External"/><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FEFEB959-587B-4B7E-8637-44A53CAF0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3737" y="1170211"/>
            <a:ext cx="4698898" cy="3453691"/>
          </a:xfrm>
          <a:prstGeom prst="rect">
            <a:avLst/>
          </a:prstGeom>
          <a:ln>
            <a:noFill/>
          </a:ln>
        </p:spPr>
      </p:pic>
    </p:spTree>
    <p:extLst>
      <p:ext uri="{BB962C8B-B14F-4D97-AF65-F5344CB8AC3E}">
        <p14:creationId xmlns:p14="http://schemas.microsoft.com/office/powerpoint/2010/main" val="419497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DB222E-F1EB-4A17-946B-2A6B55AFAAB6}"/>
              </a:ext>
            </a:extLst>
          </p:cNvPr>
          <p:cNvSpPr>
            <a:spLocks noGrp="1"/>
          </p:cNvSpPr>
          <p:nvPr>
            <p:ph type="title"/>
          </p:nvPr>
        </p:nvSpPr>
        <p:spPr>
          <a:xfrm>
            <a:off x="643467" y="321734"/>
            <a:ext cx="10905066" cy="1135737"/>
          </a:xfrm>
        </p:spPr>
        <p:txBody>
          <a:bodyPr>
            <a:normAutofit/>
          </a:bodyPr>
          <a:lstStyle/>
          <a:p>
            <a:r>
              <a:rPr lang="en-IN" sz="3600"/>
              <a:t>Git commands</a:t>
            </a:r>
          </a:p>
        </p:txBody>
      </p:sp>
      <p:sp>
        <p:nvSpPr>
          <p:cNvPr id="3" name="Content Placeholder 2">
            <a:extLst>
              <a:ext uri="{FF2B5EF4-FFF2-40B4-BE49-F238E27FC236}">
                <a16:creationId xmlns:a16="http://schemas.microsoft.com/office/drawing/2014/main" id="{3133891C-5BD0-4870-BC2F-34C6AE42B302}"/>
              </a:ext>
            </a:extLst>
          </p:cNvPr>
          <p:cNvSpPr>
            <a:spLocks noGrp="1"/>
          </p:cNvSpPr>
          <p:nvPr>
            <p:ph idx="1"/>
          </p:nvPr>
        </p:nvSpPr>
        <p:spPr>
          <a:xfrm>
            <a:off x="643467" y="1782981"/>
            <a:ext cx="10905066" cy="4393982"/>
          </a:xfrm>
        </p:spPr>
        <p:txBody>
          <a:bodyPr>
            <a:normAutofit/>
          </a:bodyPr>
          <a:lstStyle/>
          <a:p>
            <a:pPr marL="0" indent="0">
              <a:buNone/>
            </a:pPr>
            <a:r>
              <a:rPr lang="en-IN" sz="1300"/>
              <a:t>Whoever is working on Git gets to use the below commands for about 90% in their day to day work.</a:t>
            </a:r>
          </a:p>
          <a:p>
            <a:pPr marL="0" indent="0">
              <a:buNone/>
            </a:pPr>
            <a:endParaRPr lang="en-IN" sz="1300"/>
          </a:p>
          <a:p>
            <a:pPr lvl="1"/>
            <a:r>
              <a:rPr lang="en-IN" sz="1300"/>
              <a:t>git status -&gt; Gives us the current status of the files and folder </a:t>
            </a:r>
          </a:p>
          <a:p>
            <a:pPr lvl="1"/>
            <a:endParaRPr lang="en-IN" sz="1300"/>
          </a:p>
          <a:p>
            <a:pPr lvl="1"/>
            <a:r>
              <a:rPr lang="en-IN" sz="1300"/>
              <a:t>git clone -&gt; Bring a repository that is hosted somewhere like Github/central repo to a folder on your local machine</a:t>
            </a:r>
          </a:p>
          <a:p>
            <a:pPr lvl="1"/>
            <a:endParaRPr lang="en-IN" sz="1300"/>
          </a:p>
          <a:p>
            <a:pPr lvl="1"/>
            <a:r>
              <a:rPr lang="en-IN" sz="1300"/>
              <a:t>git add -&gt; Track you files and changes in Git and Also add the 1</a:t>
            </a:r>
            <a:r>
              <a:rPr lang="en-IN" sz="1300" baseline="30000"/>
              <a:t>st</a:t>
            </a:r>
            <a:r>
              <a:rPr lang="en-IN" sz="1300"/>
              <a:t> time created file</a:t>
            </a:r>
          </a:p>
          <a:p>
            <a:pPr lvl="1"/>
            <a:endParaRPr lang="en-IN" sz="1300"/>
          </a:p>
          <a:p>
            <a:pPr lvl="1"/>
            <a:r>
              <a:rPr lang="en-IN" sz="1300"/>
              <a:t>git commit -&gt; Saves the changes/files to Git (locally) and not to remote yet</a:t>
            </a:r>
          </a:p>
          <a:p>
            <a:pPr lvl="1"/>
            <a:endParaRPr lang="en-IN" sz="1300"/>
          </a:p>
          <a:p>
            <a:pPr lvl="1"/>
            <a:r>
              <a:rPr lang="en-IN" sz="1300"/>
              <a:t>git push -&gt; Upload Git commits to a remote repo like GitHub/Central Repository</a:t>
            </a:r>
          </a:p>
          <a:p>
            <a:pPr lvl="1"/>
            <a:endParaRPr lang="en-IN" sz="1300"/>
          </a:p>
          <a:p>
            <a:pPr lvl="1"/>
            <a:r>
              <a:rPr lang="en-IN" sz="1300"/>
              <a:t>git pull -&gt; Download changes from remote repo to local.</a:t>
            </a:r>
          </a:p>
          <a:p>
            <a:pPr lvl="1"/>
            <a:endParaRPr lang="en-IN" sz="1300"/>
          </a:p>
          <a:p>
            <a:pPr lvl="1"/>
            <a:r>
              <a:rPr lang="en-IN" sz="1300"/>
              <a:t>git branch -&gt; Creating a working copy of source code from main repository</a:t>
            </a:r>
          </a:p>
          <a:p>
            <a:pPr lvl="1"/>
            <a:endParaRPr lang="en-IN" sz="1300"/>
          </a:p>
          <a:p>
            <a:pPr lvl="1"/>
            <a:r>
              <a:rPr lang="en-IN" sz="1300"/>
              <a:t>git merge -&gt; Integrating files with changes from multiple users.</a:t>
            </a:r>
          </a:p>
        </p:txBody>
      </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135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itle 1">
            <a:extLst>
              <a:ext uri="{FF2B5EF4-FFF2-40B4-BE49-F238E27FC236}">
                <a16:creationId xmlns:a16="http://schemas.microsoft.com/office/drawing/2014/main" id="{FF018DB1-0BE9-424D-B37B-C608C7856704}"/>
              </a:ext>
            </a:extLst>
          </p:cNvPr>
          <p:cNvSpPr>
            <a:spLocks noGrp="1"/>
          </p:cNvSpPr>
          <p:nvPr>
            <p:ph type="title"/>
          </p:nvPr>
        </p:nvSpPr>
        <p:spPr>
          <a:xfrm>
            <a:off x="750362" y="464930"/>
            <a:ext cx="3588417" cy="825305"/>
          </a:xfrm>
        </p:spPr>
        <p:txBody>
          <a:bodyPr/>
          <a:lstStyle/>
          <a:p>
            <a:r>
              <a:rPr lang="en-IN" dirty="0"/>
              <a:t>Workflow</a:t>
            </a:r>
          </a:p>
        </p:txBody>
      </p:sp>
      <p:sp>
        <p:nvSpPr>
          <p:cNvPr id="19" name="Content Placeholder 2">
            <a:extLst>
              <a:ext uri="{FF2B5EF4-FFF2-40B4-BE49-F238E27FC236}">
                <a16:creationId xmlns:a16="http://schemas.microsoft.com/office/drawing/2014/main" id="{70FFBEF0-3017-4690-99C0-68F9651452CC}"/>
              </a:ext>
            </a:extLst>
          </p:cNvPr>
          <p:cNvSpPr>
            <a:spLocks noGrp="1"/>
          </p:cNvSpPr>
          <p:nvPr>
            <p:ph idx="1"/>
          </p:nvPr>
        </p:nvSpPr>
        <p:spPr>
          <a:xfrm>
            <a:off x="1185021" y="1641279"/>
            <a:ext cx="7129550" cy="4351338"/>
          </a:xfrm>
        </p:spPr>
        <p:txBody>
          <a:bodyPr/>
          <a:lstStyle/>
          <a:p>
            <a:pPr marL="0" indent="0">
              <a:buNone/>
            </a:pPr>
            <a:endParaRPr lang="en-IN" dirty="0"/>
          </a:p>
          <a:p>
            <a:r>
              <a:rPr lang="en-IN" sz="1600" dirty="0"/>
              <a:t>GitHub</a:t>
            </a:r>
          </a:p>
          <a:p>
            <a:endParaRPr lang="en-IN" sz="2000" dirty="0"/>
          </a:p>
          <a:p>
            <a:endParaRPr lang="en-IN" sz="2000" dirty="0"/>
          </a:p>
          <a:p>
            <a:endParaRPr lang="en-IN" sz="2000" dirty="0"/>
          </a:p>
          <a:p>
            <a:r>
              <a:rPr lang="en-IN" sz="1600" dirty="0"/>
              <a:t>Git CLI</a:t>
            </a:r>
          </a:p>
        </p:txBody>
      </p:sp>
      <p:graphicFrame>
        <p:nvGraphicFramePr>
          <p:cNvPr id="20" name="Diagram 19">
            <a:extLst>
              <a:ext uri="{FF2B5EF4-FFF2-40B4-BE49-F238E27FC236}">
                <a16:creationId xmlns:a16="http://schemas.microsoft.com/office/drawing/2014/main" id="{3917CACD-0DA7-4C51-99BA-1886BFFBE549}"/>
              </a:ext>
            </a:extLst>
          </p:cNvPr>
          <p:cNvGraphicFramePr/>
          <p:nvPr>
            <p:extLst>
              <p:ext uri="{D42A27DB-BD31-4B8C-83A1-F6EECF244321}">
                <p14:modId xmlns:p14="http://schemas.microsoft.com/office/powerpoint/2010/main" val="465656024"/>
              </p:ext>
            </p:extLst>
          </p:nvPr>
        </p:nvGraphicFramePr>
        <p:xfrm>
          <a:off x="1671273" y="2288709"/>
          <a:ext cx="4064000" cy="1140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Diagram 21">
            <a:extLst>
              <a:ext uri="{FF2B5EF4-FFF2-40B4-BE49-F238E27FC236}">
                <a16:creationId xmlns:a16="http://schemas.microsoft.com/office/drawing/2014/main" id="{0BB4DB7D-E004-45D0-8B89-DBFCA2D19C6B}"/>
              </a:ext>
            </a:extLst>
          </p:cNvPr>
          <p:cNvGraphicFramePr/>
          <p:nvPr>
            <p:extLst>
              <p:ext uri="{D42A27DB-BD31-4B8C-83A1-F6EECF244321}">
                <p14:modId xmlns:p14="http://schemas.microsoft.com/office/powerpoint/2010/main" val="831809904"/>
              </p:ext>
            </p:extLst>
          </p:nvPr>
        </p:nvGraphicFramePr>
        <p:xfrm>
          <a:off x="1350627" y="3891159"/>
          <a:ext cx="4679658" cy="13255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4" name="TextBox 23">
            <a:extLst>
              <a:ext uri="{FF2B5EF4-FFF2-40B4-BE49-F238E27FC236}">
                <a16:creationId xmlns:a16="http://schemas.microsoft.com/office/drawing/2014/main" id="{9167F6B2-70B0-4FC2-BB60-C665FDEA7F53}"/>
              </a:ext>
            </a:extLst>
          </p:cNvPr>
          <p:cNvSpPr txBox="1"/>
          <p:nvPr/>
        </p:nvSpPr>
        <p:spPr>
          <a:xfrm>
            <a:off x="2533476" y="4748169"/>
            <a:ext cx="671118" cy="230832"/>
          </a:xfrm>
          <a:prstGeom prst="rect">
            <a:avLst/>
          </a:prstGeom>
          <a:noFill/>
        </p:spPr>
        <p:txBody>
          <a:bodyPr wrap="square" rtlCol="0">
            <a:spAutoFit/>
          </a:bodyPr>
          <a:lstStyle/>
          <a:p>
            <a:r>
              <a:rPr lang="en-IN" sz="900" dirty="0"/>
              <a:t>git add</a:t>
            </a:r>
          </a:p>
        </p:txBody>
      </p:sp>
      <p:sp>
        <p:nvSpPr>
          <p:cNvPr id="26" name="TextBox 25">
            <a:extLst>
              <a:ext uri="{FF2B5EF4-FFF2-40B4-BE49-F238E27FC236}">
                <a16:creationId xmlns:a16="http://schemas.microsoft.com/office/drawing/2014/main" id="{46534E5E-96AC-4B03-A1B8-A7F01DF0A39E}"/>
              </a:ext>
            </a:extLst>
          </p:cNvPr>
          <p:cNvSpPr txBox="1"/>
          <p:nvPr/>
        </p:nvSpPr>
        <p:spPr>
          <a:xfrm>
            <a:off x="3204594" y="4748169"/>
            <a:ext cx="745454" cy="230832"/>
          </a:xfrm>
          <a:prstGeom prst="rect">
            <a:avLst/>
          </a:prstGeom>
          <a:noFill/>
        </p:spPr>
        <p:txBody>
          <a:bodyPr wrap="square" rtlCol="0">
            <a:spAutoFit/>
          </a:bodyPr>
          <a:lstStyle/>
          <a:p>
            <a:r>
              <a:rPr lang="en-IN" sz="900" dirty="0"/>
              <a:t>git commit</a:t>
            </a:r>
          </a:p>
        </p:txBody>
      </p:sp>
      <p:sp>
        <p:nvSpPr>
          <p:cNvPr id="28" name="TextBox 27">
            <a:extLst>
              <a:ext uri="{FF2B5EF4-FFF2-40B4-BE49-F238E27FC236}">
                <a16:creationId xmlns:a16="http://schemas.microsoft.com/office/drawing/2014/main" id="{9B1AEFCF-21F4-4860-8D80-87DEE8FC3329}"/>
              </a:ext>
            </a:extLst>
          </p:cNvPr>
          <p:cNvSpPr txBox="1"/>
          <p:nvPr/>
        </p:nvSpPr>
        <p:spPr>
          <a:xfrm>
            <a:off x="4004342" y="4748169"/>
            <a:ext cx="745454" cy="230832"/>
          </a:xfrm>
          <a:prstGeom prst="rect">
            <a:avLst/>
          </a:prstGeom>
          <a:noFill/>
        </p:spPr>
        <p:txBody>
          <a:bodyPr wrap="square" rtlCol="0">
            <a:spAutoFit/>
          </a:bodyPr>
          <a:lstStyle/>
          <a:p>
            <a:r>
              <a:rPr lang="en-IN" sz="900" dirty="0"/>
              <a:t>git push</a:t>
            </a:r>
          </a:p>
        </p:txBody>
      </p:sp>
    </p:spTree>
    <p:extLst>
      <p:ext uri="{BB962C8B-B14F-4D97-AF65-F5344CB8AC3E}">
        <p14:creationId xmlns:p14="http://schemas.microsoft.com/office/powerpoint/2010/main" val="2050746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itle 1">
            <a:extLst>
              <a:ext uri="{FF2B5EF4-FFF2-40B4-BE49-F238E27FC236}">
                <a16:creationId xmlns:a16="http://schemas.microsoft.com/office/drawing/2014/main" id="{159FBB3C-0A11-49A8-99B4-A138BB0F1137}"/>
              </a:ext>
            </a:extLst>
          </p:cNvPr>
          <p:cNvSpPr txBox="1">
            <a:spLocks/>
          </p:cNvSpPr>
          <p:nvPr/>
        </p:nvSpPr>
        <p:spPr>
          <a:xfrm>
            <a:off x="838200" y="365125"/>
            <a:ext cx="7036293" cy="53285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Branching strategies</a:t>
            </a:r>
          </a:p>
        </p:txBody>
      </p:sp>
      <p:sp>
        <p:nvSpPr>
          <p:cNvPr id="18" name="Content Placeholder 2">
            <a:extLst>
              <a:ext uri="{FF2B5EF4-FFF2-40B4-BE49-F238E27FC236}">
                <a16:creationId xmlns:a16="http://schemas.microsoft.com/office/drawing/2014/main" id="{CD83CD1A-E08B-4021-82A7-1B0CC50E601A}"/>
              </a:ext>
            </a:extLst>
          </p:cNvPr>
          <p:cNvSpPr>
            <a:spLocks noGrp="1"/>
          </p:cNvSpPr>
          <p:nvPr>
            <p:ph idx="1"/>
          </p:nvPr>
        </p:nvSpPr>
        <p:spPr>
          <a:xfrm>
            <a:off x="800444" y="1306627"/>
            <a:ext cx="6568022" cy="817044"/>
          </a:xfrm>
        </p:spPr>
        <p:txBody>
          <a:bodyPr>
            <a:normAutofit lnSpcReduction="10000"/>
          </a:bodyPr>
          <a:lstStyle/>
          <a:p>
            <a:r>
              <a:rPr lang="en-IN" sz="2000" dirty="0"/>
              <a:t>Git</a:t>
            </a:r>
          </a:p>
          <a:p>
            <a:pPr lvl="1"/>
            <a:r>
              <a:rPr lang="en-IN" sz="1800" dirty="0"/>
              <a:t>Master – Main, trunk – </a:t>
            </a:r>
            <a:r>
              <a:rPr lang="en-IN" sz="1100" dirty="0"/>
              <a:t>a permanent branch which always reflects a production ready state.</a:t>
            </a:r>
          </a:p>
        </p:txBody>
      </p:sp>
      <p:sp>
        <p:nvSpPr>
          <p:cNvPr id="19" name="Rectangle: Rounded Corners 18">
            <a:extLst>
              <a:ext uri="{FF2B5EF4-FFF2-40B4-BE49-F238E27FC236}">
                <a16:creationId xmlns:a16="http://schemas.microsoft.com/office/drawing/2014/main" id="{2F91B746-2BA2-4FBF-9F1F-E11B4FCE7C22}"/>
              </a:ext>
            </a:extLst>
          </p:cNvPr>
          <p:cNvSpPr/>
          <p:nvPr/>
        </p:nvSpPr>
        <p:spPr>
          <a:xfrm>
            <a:off x="1950436" y="2160298"/>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66E6549-40A4-471B-BA05-F932FBF7F76A}"/>
              </a:ext>
            </a:extLst>
          </p:cNvPr>
          <p:cNvSpPr/>
          <p:nvPr/>
        </p:nvSpPr>
        <p:spPr>
          <a:xfrm>
            <a:off x="3203191" y="2160297"/>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76A58AA4-C8F7-4A9D-8585-2CC31FB44EBC}"/>
              </a:ext>
            </a:extLst>
          </p:cNvPr>
          <p:cNvSpPr/>
          <p:nvPr/>
        </p:nvSpPr>
        <p:spPr>
          <a:xfrm>
            <a:off x="4365765" y="2160296"/>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8DC4218D-8C24-4AEC-8F35-27FA7CDDBEC4}"/>
              </a:ext>
            </a:extLst>
          </p:cNvPr>
          <p:cNvSpPr txBox="1"/>
          <p:nvPr/>
        </p:nvSpPr>
        <p:spPr>
          <a:xfrm>
            <a:off x="1726030" y="2489490"/>
            <a:ext cx="780176" cy="253916"/>
          </a:xfrm>
          <a:prstGeom prst="rect">
            <a:avLst/>
          </a:prstGeom>
          <a:noFill/>
        </p:spPr>
        <p:txBody>
          <a:bodyPr wrap="square" rtlCol="0">
            <a:spAutoFit/>
          </a:bodyPr>
          <a:lstStyle/>
          <a:p>
            <a:r>
              <a:rPr lang="en-IN" sz="1050" dirty="0"/>
              <a:t>Commit #1</a:t>
            </a:r>
          </a:p>
        </p:txBody>
      </p:sp>
      <p:sp>
        <p:nvSpPr>
          <p:cNvPr id="26" name="TextBox 25">
            <a:extLst>
              <a:ext uri="{FF2B5EF4-FFF2-40B4-BE49-F238E27FC236}">
                <a16:creationId xmlns:a16="http://schemas.microsoft.com/office/drawing/2014/main" id="{5EFCB8ED-A90F-4E47-B5F7-8E89AF86648A}"/>
              </a:ext>
            </a:extLst>
          </p:cNvPr>
          <p:cNvSpPr txBox="1"/>
          <p:nvPr/>
        </p:nvSpPr>
        <p:spPr>
          <a:xfrm>
            <a:off x="2978785" y="2501023"/>
            <a:ext cx="780176" cy="253916"/>
          </a:xfrm>
          <a:prstGeom prst="rect">
            <a:avLst/>
          </a:prstGeom>
          <a:noFill/>
        </p:spPr>
        <p:txBody>
          <a:bodyPr wrap="square" rtlCol="0">
            <a:spAutoFit/>
          </a:bodyPr>
          <a:lstStyle/>
          <a:p>
            <a:r>
              <a:rPr lang="en-IN" sz="1050" dirty="0"/>
              <a:t>Commit #2</a:t>
            </a:r>
          </a:p>
        </p:txBody>
      </p:sp>
      <p:sp>
        <p:nvSpPr>
          <p:cNvPr id="28" name="TextBox 27">
            <a:extLst>
              <a:ext uri="{FF2B5EF4-FFF2-40B4-BE49-F238E27FC236}">
                <a16:creationId xmlns:a16="http://schemas.microsoft.com/office/drawing/2014/main" id="{32C3ED19-B844-4844-B291-3E155B34B648}"/>
              </a:ext>
            </a:extLst>
          </p:cNvPr>
          <p:cNvSpPr txBox="1"/>
          <p:nvPr/>
        </p:nvSpPr>
        <p:spPr>
          <a:xfrm>
            <a:off x="4141359" y="2501023"/>
            <a:ext cx="780176" cy="253916"/>
          </a:xfrm>
          <a:prstGeom prst="rect">
            <a:avLst/>
          </a:prstGeom>
          <a:noFill/>
        </p:spPr>
        <p:txBody>
          <a:bodyPr wrap="square" rtlCol="0">
            <a:spAutoFit/>
          </a:bodyPr>
          <a:lstStyle/>
          <a:p>
            <a:r>
              <a:rPr lang="en-IN" sz="1050" dirty="0"/>
              <a:t>Commit #3</a:t>
            </a:r>
          </a:p>
        </p:txBody>
      </p:sp>
      <p:cxnSp>
        <p:nvCxnSpPr>
          <p:cNvPr id="30" name="Straight Connector 29">
            <a:extLst>
              <a:ext uri="{FF2B5EF4-FFF2-40B4-BE49-F238E27FC236}">
                <a16:creationId xmlns:a16="http://schemas.microsoft.com/office/drawing/2014/main" id="{385B3556-617D-4416-A21F-E88926AB9B12}"/>
              </a:ext>
            </a:extLst>
          </p:cNvPr>
          <p:cNvCxnSpPr>
            <a:cxnSpLocks/>
            <a:stCxn id="19" idx="3"/>
            <a:endCxn id="20" idx="1"/>
          </p:cNvCxnSpPr>
          <p:nvPr/>
        </p:nvCxnSpPr>
        <p:spPr>
          <a:xfrm flipV="1">
            <a:off x="2281801" y="2312348"/>
            <a:ext cx="9213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B64D8AF-152D-46A5-A5BB-56F71699F58E}"/>
              </a:ext>
            </a:extLst>
          </p:cNvPr>
          <p:cNvCxnSpPr>
            <a:cxnSpLocks/>
            <a:stCxn id="20" idx="3"/>
            <a:endCxn id="22" idx="1"/>
          </p:cNvCxnSpPr>
          <p:nvPr/>
        </p:nvCxnSpPr>
        <p:spPr>
          <a:xfrm flipV="1">
            <a:off x="3534556" y="2312347"/>
            <a:ext cx="831209" cy="1"/>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7E01AFE7-CC83-4C2B-A4ED-F1F37B467224}"/>
              </a:ext>
            </a:extLst>
          </p:cNvPr>
          <p:cNvSpPr/>
          <p:nvPr/>
        </p:nvSpPr>
        <p:spPr>
          <a:xfrm>
            <a:off x="1866550" y="3300905"/>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3" name="Rectangle: Rounded Corners 32">
            <a:extLst>
              <a:ext uri="{FF2B5EF4-FFF2-40B4-BE49-F238E27FC236}">
                <a16:creationId xmlns:a16="http://schemas.microsoft.com/office/drawing/2014/main" id="{6702252F-1398-4C3E-963B-577521BFACF8}"/>
              </a:ext>
            </a:extLst>
          </p:cNvPr>
          <p:cNvSpPr/>
          <p:nvPr/>
        </p:nvSpPr>
        <p:spPr>
          <a:xfrm>
            <a:off x="3119305" y="3300904"/>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18463B54-7462-4528-B2BE-459D52F267AD}"/>
              </a:ext>
            </a:extLst>
          </p:cNvPr>
          <p:cNvSpPr/>
          <p:nvPr/>
        </p:nvSpPr>
        <p:spPr>
          <a:xfrm>
            <a:off x="4281879" y="3300903"/>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EE8BFD29-5102-4D82-ADE2-C4787A7A6D80}"/>
              </a:ext>
            </a:extLst>
          </p:cNvPr>
          <p:cNvSpPr txBox="1"/>
          <p:nvPr/>
        </p:nvSpPr>
        <p:spPr>
          <a:xfrm>
            <a:off x="1642144" y="3630097"/>
            <a:ext cx="780176" cy="253916"/>
          </a:xfrm>
          <a:prstGeom prst="rect">
            <a:avLst/>
          </a:prstGeom>
          <a:noFill/>
        </p:spPr>
        <p:txBody>
          <a:bodyPr wrap="square" rtlCol="0">
            <a:spAutoFit/>
          </a:bodyPr>
          <a:lstStyle/>
          <a:p>
            <a:r>
              <a:rPr lang="en-IN" sz="1050" dirty="0"/>
              <a:t>Commit #1</a:t>
            </a:r>
          </a:p>
        </p:txBody>
      </p:sp>
      <p:sp>
        <p:nvSpPr>
          <p:cNvPr id="36" name="TextBox 35">
            <a:extLst>
              <a:ext uri="{FF2B5EF4-FFF2-40B4-BE49-F238E27FC236}">
                <a16:creationId xmlns:a16="http://schemas.microsoft.com/office/drawing/2014/main" id="{82803CDD-3EE0-474F-8789-71091718A204}"/>
              </a:ext>
            </a:extLst>
          </p:cNvPr>
          <p:cNvSpPr txBox="1"/>
          <p:nvPr/>
        </p:nvSpPr>
        <p:spPr>
          <a:xfrm>
            <a:off x="2894899" y="3641630"/>
            <a:ext cx="780176" cy="253916"/>
          </a:xfrm>
          <a:prstGeom prst="rect">
            <a:avLst/>
          </a:prstGeom>
          <a:noFill/>
        </p:spPr>
        <p:txBody>
          <a:bodyPr wrap="square" rtlCol="0">
            <a:spAutoFit/>
          </a:bodyPr>
          <a:lstStyle/>
          <a:p>
            <a:r>
              <a:rPr lang="en-IN" sz="1050" dirty="0"/>
              <a:t>Commit #2</a:t>
            </a:r>
          </a:p>
        </p:txBody>
      </p:sp>
      <p:sp>
        <p:nvSpPr>
          <p:cNvPr id="37" name="TextBox 36">
            <a:extLst>
              <a:ext uri="{FF2B5EF4-FFF2-40B4-BE49-F238E27FC236}">
                <a16:creationId xmlns:a16="http://schemas.microsoft.com/office/drawing/2014/main" id="{872F5CBF-1E6B-4C87-9D6B-F1874134CE43}"/>
              </a:ext>
            </a:extLst>
          </p:cNvPr>
          <p:cNvSpPr txBox="1"/>
          <p:nvPr/>
        </p:nvSpPr>
        <p:spPr>
          <a:xfrm>
            <a:off x="4116196" y="3630097"/>
            <a:ext cx="780176" cy="253916"/>
          </a:xfrm>
          <a:prstGeom prst="rect">
            <a:avLst/>
          </a:prstGeom>
          <a:noFill/>
        </p:spPr>
        <p:txBody>
          <a:bodyPr wrap="square" rtlCol="0">
            <a:spAutoFit/>
          </a:bodyPr>
          <a:lstStyle/>
          <a:p>
            <a:r>
              <a:rPr lang="en-IN" sz="1050" dirty="0"/>
              <a:t>Commit #3</a:t>
            </a:r>
          </a:p>
        </p:txBody>
      </p:sp>
      <p:cxnSp>
        <p:nvCxnSpPr>
          <p:cNvPr id="38" name="Straight Connector 37">
            <a:extLst>
              <a:ext uri="{FF2B5EF4-FFF2-40B4-BE49-F238E27FC236}">
                <a16:creationId xmlns:a16="http://schemas.microsoft.com/office/drawing/2014/main" id="{61BEEF22-456C-4E70-A3BB-ECA97C2B04FF}"/>
              </a:ext>
            </a:extLst>
          </p:cNvPr>
          <p:cNvCxnSpPr>
            <a:cxnSpLocks/>
            <a:stCxn id="32" idx="3"/>
            <a:endCxn id="33" idx="1"/>
          </p:cNvCxnSpPr>
          <p:nvPr/>
        </p:nvCxnSpPr>
        <p:spPr>
          <a:xfrm flipV="1">
            <a:off x="2197915" y="3452955"/>
            <a:ext cx="9213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F008DAF-14D0-4057-82E2-F91FF369882E}"/>
              </a:ext>
            </a:extLst>
          </p:cNvPr>
          <p:cNvCxnSpPr>
            <a:cxnSpLocks/>
            <a:stCxn id="33" idx="3"/>
            <a:endCxn id="34" idx="1"/>
          </p:cNvCxnSpPr>
          <p:nvPr/>
        </p:nvCxnSpPr>
        <p:spPr>
          <a:xfrm flipV="1">
            <a:off x="3450670" y="3452954"/>
            <a:ext cx="831209"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Rounded Corners 39">
            <a:extLst>
              <a:ext uri="{FF2B5EF4-FFF2-40B4-BE49-F238E27FC236}">
                <a16:creationId xmlns:a16="http://schemas.microsoft.com/office/drawing/2014/main" id="{8D64028E-F984-420D-AA58-0EB3D04D2476}"/>
              </a:ext>
            </a:extLst>
          </p:cNvPr>
          <p:cNvSpPr/>
          <p:nvPr/>
        </p:nvSpPr>
        <p:spPr>
          <a:xfrm>
            <a:off x="5443751" y="3295684"/>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cxnSp>
        <p:nvCxnSpPr>
          <p:cNvPr id="41" name="Straight Connector 40">
            <a:extLst>
              <a:ext uri="{FF2B5EF4-FFF2-40B4-BE49-F238E27FC236}">
                <a16:creationId xmlns:a16="http://schemas.microsoft.com/office/drawing/2014/main" id="{19410C00-5AAC-43CA-9269-31F476FC7574}"/>
              </a:ext>
            </a:extLst>
          </p:cNvPr>
          <p:cNvCxnSpPr>
            <a:cxnSpLocks/>
            <a:stCxn id="34" idx="3"/>
            <a:endCxn id="40" idx="1"/>
          </p:cNvCxnSpPr>
          <p:nvPr/>
        </p:nvCxnSpPr>
        <p:spPr>
          <a:xfrm flipV="1">
            <a:off x="4613244" y="3447735"/>
            <a:ext cx="830507" cy="5219"/>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7994C7F-7DAC-4B0D-8DD3-F0450B58F059}"/>
              </a:ext>
            </a:extLst>
          </p:cNvPr>
          <p:cNvSpPr txBox="1"/>
          <p:nvPr/>
        </p:nvSpPr>
        <p:spPr>
          <a:xfrm>
            <a:off x="5277364" y="3649970"/>
            <a:ext cx="780176" cy="253916"/>
          </a:xfrm>
          <a:prstGeom prst="rect">
            <a:avLst/>
          </a:prstGeom>
          <a:noFill/>
        </p:spPr>
        <p:txBody>
          <a:bodyPr wrap="square" rtlCol="0">
            <a:spAutoFit/>
          </a:bodyPr>
          <a:lstStyle/>
          <a:p>
            <a:r>
              <a:rPr lang="en-IN" sz="1050" dirty="0"/>
              <a:t>Commit #4</a:t>
            </a:r>
          </a:p>
        </p:txBody>
      </p:sp>
      <p:sp>
        <p:nvSpPr>
          <p:cNvPr id="43" name="Rectangle: Rounded Corners 42">
            <a:extLst>
              <a:ext uri="{FF2B5EF4-FFF2-40B4-BE49-F238E27FC236}">
                <a16:creationId xmlns:a16="http://schemas.microsoft.com/office/drawing/2014/main" id="{5A355D56-B774-4185-84EF-2DBA83B79D75}"/>
              </a:ext>
            </a:extLst>
          </p:cNvPr>
          <p:cNvSpPr/>
          <p:nvPr/>
        </p:nvSpPr>
        <p:spPr>
          <a:xfrm>
            <a:off x="4753039" y="3998024"/>
            <a:ext cx="331365" cy="30410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44" name="Straight Connector 43">
            <a:extLst>
              <a:ext uri="{FF2B5EF4-FFF2-40B4-BE49-F238E27FC236}">
                <a16:creationId xmlns:a16="http://schemas.microsoft.com/office/drawing/2014/main" id="{62FD2261-1B21-4A1B-A4F8-04F4491D525F}"/>
              </a:ext>
            </a:extLst>
          </p:cNvPr>
          <p:cNvCxnSpPr>
            <a:cxnSpLocks/>
            <a:stCxn id="34" idx="2"/>
            <a:endCxn id="43" idx="1"/>
          </p:cNvCxnSpPr>
          <p:nvPr/>
        </p:nvCxnSpPr>
        <p:spPr>
          <a:xfrm>
            <a:off x="4447562" y="3605004"/>
            <a:ext cx="305477" cy="545071"/>
          </a:xfrm>
          <a:prstGeom prst="line">
            <a:avLst/>
          </a:prstGeom>
        </p:spPr>
        <p:style>
          <a:lnRef idx="3">
            <a:schemeClr val="accent2"/>
          </a:lnRef>
          <a:fillRef idx="0">
            <a:schemeClr val="accent2"/>
          </a:fillRef>
          <a:effectRef idx="2">
            <a:schemeClr val="accent2"/>
          </a:effectRef>
          <a:fontRef idx="minor">
            <a:schemeClr val="tx1"/>
          </a:fontRef>
        </p:style>
      </p:cxnSp>
      <p:sp>
        <p:nvSpPr>
          <p:cNvPr id="45" name="Rectangle: Rounded Corners 44">
            <a:extLst>
              <a:ext uri="{FF2B5EF4-FFF2-40B4-BE49-F238E27FC236}">
                <a16:creationId xmlns:a16="http://schemas.microsoft.com/office/drawing/2014/main" id="{2BBC01AF-375C-4EE2-A52D-86B545E924A4}"/>
              </a:ext>
            </a:extLst>
          </p:cNvPr>
          <p:cNvSpPr/>
          <p:nvPr/>
        </p:nvSpPr>
        <p:spPr>
          <a:xfrm>
            <a:off x="5844997" y="4000471"/>
            <a:ext cx="331365" cy="30410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46" name="Straight Connector 45">
            <a:extLst>
              <a:ext uri="{FF2B5EF4-FFF2-40B4-BE49-F238E27FC236}">
                <a16:creationId xmlns:a16="http://schemas.microsoft.com/office/drawing/2014/main" id="{48FB3B8B-805A-428D-836C-9CCE4091F256}"/>
              </a:ext>
            </a:extLst>
          </p:cNvPr>
          <p:cNvCxnSpPr>
            <a:cxnSpLocks/>
            <a:stCxn id="43" idx="3"/>
            <a:endCxn id="45" idx="1"/>
          </p:cNvCxnSpPr>
          <p:nvPr/>
        </p:nvCxnSpPr>
        <p:spPr>
          <a:xfrm>
            <a:off x="5084404" y="4150075"/>
            <a:ext cx="760593" cy="244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6809CED-6750-4CB2-B904-E2A1A17919BA}"/>
              </a:ext>
            </a:extLst>
          </p:cNvPr>
          <p:cNvSpPr txBox="1"/>
          <p:nvPr/>
        </p:nvSpPr>
        <p:spPr>
          <a:xfrm>
            <a:off x="4528634" y="4302125"/>
            <a:ext cx="780176" cy="253916"/>
          </a:xfrm>
          <a:prstGeom prst="rect">
            <a:avLst/>
          </a:prstGeom>
          <a:noFill/>
        </p:spPr>
        <p:txBody>
          <a:bodyPr wrap="square" rtlCol="0">
            <a:spAutoFit/>
          </a:bodyPr>
          <a:lstStyle/>
          <a:p>
            <a:r>
              <a:rPr lang="en-IN" sz="1050" dirty="0"/>
              <a:t>Commit #1</a:t>
            </a:r>
          </a:p>
        </p:txBody>
      </p:sp>
      <p:sp>
        <p:nvSpPr>
          <p:cNvPr id="48" name="TextBox 47">
            <a:extLst>
              <a:ext uri="{FF2B5EF4-FFF2-40B4-BE49-F238E27FC236}">
                <a16:creationId xmlns:a16="http://schemas.microsoft.com/office/drawing/2014/main" id="{0F8828B2-AE04-4884-929A-0F3304074616}"/>
              </a:ext>
            </a:extLst>
          </p:cNvPr>
          <p:cNvSpPr txBox="1"/>
          <p:nvPr/>
        </p:nvSpPr>
        <p:spPr>
          <a:xfrm>
            <a:off x="5667452" y="4305110"/>
            <a:ext cx="780176" cy="253916"/>
          </a:xfrm>
          <a:prstGeom prst="rect">
            <a:avLst/>
          </a:prstGeom>
          <a:noFill/>
        </p:spPr>
        <p:txBody>
          <a:bodyPr wrap="square" rtlCol="0">
            <a:spAutoFit/>
          </a:bodyPr>
          <a:lstStyle/>
          <a:p>
            <a:r>
              <a:rPr lang="en-IN" sz="1050" dirty="0"/>
              <a:t>Commit #2</a:t>
            </a:r>
          </a:p>
        </p:txBody>
      </p:sp>
      <p:sp>
        <p:nvSpPr>
          <p:cNvPr id="49" name="TextBox 48">
            <a:extLst>
              <a:ext uri="{FF2B5EF4-FFF2-40B4-BE49-F238E27FC236}">
                <a16:creationId xmlns:a16="http://schemas.microsoft.com/office/drawing/2014/main" id="{A62C3C10-F50A-4255-AC9D-62EB67D13780}"/>
              </a:ext>
            </a:extLst>
          </p:cNvPr>
          <p:cNvSpPr txBox="1"/>
          <p:nvPr/>
        </p:nvSpPr>
        <p:spPr>
          <a:xfrm>
            <a:off x="741025" y="6513817"/>
            <a:ext cx="1107353" cy="253916"/>
          </a:xfrm>
          <a:prstGeom prst="rect">
            <a:avLst/>
          </a:prstGeom>
          <a:noFill/>
        </p:spPr>
        <p:txBody>
          <a:bodyPr wrap="square" rtlCol="0">
            <a:spAutoFit/>
          </a:bodyPr>
          <a:lstStyle/>
          <a:p>
            <a:r>
              <a:rPr lang="en-IN" sz="1050" dirty="0"/>
              <a:t>Master branch</a:t>
            </a:r>
          </a:p>
        </p:txBody>
      </p:sp>
      <p:sp>
        <p:nvSpPr>
          <p:cNvPr id="50" name="TextBox 49">
            <a:extLst>
              <a:ext uri="{FF2B5EF4-FFF2-40B4-BE49-F238E27FC236}">
                <a16:creationId xmlns:a16="http://schemas.microsoft.com/office/drawing/2014/main" id="{9179659C-C292-441D-83D5-A2B8F81EE560}"/>
              </a:ext>
            </a:extLst>
          </p:cNvPr>
          <p:cNvSpPr txBox="1"/>
          <p:nvPr/>
        </p:nvSpPr>
        <p:spPr>
          <a:xfrm>
            <a:off x="2281801" y="6492875"/>
            <a:ext cx="1107353" cy="253916"/>
          </a:xfrm>
          <a:prstGeom prst="rect">
            <a:avLst/>
          </a:prstGeom>
          <a:noFill/>
        </p:spPr>
        <p:txBody>
          <a:bodyPr wrap="square" rtlCol="0">
            <a:spAutoFit/>
          </a:bodyPr>
          <a:lstStyle/>
          <a:p>
            <a:r>
              <a:rPr lang="en-IN" sz="1050" dirty="0"/>
              <a:t>Feature branch</a:t>
            </a:r>
          </a:p>
        </p:txBody>
      </p:sp>
      <p:sp>
        <p:nvSpPr>
          <p:cNvPr id="51" name="Rectangle: Rounded Corners 50">
            <a:extLst>
              <a:ext uri="{FF2B5EF4-FFF2-40B4-BE49-F238E27FC236}">
                <a16:creationId xmlns:a16="http://schemas.microsoft.com/office/drawing/2014/main" id="{70B70DEC-D27F-44DA-B4ED-BA380D212729}"/>
              </a:ext>
            </a:extLst>
          </p:cNvPr>
          <p:cNvSpPr/>
          <p:nvPr/>
        </p:nvSpPr>
        <p:spPr>
          <a:xfrm>
            <a:off x="628472" y="6561964"/>
            <a:ext cx="152400" cy="15762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2C4367CC-D96C-4725-8CEE-AC4B6FC05385}"/>
              </a:ext>
            </a:extLst>
          </p:cNvPr>
          <p:cNvSpPr/>
          <p:nvPr/>
        </p:nvSpPr>
        <p:spPr>
          <a:xfrm>
            <a:off x="2164711" y="6532978"/>
            <a:ext cx="152400" cy="169513"/>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62E890F3-4480-4FD2-AA29-62D1F10448C2}"/>
              </a:ext>
            </a:extLst>
          </p:cNvPr>
          <p:cNvSpPr/>
          <p:nvPr/>
        </p:nvSpPr>
        <p:spPr>
          <a:xfrm>
            <a:off x="696286" y="4892417"/>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5134195F-50A7-419E-A3F7-6C0A09D02209}"/>
              </a:ext>
            </a:extLst>
          </p:cNvPr>
          <p:cNvSpPr/>
          <p:nvPr/>
        </p:nvSpPr>
        <p:spPr>
          <a:xfrm>
            <a:off x="1949041" y="4892416"/>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5" name="Rectangle: Rounded Corners 54">
            <a:extLst>
              <a:ext uri="{FF2B5EF4-FFF2-40B4-BE49-F238E27FC236}">
                <a16:creationId xmlns:a16="http://schemas.microsoft.com/office/drawing/2014/main" id="{87EDA357-3088-4D5A-954C-C1EB5A86DB41}"/>
              </a:ext>
            </a:extLst>
          </p:cNvPr>
          <p:cNvSpPr/>
          <p:nvPr/>
        </p:nvSpPr>
        <p:spPr>
          <a:xfrm>
            <a:off x="3111615" y="4892415"/>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45A6B7F5-6478-4D24-B34E-1F571AAF4CB9}"/>
              </a:ext>
            </a:extLst>
          </p:cNvPr>
          <p:cNvSpPr txBox="1"/>
          <p:nvPr/>
        </p:nvSpPr>
        <p:spPr>
          <a:xfrm>
            <a:off x="471880" y="5221609"/>
            <a:ext cx="780176" cy="253916"/>
          </a:xfrm>
          <a:prstGeom prst="rect">
            <a:avLst/>
          </a:prstGeom>
          <a:noFill/>
        </p:spPr>
        <p:txBody>
          <a:bodyPr wrap="square" rtlCol="0">
            <a:spAutoFit/>
          </a:bodyPr>
          <a:lstStyle/>
          <a:p>
            <a:r>
              <a:rPr lang="en-IN" sz="1050" dirty="0"/>
              <a:t>Commit #1</a:t>
            </a:r>
          </a:p>
        </p:txBody>
      </p:sp>
      <p:sp>
        <p:nvSpPr>
          <p:cNvPr id="57" name="TextBox 56">
            <a:extLst>
              <a:ext uri="{FF2B5EF4-FFF2-40B4-BE49-F238E27FC236}">
                <a16:creationId xmlns:a16="http://schemas.microsoft.com/office/drawing/2014/main" id="{EA90D1FE-9FB3-40D2-927C-5F8838CF55AA}"/>
              </a:ext>
            </a:extLst>
          </p:cNvPr>
          <p:cNvSpPr txBox="1"/>
          <p:nvPr/>
        </p:nvSpPr>
        <p:spPr>
          <a:xfrm>
            <a:off x="1724635" y="5233142"/>
            <a:ext cx="780176" cy="253916"/>
          </a:xfrm>
          <a:prstGeom prst="rect">
            <a:avLst/>
          </a:prstGeom>
          <a:noFill/>
        </p:spPr>
        <p:txBody>
          <a:bodyPr wrap="square" rtlCol="0">
            <a:spAutoFit/>
          </a:bodyPr>
          <a:lstStyle/>
          <a:p>
            <a:r>
              <a:rPr lang="en-IN" sz="1050" dirty="0"/>
              <a:t>Commit #2</a:t>
            </a:r>
          </a:p>
        </p:txBody>
      </p:sp>
      <p:sp>
        <p:nvSpPr>
          <p:cNvPr id="58" name="TextBox 57">
            <a:extLst>
              <a:ext uri="{FF2B5EF4-FFF2-40B4-BE49-F238E27FC236}">
                <a16:creationId xmlns:a16="http://schemas.microsoft.com/office/drawing/2014/main" id="{56008F45-FC33-4C68-A04A-C287754362B0}"/>
              </a:ext>
            </a:extLst>
          </p:cNvPr>
          <p:cNvSpPr txBox="1"/>
          <p:nvPr/>
        </p:nvSpPr>
        <p:spPr>
          <a:xfrm>
            <a:off x="2945932" y="5221609"/>
            <a:ext cx="780176" cy="253916"/>
          </a:xfrm>
          <a:prstGeom prst="rect">
            <a:avLst/>
          </a:prstGeom>
          <a:noFill/>
        </p:spPr>
        <p:txBody>
          <a:bodyPr wrap="square" rtlCol="0">
            <a:spAutoFit/>
          </a:bodyPr>
          <a:lstStyle/>
          <a:p>
            <a:r>
              <a:rPr lang="en-IN" sz="1050" dirty="0"/>
              <a:t>Commit #3</a:t>
            </a:r>
          </a:p>
        </p:txBody>
      </p:sp>
      <p:cxnSp>
        <p:nvCxnSpPr>
          <p:cNvPr id="59" name="Straight Connector 58">
            <a:extLst>
              <a:ext uri="{FF2B5EF4-FFF2-40B4-BE49-F238E27FC236}">
                <a16:creationId xmlns:a16="http://schemas.microsoft.com/office/drawing/2014/main" id="{55C1966A-E4BE-41F3-B021-7BD498A796E9}"/>
              </a:ext>
            </a:extLst>
          </p:cNvPr>
          <p:cNvCxnSpPr>
            <a:cxnSpLocks/>
            <a:stCxn id="53" idx="3"/>
            <a:endCxn id="54" idx="1"/>
          </p:cNvCxnSpPr>
          <p:nvPr/>
        </p:nvCxnSpPr>
        <p:spPr>
          <a:xfrm flipV="1">
            <a:off x="1027651" y="5044467"/>
            <a:ext cx="9213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8012CF7-7B75-47A3-8B81-47B57FB2B8E4}"/>
              </a:ext>
            </a:extLst>
          </p:cNvPr>
          <p:cNvCxnSpPr>
            <a:cxnSpLocks/>
            <a:stCxn id="54" idx="3"/>
            <a:endCxn id="55" idx="1"/>
          </p:cNvCxnSpPr>
          <p:nvPr/>
        </p:nvCxnSpPr>
        <p:spPr>
          <a:xfrm flipV="1">
            <a:off x="2280406" y="5044466"/>
            <a:ext cx="831209" cy="1"/>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D1AB1D99-B535-47CA-B0AF-D9C20AB385E1}"/>
              </a:ext>
            </a:extLst>
          </p:cNvPr>
          <p:cNvSpPr/>
          <p:nvPr/>
        </p:nvSpPr>
        <p:spPr>
          <a:xfrm>
            <a:off x="4273487" y="4887196"/>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id="{71AB91C7-6D00-4C4D-ADE4-F5F3B3BB7B23}"/>
              </a:ext>
            </a:extLst>
          </p:cNvPr>
          <p:cNvCxnSpPr>
            <a:cxnSpLocks/>
            <a:stCxn id="55" idx="3"/>
            <a:endCxn id="61" idx="1"/>
          </p:cNvCxnSpPr>
          <p:nvPr/>
        </p:nvCxnSpPr>
        <p:spPr>
          <a:xfrm flipV="1">
            <a:off x="3442980" y="5039247"/>
            <a:ext cx="830507" cy="5219"/>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7D457D79-FDB4-460C-BAE6-8599B77F25ED}"/>
              </a:ext>
            </a:extLst>
          </p:cNvPr>
          <p:cNvSpPr txBox="1"/>
          <p:nvPr/>
        </p:nvSpPr>
        <p:spPr>
          <a:xfrm>
            <a:off x="4102910" y="5217213"/>
            <a:ext cx="780176" cy="253916"/>
          </a:xfrm>
          <a:prstGeom prst="rect">
            <a:avLst/>
          </a:prstGeom>
          <a:noFill/>
        </p:spPr>
        <p:txBody>
          <a:bodyPr wrap="square" rtlCol="0">
            <a:spAutoFit/>
          </a:bodyPr>
          <a:lstStyle/>
          <a:p>
            <a:r>
              <a:rPr lang="en-IN" sz="1050" dirty="0"/>
              <a:t>Commit #4</a:t>
            </a:r>
          </a:p>
        </p:txBody>
      </p:sp>
      <p:sp>
        <p:nvSpPr>
          <p:cNvPr id="64" name="Rectangle: Rounded Corners 63">
            <a:extLst>
              <a:ext uri="{FF2B5EF4-FFF2-40B4-BE49-F238E27FC236}">
                <a16:creationId xmlns:a16="http://schemas.microsoft.com/office/drawing/2014/main" id="{DB1DF5E8-A2E4-4C7D-A1C6-D3CC4B9DA96B}"/>
              </a:ext>
            </a:extLst>
          </p:cNvPr>
          <p:cNvSpPr/>
          <p:nvPr/>
        </p:nvSpPr>
        <p:spPr>
          <a:xfrm>
            <a:off x="3582775" y="5589536"/>
            <a:ext cx="331365" cy="30410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65" name="Straight Connector 64">
            <a:extLst>
              <a:ext uri="{FF2B5EF4-FFF2-40B4-BE49-F238E27FC236}">
                <a16:creationId xmlns:a16="http://schemas.microsoft.com/office/drawing/2014/main" id="{A54F17DC-BA01-4C03-8A32-142E43D813B2}"/>
              </a:ext>
            </a:extLst>
          </p:cNvPr>
          <p:cNvCxnSpPr>
            <a:cxnSpLocks/>
            <a:stCxn id="55" idx="2"/>
            <a:endCxn id="64" idx="1"/>
          </p:cNvCxnSpPr>
          <p:nvPr/>
        </p:nvCxnSpPr>
        <p:spPr>
          <a:xfrm>
            <a:off x="3277298" y="5196516"/>
            <a:ext cx="305477" cy="545071"/>
          </a:xfrm>
          <a:prstGeom prst="line">
            <a:avLst/>
          </a:prstGeom>
        </p:spPr>
        <p:style>
          <a:lnRef idx="3">
            <a:schemeClr val="accent2"/>
          </a:lnRef>
          <a:fillRef idx="0">
            <a:schemeClr val="accent2"/>
          </a:fillRef>
          <a:effectRef idx="2">
            <a:schemeClr val="accent2"/>
          </a:effectRef>
          <a:fontRef idx="minor">
            <a:schemeClr val="tx1"/>
          </a:fontRef>
        </p:style>
      </p:cxnSp>
      <p:sp>
        <p:nvSpPr>
          <p:cNvPr id="66" name="Rectangle: Rounded Corners 65">
            <a:extLst>
              <a:ext uri="{FF2B5EF4-FFF2-40B4-BE49-F238E27FC236}">
                <a16:creationId xmlns:a16="http://schemas.microsoft.com/office/drawing/2014/main" id="{1DF2E0F8-296D-4E86-BA42-793D1FD66430}"/>
              </a:ext>
            </a:extLst>
          </p:cNvPr>
          <p:cNvSpPr/>
          <p:nvPr/>
        </p:nvSpPr>
        <p:spPr>
          <a:xfrm>
            <a:off x="4674733" y="5591983"/>
            <a:ext cx="331365" cy="30410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9E7DD2C7-5EBE-41AD-98D6-38E119E7BD6F}"/>
              </a:ext>
            </a:extLst>
          </p:cNvPr>
          <p:cNvCxnSpPr>
            <a:cxnSpLocks/>
            <a:stCxn id="64" idx="3"/>
            <a:endCxn id="66" idx="1"/>
          </p:cNvCxnSpPr>
          <p:nvPr/>
        </p:nvCxnSpPr>
        <p:spPr>
          <a:xfrm>
            <a:off x="3914140" y="5741587"/>
            <a:ext cx="760593" cy="2447"/>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3ECBF300-F395-49C8-B76C-CBBD2EF8778C}"/>
              </a:ext>
            </a:extLst>
          </p:cNvPr>
          <p:cNvSpPr txBox="1"/>
          <p:nvPr/>
        </p:nvSpPr>
        <p:spPr>
          <a:xfrm>
            <a:off x="3358370" y="5893637"/>
            <a:ext cx="780176" cy="253916"/>
          </a:xfrm>
          <a:prstGeom prst="rect">
            <a:avLst/>
          </a:prstGeom>
          <a:noFill/>
        </p:spPr>
        <p:txBody>
          <a:bodyPr wrap="square" rtlCol="0">
            <a:spAutoFit/>
          </a:bodyPr>
          <a:lstStyle/>
          <a:p>
            <a:r>
              <a:rPr lang="en-IN" sz="1050" dirty="0"/>
              <a:t>Commit #1</a:t>
            </a:r>
          </a:p>
        </p:txBody>
      </p:sp>
      <p:sp>
        <p:nvSpPr>
          <p:cNvPr id="69" name="TextBox 68">
            <a:extLst>
              <a:ext uri="{FF2B5EF4-FFF2-40B4-BE49-F238E27FC236}">
                <a16:creationId xmlns:a16="http://schemas.microsoft.com/office/drawing/2014/main" id="{DCE51B6C-DA3F-4339-BF71-DD10816962B4}"/>
              </a:ext>
            </a:extLst>
          </p:cNvPr>
          <p:cNvSpPr txBox="1"/>
          <p:nvPr/>
        </p:nvSpPr>
        <p:spPr>
          <a:xfrm>
            <a:off x="4497188" y="5896622"/>
            <a:ext cx="780176" cy="253916"/>
          </a:xfrm>
          <a:prstGeom prst="rect">
            <a:avLst/>
          </a:prstGeom>
          <a:noFill/>
        </p:spPr>
        <p:txBody>
          <a:bodyPr wrap="square" rtlCol="0">
            <a:spAutoFit/>
          </a:bodyPr>
          <a:lstStyle/>
          <a:p>
            <a:r>
              <a:rPr lang="en-IN" sz="1050" dirty="0"/>
              <a:t>Commit #2</a:t>
            </a:r>
          </a:p>
        </p:txBody>
      </p:sp>
      <p:sp>
        <p:nvSpPr>
          <p:cNvPr id="70" name="Rectangle: Rounded Corners 69">
            <a:extLst>
              <a:ext uri="{FF2B5EF4-FFF2-40B4-BE49-F238E27FC236}">
                <a16:creationId xmlns:a16="http://schemas.microsoft.com/office/drawing/2014/main" id="{7F00301D-793A-45F5-A3FE-9D924C4F29C0}"/>
              </a:ext>
            </a:extLst>
          </p:cNvPr>
          <p:cNvSpPr/>
          <p:nvPr/>
        </p:nvSpPr>
        <p:spPr>
          <a:xfrm>
            <a:off x="5415788" y="4884282"/>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D0A6FCFD-F226-4073-A490-1FB075F24F6A}"/>
              </a:ext>
            </a:extLst>
          </p:cNvPr>
          <p:cNvCxnSpPr>
            <a:cxnSpLocks/>
            <a:stCxn id="61" idx="3"/>
            <a:endCxn id="70" idx="1"/>
          </p:cNvCxnSpPr>
          <p:nvPr/>
        </p:nvCxnSpPr>
        <p:spPr>
          <a:xfrm flipV="1">
            <a:off x="4604852" y="5036333"/>
            <a:ext cx="810936" cy="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497182E-C242-4D42-9BE9-8C9A1D873F80}"/>
              </a:ext>
            </a:extLst>
          </p:cNvPr>
          <p:cNvCxnSpPr>
            <a:cxnSpLocks/>
            <a:stCxn id="70" idx="2"/>
            <a:endCxn id="66" idx="3"/>
          </p:cNvCxnSpPr>
          <p:nvPr/>
        </p:nvCxnSpPr>
        <p:spPr>
          <a:xfrm flipH="1">
            <a:off x="5006098" y="5188383"/>
            <a:ext cx="575373" cy="555651"/>
          </a:xfrm>
          <a:prstGeom prst="line">
            <a:avLst/>
          </a:prstGeom>
        </p:spPr>
        <p:style>
          <a:lnRef idx="3">
            <a:schemeClr val="accent2"/>
          </a:lnRef>
          <a:fillRef idx="0">
            <a:schemeClr val="accent2"/>
          </a:fillRef>
          <a:effectRef idx="2">
            <a:schemeClr val="accent2"/>
          </a:effectRef>
          <a:fontRef idx="minor">
            <a:schemeClr val="tx1"/>
          </a:fontRef>
        </p:style>
      </p:cxnSp>
      <p:sp>
        <p:nvSpPr>
          <p:cNvPr id="73" name="TextBox 72">
            <a:extLst>
              <a:ext uri="{FF2B5EF4-FFF2-40B4-BE49-F238E27FC236}">
                <a16:creationId xmlns:a16="http://schemas.microsoft.com/office/drawing/2014/main" id="{AB0C7741-3E70-43D1-8172-47C1FE5E0E83}"/>
              </a:ext>
            </a:extLst>
          </p:cNvPr>
          <p:cNvSpPr txBox="1"/>
          <p:nvPr/>
        </p:nvSpPr>
        <p:spPr>
          <a:xfrm>
            <a:off x="5154628" y="5210561"/>
            <a:ext cx="780176" cy="253916"/>
          </a:xfrm>
          <a:prstGeom prst="rect">
            <a:avLst/>
          </a:prstGeom>
          <a:noFill/>
        </p:spPr>
        <p:txBody>
          <a:bodyPr wrap="square" rtlCol="0">
            <a:spAutoFit/>
          </a:bodyPr>
          <a:lstStyle/>
          <a:p>
            <a:r>
              <a:rPr lang="en-IN" sz="1050" dirty="0"/>
              <a:t>Commit #5</a:t>
            </a:r>
          </a:p>
        </p:txBody>
      </p:sp>
      <p:sp>
        <p:nvSpPr>
          <p:cNvPr id="74" name="Rectangle: Rounded Corners 73">
            <a:extLst>
              <a:ext uri="{FF2B5EF4-FFF2-40B4-BE49-F238E27FC236}">
                <a16:creationId xmlns:a16="http://schemas.microsoft.com/office/drawing/2014/main" id="{04BB46CB-148E-4C91-B4B2-F7A686A1B653}"/>
              </a:ext>
            </a:extLst>
          </p:cNvPr>
          <p:cNvSpPr/>
          <p:nvPr/>
        </p:nvSpPr>
        <p:spPr>
          <a:xfrm>
            <a:off x="6436123" y="4914998"/>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5" name="Rectangle: Rounded Corners 74">
            <a:extLst>
              <a:ext uri="{FF2B5EF4-FFF2-40B4-BE49-F238E27FC236}">
                <a16:creationId xmlns:a16="http://schemas.microsoft.com/office/drawing/2014/main" id="{D7EEA2DB-D4D5-441B-9AE9-960D6B913EFC}"/>
              </a:ext>
            </a:extLst>
          </p:cNvPr>
          <p:cNvSpPr/>
          <p:nvPr/>
        </p:nvSpPr>
        <p:spPr>
          <a:xfrm>
            <a:off x="7688878" y="4914997"/>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6" name="Rectangle: Rounded Corners 75">
            <a:extLst>
              <a:ext uri="{FF2B5EF4-FFF2-40B4-BE49-F238E27FC236}">
                <a16:creationId xmlns:a16="http://schemas.microsoft.com/office/drawing/2014/main" id="{6912D12D-616D-43D1-A875-9642F15299ED}"/>
              </a:ext>
            </a:extLst>
          </p:cNvPr>
          <p:cNvSpPr/>
          <p:nvPr/>
        </p:nvSpPr>
        <p:spPr>
          <a:xfrm>
            <a:off x="8851452" y="4914996"/>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04BBC447-D1B5-4CA2-A7BA-38A4098B6300}"/>
              </a:ext>
            </a:extLst>
          </p:cNvPr>
          <p:cNvSpPr txBox="1"/>
          <p:nvPr/>
        </p:nvSpPr>
        <p:spPr>
          <a:xfrm>
            <a:off x="6211717" y="5244190"/>
            <a:ext cx="780176" cy="253916"/>
          </a:xfrm>
          <a:prstGeom prst="rect">
            <a:avLst/>
          </a:prstGeom>
          <a:noFill/>
        </p:spPr>
        <p:txBody>
          <a:bodyPr wrap="square" rtlCol="0">
            <a:spAutoFit/>
          </a:bodyPr>
          <a:lstStyle/>
          <a:p>
            <a:r>
              <a:rPr lang="en-IN" sz="1050" dirty="0"/>
              <a:t>Commit #1</a:t>
            </a:r>
          </a:p>
        </p:txBody>
      </p:sp>
      <p:sp>
        <p:nvSpPr>
          <p:cNvPr id="78" name="TextBox 77">
            <a:extLst>
              <a:ext uri="{FF2B5EF4-FFF2-40B4-BE49-F238E27FC236}">
                <a16:creationId xmlns:a16="http://schemas.microsoft.com/office/drawing/2014/main" id="{8E5912F4-D94C-40EC-A751-EB16FBB1340A}"/>
              </a:ext>
            </a:extLst>
          </p:cNvPr>
          <p:cNvSpPr txBox="1"/>
          <p:nvPr/>
        </p:nvSpPr>
        <p:spPr>
          <a:xfrm>
            <a:off x="7464472" y="5255723"/>
            <a:ext cx="780176" cy="253916"/>
          </a:xfrm>
          <a:prstGeom prst="rect">
            <a:avLst/>
          </a:prstGeom>
          <a:noFill/>
        </p:spPr>
        <p:txBody>
          <a:bodyPr wrap="square" rtlCol="0">
            <a:spAutoFit/>
          </a:bodyPr>
          <a:lstStyle/>
          <a:p>
            <a:r>
              <a:rPr lang="en-IN" sz="1050" dirty="0"/>
              <a:t>Commit #2</a:t>
            </a:r>
          </a:p>
        </p:txBody>
      </p:sp>
      <p:sp>
        <p:nvSpPr>
          <p:cNvPr id="79" name="TextBox 78">
            <a:extLst>
              <a:ext uri="{FF2B5EF4-FFF2-40B4-BE49-F238E27FC236}">
                <a16:creationId xmlns:a16="http://schemas.microsoft.com/office/drawing/2014/main" id="{5D9AB2F0-F833-4637-95C5-B150E24A9167}"/>
              </a:ext>
            </a:extLst>
          </p:cNvPr>
          <p:cNvSpPr txBox="1"/>
          <p:nvPr/>
        </p:nvSpPr>
        <p:spPr>
          <a:xfrm>
            <a:off x="8685769" y="5244190"/>
            <a:ext cx="780176" cy="253916"/>
          </a:xfrm>
          <a:prstGeom prst="rect">
            <a:avLst/>
          </a:prstGeom>
          <a:noFill/>
        </p:spPr>
        <p:txBody>
          <a:bodyPr wrap="square" rtlCol="0">
            <a:spAutoFit/>
          </a:bodyPr>
          <a:lstStyle/>
          <a:p>
            <a:r>
              <a:rPr lang="en-IN" sz="1050" dirty="0"/>
              <a:t>Commit #3</a:t>
            </a:r>
          </a:p>
        </p:txBody>
      </p:sp>
      <p:cxnSp>
        <p:nvCxnSpPr>
          <p:cNvPr id="80" name="Straight Connector 79">
            <a:extLst>
              <a:ext uri="{FF2B5EF4-FFF2-40B4-BE49-F238E27FC236}">
                <a16:creationId xmlns:a16="http://schemas.microsoft.com/office/drawing/2014/main" id="{3FD57DCA-921A-402B-8BC4-48DC7923EEC1}"/>
              </a:ext>
            </a:extLst>
          </p:cNvPr>
          <p:cNvCxnSpPr>
            <a:cxnSpLocks/>
            <a:stCxn id="74" idx="3"/>
            <a:endCxn id="75" idx="1"/>
          </p:cNvCxnSpPr>
          <p:nvPr/>
        </p:nvCxnSpPr>
        <p:spPr>
          <a:xfrm flipV="1">
            <a:off x="6767488" y="5067048"/>
            <a:ext cx="92139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EED0009-4B9F-4CC7-9EB0-56E66B9748CA}"/>
              </a:ext>
            </a:extLst>
          </p:cNvPr>
          <p:cNvCxnSpPr>
            <a:cxnSpLocks/>
            <a:stCxn id="75" idx="3"/>
            <a:endCxn id="76" idx="1"/>
          </p:cNvCxnSpPr>
          <p:nvPr/>
        </p:nvCxnSpPr>
        <p:spPr>
          <a:xfrm flipV="1">
            <a:off x="8020243" y="5067047"/>
            <a:ext cx="831209" cy="1"/>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587A57AE-B975-48C7-B42E-A21BA4CA1428}"/>
              </a:ext>
            </a:extLst>
          </p:cNvPr>
          <p:cNvSpPr/>
          <p:nvPr/>
        </p:nvSpPr>
        <p:spPr>
          <a:xfrm>
            <a:off x="10013324" y="4909777"/>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cxnSp>
        <p:nvCxnSpPr>
          <p:cNvPr id="83" name="Straight Connector 82">
            <a:extLst>
              <a:ext uri="{FF2B5EF4-FFF2-40B4-BE49-F238E27FC236}">
                <a16:creationId xmlns:a16="http://schemas.microsoft.com/office/drawing/2014/main" id="{F1A12334-A3E9-403E-89BD-A60579124830}"/>
              </a:ext>
            </a:extLst>
          </p:cNvPr>
          <p:cNvCxnSpPr>
            <a:cxnSpLocks/>
            <a:stCxn id="76" idx="3"/>
            <a:endCxn id="82" idx="1"/>
          </p:cNvCxnSpPr>
          <p:nvPr/>
        </p:nvCxnSpPr>
        <p:spPr>
          <a:xfrm flipV="1">
            <a:off x="9182817" y="5061828"/>
            <a:ext cx="830507" cy="5219"/>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EE1E874-9E32-4587-9473-950DB4AC195D}"/>
              </a:ext>
            </a:extLst>
          </p:cNvPr>
          <p:cNvSpPr txBox="1"/>
          <p:nvPr/>
        </p:nvSpPr>
        <p:spPr>
          <a:xfrm>
            <a:off x="9842747" y="5239794"/>
            <a:ext cx="780176" cy="253916"/>
          </a:xfrm>
          <a:prstGeom prst="rect">
            <a:avLst/>
          </a:prstGeom>
          <a:noFill/>
        </p:spPr>
        <p:txBody>
          <a:bodyPr wrap="square" rtlCol="0">
            <a:spAutoFit/>
          </a:bodyPr>
          <a:lstStyle/>
          <a:p>
            <a:r>
              <a:rPr lang="en-IN" sz="1050" dirty="0"/>
              <a:t>Commit #4</a:t>
            </a:r>
          </a:p>
        </p:txBody>
      </p:sp>
      <p:sp>
        <p:nvSpPr>
          <p:cNvPr id="85" name="Rectangle: Rounded Corners 84">
            <a:extLst>
              <a:ext uri="{FF2B5EF4-FFF2-40B4-BE49-F238E27FC236}">
                <a16:creationId xmlns:a16="http://schemas.microsoft.com/office/drawing/2014/main" id="{2B575782-9C37-438A-864D-E1D5B4DD4AD5}"/>
              </a:ext>
            </a:extLst>
          </p:cNvPr>
          <p:cNvSpPr/>
          <p:nvPr/>
        </p:nvSpPr>
        <p:spPr>
          <a:xfrm>
            <a:off x="9322612" y="5612117"/>
            <a:ext cx="331365" cy="30410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86" name="Straight Connector 85">
            <a:extLst>
              <a:ext uri="{FF2B5EF4-FFF2-40B4-BE49-F238E27FC236}">
                <a16:creationId xmlns:a16="http://schemas.microsoft.com/office/drawing/2014/main" id="{3BA6BB42-5BBA-4909-8286-316DA49F2EF9}"/>
              </a:ext>
            </a:extLst>
          </p:cNvPr>
          <p:cNvCxnSpPr>
            <a:cxnSpLocks/>
            <a:stCxn id="76" idx="2"/>
            <a:endCxn id="85" idx="1"/>
          </p:cNvCxnSpPr>
          <p:nvPr/>
        </p:nvCxnSpPr>
        <p:spPr>
          <a:xfrm>
            <a:off x="9017135" y="5219097"/>
            <a:ext cx="305477" cy="545071"/>
          </a:xfrm>
          <a:prstGeom prst="line">
            <a:avLst/>
          </a:prstGeom>
        </p:spPr>
        <p:style>
          <a:lnRef idx="3">
            <a:schemeClr val="accent2"/>
          </a:lnRef>
          <a:fillRef idx="0">
            <a:schemeClr val="accent2"/>
          </a:fillRef>
          <a:effectRef idx="2">
            <a:schemeClr val="accent2"/>
          </a:effectRef>
          <a:fontRef idx="minor">
            <a:schemeClr val="tx1"/>
          </a:fontRef>
        </p:style>
      </p:cxnSp>
      <p:sp>
        <p:nvSpPr>
          <p:cNvPr id="87" name="Rectangle: Rounded Corners 86">
            <a:extLst>
              <a:ext uri="{FF2B5EF4-FFF2-40B4-BE49-F238E27FC236}">
                <a16:creationId xmlns:a16="http://schemas.microsoft.com/office/drawing/2014/main" id="{77EA89BF-3034-4ED9-B00A-70D9FA2B2CFD}"/>
              </a:ext>
            </a:extLst>
          </p:cNvPr>
          <p:cNvSpPr/>
          <p:nvPr/>
        </p:nvSpPr>
        <p:spPr>
          <a:xfrm>
            <a:off x="10414570" y="5614564"/>
            <a:ext cx="331365" cy="30410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IN"/>
          </a:p>
        </p:txBody>
      </p:sp>
      <p:cxnSp>
        <p:nvCxnSpPr>
          <p:cNvPr id="88" name="Straight Connector 87">
            <a:extLst>
              <a:ext uri="{FF2B5EF4-FFF2-40B4-BE49-F238E27FC236}">
                <a16:creationId xmlns:a16="http://schemas.microsoft.com/office/drawing/2014/main" id="{F233C642-F802-4A71-8399-BEFC7C5E5BB3}"/>
              </a:ext>
            </a:extLst>
          </p:cNvPr>
          <p:cNvCxnSpPr>
            <a:cxnSpLocks/>
            <a:stCxn id="85" idx="3"/>
            <a:endCxn id="87" idx="1"/>
          </p:cNvCxnSpPr>
          <p:nvPr/>
        </p:nvCxnSpPr>
        <p:spPr>
          <a:xfrm>
            <a:off x="9653977" y="5764168"/>
            <a:ext cx="760593" cy="2447"/>
          </a:xfrm>
          <a:prstGeom prst="line">
            <a:avLst/>
          </a:prstGeom>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0C5FC81-73A3-440C-96B0-CDB985CA475B}"/>
              </a:ext>
            </a:extLst>
          </p:cNvPr>
          <p:cNvSpPr txBox="1"/>
          <p:nvPr/>
        </p:nvSpPr>
        <p:spPr>
          <a:xfrm>
            <a:off x="9098207" y="5916218"/>
            <a:ext cx="780176" cy="253916"/>
          </a:xfrm>
          <a:prstGeom prst="rect">
            <a:avLst/>
          </a:prstGeom>
          <a:noFill/>
        </p:spPr>
        <p:txBody>
          <a:bodyPr wrap="square" rtlCol="0">
            <a:spAutoFit/>
          </a:bodyPr>
          <a:lstStyle/>
          <a:p>
            <a:r>
              <a:rPr lang="en-IN" sz="1050" dirty="0"/>
              <a:t>Commit #1</a:t>
            </a:r>
          </a:p>
        </p:txBody>
      </p:sp>
      <p:sp>
        <p:nvSpPr>
          <p:cNvPr id="90" name="TextBox 89">
            <a:extLst>
              <a:ext uri="{FF2B5EF4-FFF2-40B4-BE49-F238E27FC236}">
                <a16:creationId xmlns:a16="http://schemas.microsoft.com/office/drawing/2014/main" id="{F3618A2B-A3B4-4E42-99DB-FF1FE7E02622}"/>
              </a:ext>
            </a:extLst>
          </p:cNvPr>
          <p:cNvSpPr txBox="1"/>
          <p:nvPr/>
        </p:nvSpPr>
        <p:spPr>
          <a:xfrm>
            <a:off x="10237025" y="5919203"/>
            <a:ext cx="780176" cy="253916"/>
          </a:xfrm>
          <a:prstGeom prst="rect">
            <a:avLst/>
          </a:prstGeom>
          <a:noFill/>
        </p:spPr>
        <p:txBody>
          <a:bodyPr wrap="square" rtlCol="0">
            <a:spAutoFit/>
          </a:bodyPr>
          <a:lstStyle/>
          <a:p>
            <a:r>
              <a:rPr lang="en-IN" sz="1050" dirty="0"/>
              <a:t>Commit #2</a:t>
            </a:r>
          </a:p>
        </p:txBody>
      </p:sp>
      <p:sp>
        <p:nvSpPr>
          <p:cNvPr id="91" name="Rectangle: Rounded Corners 90">
            <a:extLst>
              <a:ext uri="{FF2B5EF4-FFF2-40B4-BE49-F238E27FC236}">
                <a16:creationId xmlns:a16="http://schemas.microsoft.com/office/drawing/2014/main" id="{B19699EC-26F0-4955-9CFF-84A6558610A4}"/>
              </a:ext>
            </a:extLst>
          </p:cNvPr>
          <p:cNvSpPr/>
          <p:nvPr/>
        </p:nvSpPr>
        <p:spPr>
          <a:xfrm>
            <a:off x="11155625" y="4906863"/>
            <a:ext cx="331365" cy="304101"/>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cxnSp>
        <p:nvCxnSpPr>
          <p:cNvPr id="92" name="Straight Connector 91">
            <a:extLst>
              <a:ext uri="{FF2B5EF4-FFF2-40B4-BE49-F238E27FC236}">
                <a16:creationId xmlns:a16="http://schemas.microsoft.com/office/drawing/2014/main" id="{2316187E-A007-4F30-9B79-4020FA32DF1C}"/>
              </a:ext>
            </a:extLst>
          </p:cNvPr>
          <p:cNvCxnSpPr>
            <a:cxnSpLocks/>
            <a:stCxn id="82" idx="3"/>
            <a:endCxn id="91" idx="1"/>
          </p:cNvCxnSpPr>
          <p:nvPr/>
        </p:nvCxnSpPr>
        <p:spPr>
          <a:xfrm flipV="1">
            <a:off x="10344689" y="5058914"/>
            <a:ext cx="810936" cy="2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7179BA3-66D2-4412-AB61-302F6996B509}"/>
              </a:ext>
            </a:extLst>
          </p:cNvPr>
          <p:cNvCxnSpPr>
            <a:cxnSpLocks/>
            <a:stCxn id="91" idx="2"/>
            <a:endCxn id="87" idx="3"/>
          </p:cNvCxnSpPr>
          <p:nvPr/>
        </p:nvCxnSpPr>
        <p:spPr>
          <a:xfrm flipH="1">
            <a:off x="10745935" y="5210964"/>
            <a:ext cx="575373" cy="555651"/>
          </a:xfrm>
          <a:prstGeom prst="line">
            <a:avLst/>
          </a:prstGeom>
        </p:spPr>
        <p:style>
          <a:lnRef idx="3">
            <a:schemeClr val="accent2"/>
          </a:lnRef>
          <a:fillRef idx="0">
            <a:schemeClr val="accent2"/>
          </a:fillRef>
          <a:effectRef idx="2">
            <a:schemeClr val="accent2"/>
          </a:effectRef>
          <a:fontRef idx="minor">
            <a:schemeClr val="tx1"/>
          </a:fontRef>
        </p:style>
      </p:cxnSp>
      <p:sp>
        <p:nvSpPr>
          <p:cNvPr id="94" name="TextBox 93">
            <a:extLst>
              <a:ext uri="{FF2B5EF4-FFF2-40B4-BE49-F238E27FC236}">
                <a16:creationId xmlns:a16="http://schemas.microsoft.com/office/drawing/2014/main" id="{1BABC4D6-69CC-4C64-8D35-67F5D547B782}"/>
              </a:ext>
            </a:extLst>
          </p:cNvPr>
          <p:cNvSpPr txBox="1"/>
          <p:nvPr/>
        </p:nvSpPr>
        <p:spPr>
          <a:xfrm>
            <a:off x="10894465" y="5233142"/>
            <a:ext cx="780176" cy="253916"/>
          </a:xfrm>
          <a:prstGeom prst="rect">
            <a:avLst/>
          </a:prstGeom>
          <a:noFill/>
        </p:spPr>
        <p:txBody>
          <a:bodyPr wrap="square" rtlCol="0">
            <a:spAutoFit/>
          </a:bodyPr>
          <a:lstStyle/>
          <a:p>
            <a:r>
              <a:rPr lang="en-IN" sz="1050" dirty="0"/>
              <a:t>Commit #5</a:t>
            </a:r>
          </a:p>
        </p:txBody>
      </p:sp>
      <p:sp>
        <p:nvSpPr>
          <p:cNvPr id="95" name="Rectangle: Rounded Corners 94">
            <a:extLst>
              <a:ext uri="{FF2B5EF4-FFF2-40B4-BE49-F238E27FC236}">
                <a16:creationId xmlns:a16="http://schemas.microsoft.com/office/drawing/2014/main" id="{46B872A1-922D-4C4E-8C87-6A89C871597C}"/>
              </a:ext>
            </a:extLst>
          </p:cNvPr>
          <p:cNvSpPr/>
          <p:nvPr/>
        </p:nvSpPr>
        <p:spPr>
          <a:xfrm>
            <a:off x="9465945" y="4084236"/>
            <a:ext cx="331365" cy="304101"/>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cxnSp>
        <p:nvCxnSpPr>
          <p:cNvPr id="96" name="Straight Connector 95">
            <a:extLst>
              <a:ext uri="{FF2B5EF4-FFF2-40B4-BE49-F238E27FC236}">
                <a16:creationId xmlns:a16="http://schemas.microsoft.com/office/drawing/2014/main" id="{3B2EF06E-4239-47E7-B601-E55115BBFE59}"/>
              </a:ext>
            </a:extLst>
          </p:cNvPr>
          <p:cNvCxnSpPr>
            <a:cxnSpLocks/>
            <a:stCxn id="76" idx="0"/>
            <a:endCxn id="95" idx="1"/>
          </p:cNvCxnSpPr>
          <p:nvPr/>
        </p:nvCxnSpPr>
        <p:spPr>
          <a:xfrm flipV="1">
            <a:off x="9017135" y="4236287"/>
            <a:ext cx="448810" cy="678709"/>
          </a:xfrm>
          <a:prstGeom prst="line">
            <a:avLst/>
          </a:prstGeom>
        </p:spPr>
        <p:style>
          <a:lnRef idx="3">
            <a:schemeClr val="accent2"/>
          </a:lnRef>
          <a:fillRef idx="0">
            <a:schemeClr val="accent2"/>
          </a:fillRef>
          <a:effectRef idx="2">
            <a:schemeClr val="accent2"/>
          </a:effectRef>
          <a:fontRef idx="minor">
            <a:schemeClr val="tx1"/>
          </a:fontRef>
        </p:style>
      </p:cxnSp>
      <p:sp>
        <p:nvSpPr>
          <p:cNvPr id="97" name="TextBox 96">
            <a:extLst>
              <a:ext uri="{FF2B5EF4-FFF2-40B4-BE49-F238E27FC236}">
                <a16:creationId xmlns:a16="http://schemas.microsoft.com/office/drawing/2014/main" id="{AA08C9B7-6F0C-4C16-B7FA-B1D0E2B8975E}"/>
              </a:ext>
            </a:extLst>
          </p:cNvPr>
          <p:cNvSpPr txBox="1"/>
          <p:nvPr/>
        </p:nvSpPr>
        <p:spPr>
          <a:xfrm>
            <a:off x="9233148" y="3837375"/>
            <a:ext cx="780176" cy="253916"/>
          </a:xfrm>
          <a:prstGeom prst="rect">
            <a:avLst/>
          </a:prstGeom>
          <a:noFill/>
        </p:spPr>
        <p:txBody>
          <a:bodyPr wrap="square" rtlCol="0">
            <a:spAutoFit/>
          </a:bodyPr>
          <a:lstStyle/>
          <a:p>
            <a:r>
              <a:rPr lang="en-IN" sz="1050" dirty="0"/>
              <a:t>Commit #1</a:t>
            </a:r>
          </a:p>
        </p:txBody>
      </p:sp>
      <p:cxnSp>
        <p:nvCxnSpPr>
          <p:cNvPr id="98" name="Straight Connector 97">
            <a:extLst>
              <a:ext uri="{FF2B5EF4-FFF2-40B4-BE49-F238E27FC236}">
                <a16:creationId xmlns:a16="http://schemas.microsoft.com/office/drawing/2014/main" id="{AB5D1CFE-D011-4B7F-B384-050DC4AC06D0}"/>
              </a:ext>
            </a:extLst>
          </p:cNvPr>
          <p:cNvCxnSpPr>
            <a:cxnSpLocks/>
            <a:stCxn id="82" idx="0"/>
            <a:endCxn id="95" idx="3"/>
          </p:cNvCxnSpPr>
          <p:nvPr/>
        </p:nvCxnSpPr>
        <p:spPr>
          <a:xfrm flipH="1" flipV="1">
            <a:off x="9797310" y="4236287"/>
            <a:ext cx="381697" cy="673490"/>
          </a:xfrm>
          <a:prstGeom prst="line">
            <a:avLst/>
          </a:prstGeom>
        </p:spPr>
        <p:style>
          <a:lnRef idx="3">
            <a:schemeClr val="accent2"/>
          </a:lnRef>
          <a:fillRef idx="0">
            <a:schemeClr val="accent2"/>
          </a:fillRef>
          <a:effectRef idx="2">
            <a:schemeClr val="accent2"/>
          </a:effectRef>
          <a:fontRef idx="minor">
            <a:schemeClr val="tx1"/>
          </a:fontRef>
        </p:style>
      </p:cxnSp>
      <p:sp>
        <p:nvSpPr>
          <p:cNvPr id="99" name="Rectangle: Rounded Corners 98">
            <a:extLst>
              <a:ext uri="{FF2B5EF4-FFF2-40B4-BE49-F238E27FC236}">
                <a16:creationId xmlns:a16="http://schemas.microsoft.com/office/drawing/2014/main" id="{B128A65D-4078-4C07-93B3-7A62545E91CD}"/>
              </a:ext>
            </a:extLst>
          </p:cNvPr>
          <p:cNvSpPr/>
          <p:nvPr/>
        </p:nvSpPr>
        <p:spPr>
          <a:xfrm>
            <a:off x="3620541" y="6541054"/>
            <a:ext cx="147502" cy="16826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850F5513-F651-4000-9EE3-969ECDD2AA1B}"/>
              </a:ext>
            </a:extLst>
          </p:cNvPr>
          <p:cNvSpPr txBox="1"/>
          <p:nvPr/>
        </p:nvSpPr>
        <p:spPr>
          <a:xfrm>
            <a:off x="3916954" y="6498230"/>
            <a:ext cx="580234" cy="253916"/>
          </a:xfrm>
          <a:prstGeom prst="rect">
            <a:avLst/>
          </a:prstGeom>
          <a:noFill/>
        </p:spPr>
        <p:txBody>
          <a:bodyPr wrap="square" rtlCol="0">
            <a:spAutoFit/>
          </a:bodyPr>
          <a:lstStyle/>
          <a:p>
            <a:r>
              <a:rPr lang="en-IN" sz="1050" dirty="0"/>
              <a:t>Hot fix</a:t>
            </a:r>
          </a:p>
        </p:txBody>
      </p:sp>
      <p:sp>
        <p:nvSpPr>
          <p:cNvPr id="101" name="TextBox 100">
            <a:extLst>
              <a:ext uri="{FF2B5EF4-FFF2-40B4-BE49-F238E27FC236}">
                <a16:creationId xmlns:a16="http://schemas.microsoft.com/office/drawing/2014/main" id="{7475FC94-CDF8-433E-9419-92A4A7FE9032}"/>
              </a:ext>
            </a:extLst>
          </p:cNvPr>
          <p:cNvSpPr txBox="1"/>
          <p:nvPr/>
        </p:nvSpPr>
        <p:spPr>
          <a:xfrm>
            <a:off x="989867" y="2618555"/>
            <a:ext cx="6094520" cy="584775"/>
          </a:xfrm>
          <a:prstGeom prst="rect">
            <a:avLst/>
          </a:prstGeom>
          <a:noFill/>
        </p:spPr>
        <p:txBody>
          <a:bodyPr wrap="square">
            <a:spAutoFit/>
          </a:bodyPr>
          <a:lstStyle/>
          <a:p>
            <a:pPr lvl="1"/>
            <a:r>
              <a:rPr lang="en-IN" sz="2000" dirty="0"/>
              <a:t>Branch</a:t>
            </a:r>
            <a:r>
              <a:rPr lang="en-IN" sz="3200" dirty="0"/>
              <a:t> </a:t>
            </a:r>
            <a:r>
              <a:rPr lang="en-IN" dirty="0"/>
              <a:t>–</a:t>
            </a:r>
            <a:r>
              <a:rPr lang="en-IN" sz="3200" dirty="0"/>
              <a:t> </a:t>
            </a:r>
            <a:r>
              <a:rPr lang="en-IN" sz="1100" dirty="0"/>
              <a:t>A working copy the master used for making new changes, modifications etc.</a:t>
            </a:r>
          </a:p>
        </p:txBody>
      </p:sp>
    </p:spTree>
    <p:extLst>
      <p:ext uri="{BB962C8B-B14F-4D97-AF65-F5344CB8AC3E}">
        <p14:creationId xmlns:p14="http://schemas.microsoft.com/office/powerpoint/2010/main" val="188321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89CEE0-6F9B-47C2-8CCA-8E87A261F1E2}"/>
              </a:ext>
            </a:extLst>
          </p:cNvPr>
          <p:cNvSpPr>
            <a:spLocks noGrp="1"/>
          </p:cNvSpPr>
          <p:nvPr>
            <p:ph type="title"/>
          </p:nvPr>
        </p:nvSpPr>
        <p:spPr>
          <a:xfrm>
            <a:off x="643467" y="321734"/>
            <a:ext cx="10905066" cy="1135737"/>
          </a:xfrm>
        </p:spPr>
        <p:txBody>
          <a:bodyPr>
            <a:normAutofit/>
          </a:bodyPr>
          <a:lstStyle/>
          <a:p>
            <a:r>
              <a:rPr lang="en-IN" sz="3600" dirty="0"/>
              <a:t>Git Commands – Stage 2</a:t>
            </a:r>
          </a:p>
        </p:txBody>
      </p:sp>
      <p:sp>
        <p:nvSpPr>
          <p:cNvPr id="3" name="Content Placeholder 2">
            <a:extLst>
              <a:ext uri="{FF2B5EF4-FFF2-40B4-BE49-F238E27FC236}">
                <a16:creationId xmlns:a16="http://schemas.microsoft.com/office/drawing/2014/main" id="{6636B2A2-A5EE-4E07-B782-26BFEB4AFC16}"/>
              </a:ext>
            </a:extLst>
          </p:cNvPr>
          <p:cNvSpPr>
            <a:spLocks noGrp="1"/>
          </p:cNvSpPr>
          <p:nvPr>
            <p:ph idx="1"/>
          </p:nvPr>
        </p:nvSpPr>
        <p:spPr>
          <a:xfrm>
            <a:off x="643467" y="1782980"/>
            <a:ext cx="10905066" cy="2902141"/>
          </a:xfrm>
        </p:spPr>
        <p:txBody>
          <a:bodyPr>
            <a:normAutofit/>
          </a:bodyPr>
          <a:lstStyle/>
          <a:p>
            <a:r>
              <a:rPr lang="en-IN" sz="2000" dirty="0"/>
              <a:t>git init – </a:t>
            </a:r>
            <a:r>
              <a:rPr lang="en-US" sz="2000" dirty="0"/>
              <a:t>Initializing a Repository in an Existing Directory</a:t>
            </a:r>
            <a:endParaRPr lang="en-IN" sz="2000" dirty="0"/>
          </a:p>
          <a:p>
            <a:r>
              <a:rPr lang="en-IN" sz="2000" dirty="0"/>
              <a:t>git diff – Comparing the changes of current and previous version</a:t>
            </a:r>
          </a:p>
          <a:p>
            <a:r>
              <a:rPr lang="en-IN" sz="2000" dirty="0"/>
              <a:t>git rm  – Removing Files</a:t>
            </a:r>
          </a:p>
          <a:p>
            <a:r>
              <a:rPr lang="en-IN" sz="2000" dirty="0"/>
              <a:t>git mv – Moving Files</a:t>
            </a:r>
          </a:p>
          <a:p>
            <a:pPr algn="l"/>
            <a:r>
              <a:rPr lang="en-IN" sz="2000" dirty="0"/>
              <a:t>git log – Viewing the Commit History</a:t>
            </a:r>
            <a:br>
              <a:rPr lang="en-IN" sz="1400" b="0" i="0" dirty="0">
                <a:solidFill>
                  <a:srgbClr val="4E443C"/>
                </a:solidFill>
                <a:effectLst/>
                <a:latin typeface="Georgia" panose="02040502050405020303" pitchFamily="18" charset="0"/>
              </a:rPr>
            </a:br>
            <a:endParaRPr lang="en-IN" sz="2000" dirty="0"/>
          </a:p>
          <a:p>
            <a:endParaRPr lang="en-IN"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02635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B4F6EA-26AB-4C02-A96D-6EA030DE977B}"/>
              </a:ext>
            </a:extLst>
          </p:cNvPr>
          <p:cNvSpPr>
            <a:spLocks noGrp="1"/>
          </p:cNvSpPr>
          <p:nvPr>
            <p:ph type="title"/>
          </p:nvPr>
        </p:nvSpPr>
        <p:spPr>
          <a:xfrm>
            <a:off x="643467" y="321734"/>
            <a:ext cx="10905066" cy="1135737"/>
          </a:xfrm>
        </p:spPr>
        <p:txBody>
          <a:bodyPr>
            <a:normAutofit/>
          </a:bodyPr>
          <a:lstStyle/>
          <a:p>
            <a:r>
              <a:rPr lang="en-IN" sz="3600" dirty="0"/>
              <a:t>Git- Working with remotes</a:t>
            </a:r>
          </a:p>
        </p:txBody>
      </p:sp>
      <p:sp>
        <p:nvSpPr>
          <p:cNvPr id="3" name="Content Placeholder 2">
            <a:extLst>
              <a:ext uri="{FF2B5EF4-FFF2-40B4-BE49-F238E27FC236}">
                <a16:creationId xmlns:a16="http://schemas.microsoft.com/office/drawing/2014/main" id="{D65F2053-5D9B-4DC8-9A13-529E3DBF134F}"/>
              </a:ext>
            </a:extLst>
          </p:cNvPr>
          <p:cNvSpPr>
            <a:spLocks noGrp="1"/>
          </p:cNvSpPr>
          <p:nvPr>
            <p:ph idx="1"/>
          </p:nvPr>
        </p:nvSpPr>
        <p:spPr>
          <a:xfrm>
            <a:off x="643467" y="1782981"/>
            <a:ext cx="10905066" cy="4393982"/>
          </a:xfrm>
        </p:spPr>
        <p:txBody>
          <a:bodyPr>
            <a:normAutofit/>
          </a:bodyPr>
          <a:lstStyle/>
          <a:p>
            <a:r>
              <a:rPr lang="en-IN" sz="2000" i="0" dirty="0">
                <a:effectLst/>
              </a:rPr>
              <a:t>Showing Your Remotes</a:t>
            </a:r>
          </a:p>
          <a:p>
            <a:r>
              <a:rPr lang="en-IN" sz="2000" i="0" dirty="0">
                <a:effectLst/>
              </a:rPr>
              <a:t>Adding Remote Repositories</a:t>
            </a:r>
          </a:p>
          <a:p>
            <a:r>
              <a:rPr lang="en-US" sz="2000" i="0" dirty="0">
                <a:effectLst/>
              </a:rPr>
              <a:t>Fetching and Pulling from Your Remotes</a:t>
            </a:r>
          </a:p>
          <a:p>
            <a:r>
              <a:rPr lang="en-IN" sz="2000" i="0" dirty="0">
                <a:effectLst/>
              </a:rPr>
              <a:t>Pushing to Your Remotes</a:t>
            </a:r>
          </a:p>
          <a:p>
            <a:r>
              <a:rPr lang="en-IN" sz="2000" dirty="0"/>
              <a:t>Inspecting a Remote</a:t>
            </a:r>
          </a:p>
          <a:p>
            <a:r>
              <a:rPr lang="en-IN" sz="2000" dirty="0"/>
              <a:t>Renaming and Removing Remotes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2366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FCCF70-1EBD-4BE0-9AF8-262FD7FFBCB3}"/>
              </a:ext>
            </a:extLst>
          </p:cNvPr>
          <p:cNvSpPr>
            <a:spLocks noGrp="1"/>
          </p:cNvSpPr>
          <p:nvPr>
            <p:ph type="title"/>
          </p:nvPr>
        </p:nvSpPr>
        <p:spPr>
          <a:xfrm>
            <a:off x="1341409" y="775712"/>
            <a:ext cx="2404533" cy="602065"/>
          </a:xfrm>
        </p:spPr>
        <p:txBody>
          <a:bodyPr>
            <a:normAutofit/>
          </a:bodyPr>
          <a:lstStyle/>
          <a:p>
            <a:r>
              <a:rPr lang="en-IN" sz="3600" dirty="0"/>
              <a:t>Agenda</a:t>
            </a:r>
          </a:p>
        </p:txBody>
      </p:sp>
      <p:sp>
        <p:nvSpPr>
          <p:cNvPr id="3" name="Content Placeholder 2">
            <a:extLst>
              <a:ext uri="{FF2B5EF4-FFF2-40B4-BE49-F238E27FC236}">
                <a16:creationId xmlns:a16="http://schemas.microsoft.com/office/drawing/2014/main" id="{C1BD45D7-70C1-450F-A6AB-4449420B66F2}"/>
              </a:ext>
            </a:extLst>
          </p:cNvPr>
          <p:cNvSpPr>
            <a:spLocks noGrp="1"/>
          </p:cNvSpPr>
          <p:nvPr>
            <p:ph idx="1"/>
          </p:nvPr>
        </p:nvSpPr>
        <p:spPr>
          <a:xfrm>
            <a:off x="1341409" y="1440361"/>
            <a:ext cx="10207124" cy="4393982"/>
          </a:xfrm>
        </p:spPr>
        <p:txBody>
          <a:bodyPr>
            <a:normAutofit/>
          </a:bodyPr>
          <a:lstStyle/>
          <a:p>
            <a:endParaRPr lang="en-IN" sz="2000" b="0" i="0" u="none" strike="noStrike" baseline="0" dirty="0">
              <a:latin typeface="Calibri" panose="020F0502020204030204" pitchFamily="34" charset="0"/>
            </a:endParaRPr>
          </a:p>
          <a:p>
            <a:pPr marL="0" indent="0">
              <a:buNone/>
            </a:pPr>
            <a:r>
              <a:rPr lang="en-IN" sz="2000" b="0" i="0" u="none" strike="noStrike" baseline="0" dirty="0">
                <a:latin typeface="Calibri" panose="020F0502020204030204" pitchFamily="34" charset="0"/>
              </a:rPr>
              <a:t>Version Control</a:t>
            </a:r>
          </a:p>
          <a:p>
            <a:r>
              <a:rPr lang="en-US" sz="2000" b="0" i="1" u="none" strike="noStrike" baseline="0" dirty="0">
                <a:latin typeface="Calibri" panose="020F0502020204030204" pitchFamily="34" charset="0"/>
              </a:rPr>
              <a:t>Overview of Version Control Systems </a:t>
            </a:r>
            <a:endParaRPr lang="en-US" sz="2000" b="0" i="0" u="none" strike="noStrike" baseline="0" dirty="0">
              <a:latin typeface="Calibri" panose="020F0502020204030204" pitchFamily="34" charset="0"/>
            </a:endParaRPr>
          </a:p>
          <a:p>
            <a:r>
              <a:rPr lang="en-US" sz="2000" b="0" i="1" u="none" strike="noStrike" baseline="0" dirty="0">
                <a:latin typeface="Calibri" panose="020F0502020204030204" pitchFamily="34" charset="0"/>
              </a:rPr>
              <a:t>Role of Version Control Systems </a:t>
            </a:r>
          </a:p>
          <a:p>
            <a:pPr marL="0" indent="0">
              <a:buNone/>
            </a:pPr>
            <a:r>
              <a:rPr lang="en-IN" sz="2000" i="1" dirty="0">
                <a:latin typeface="Calibri" panose="020F0502020204030204" pitchFamily="34" charset="0"/>
              </a:rPr>
              <a:t>Git</a:t>
            </a:r>
          </a:p>
          <a:p>
            <a:r>
              <a:rPr lang="en-IN" sz="2000" i="1" dirty="0">
                <a:latin typeface="Calibri" panose="020F0502020204030204" pitchFamily="34" charset="0"/>
              </a:rPr>
              <a:t>Overview of Git </a:t>
            </a:r>
          </a:p>
          <a:p>
            <a:r>
              <a:rPr lang="en-IN" sz="2000" i="1" dirty="0">
                <a:latin typeface="Calibri" panose="020F0502020204030204" pitchFamily="34" charset="0"/>
              </a:rPr>
              <a:t>Install Git </a:t>
            </a:r>
          </a:p>
          <a:p>
            <a:r>
              <a:rPr lang="en-IN" sz="2000" i="1" dirty="0">
                <a:latin typeface="Calibri" panose="020F0502020204030204" pitchFamily="34" charset="0"/>
              </a:rPr>
              <a:t>Branching and Merging </a:t>
            </a:r>
          </a:p>
          <a:p>
            <a:r>
              <a:rPr lang="en-US" sz="2000" i="1" dirty="0">
                <a:latin typeface="Calibri" panose="020F0502020204030204" pitchFamily="34" charset="0"/>
              </a:rPr>
              <a:t>Git workflows and cheat sheet </a:t>
            </a:r>
          </a:p>
          <a:p>
            <a:r>
              <a:rPr lang="en-IN" sz="2000" i="1" dirty="0">
                <a:latin typeface="Calibri" panose="020F0502020204030204" pitchFamily="34" charset="0"/>
              </a:rPr>
              <a:t>Common commands in Git </a:t>
            </a:r>
          </a:p>
          <a:p>
            <a:r>
              <a:rPr lang="en-IN" sz="2000" i="1" dirty="0">
                <a:latin typeface="Calibri" panose="020F0502020204030204" pitchFamily="34" charset="0"/>
              </a:rPr>
              <a:t>Working with Remote Repositories </a:t>
            </a:r>
          </a:p>
          <a:p>
            <a:endParaRPr lang="en-US" sz="2000" b="0" i="1" u="none" strike="noStrike" baseline="0" dirty="0">
              <a:latin typeface="Calibri" panose="020F0502020204030204" pitchFamily="34" charset="0"/>
            </a:endParaRPr>
          </a:p>
          <a:p>
            <a:endParaRPr lang="en-US" sz="2000" b="0" i="0" u="none" strike="noStrike" baseline="0" dirty="0">
              <a:latin typeface="Calibri" panose="020F0502020204030204" pitchFamily="34" charset="0"/>
            </a:endParaRPr>
          </a:p>
          <a:p>
            <a:endParaRPr lang="en-IN" sz="2000" dirty="0"/>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4676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3B9338-B6D5-48D2-AB96-C7C303B45E31}"/>
              </a:ext>
            </a:extLst>
          </p:cNvPr>
          <p:cNvSpPr>
            <a:spLocks noGrp="1"/>
          </p:cNvSpPr>
          <p:nvPr>
            <p:ph type="title"/>
          </p:nvPr>
        </p:nvSpPr>
        <p:spPr>
          <a:xfrm>
            <a:off x="643467" y="321734"/>
            <a:ext cx="10905066" cy="1135737"/>
          </a:xfrm>
        </p:spPr>
        <p:txBody>
          <a:bodyPr>
            <a:normAutofit/>
          </a:bodyPr>
          <a:lstStyle/>
          <a:p>
            <a:r>
              <a:rPr lang="en-IN" sz="3600" dirty="0"/>
              <a:t>Today’s Schedule</a:t>
            </a:r>
          </a:p>
        </p:txBody>
      </p:sp>
      <p:sp>
        <p:nvSpPr>
          <p:cNvPr id="3" name="Content Placeholder 2">
            <a:extLst>
              <a:ext uri="{FF2B5EF4-FFF2-40B4-BE49-F238E27FC236}">
                <a16:creationId xmlns:a16="http://schemas.microsoft.com/office/drawing/2014/main" id="{9E16B3DF-A37A-42C1-9F70-2AC9331798EB}"/>
              </a:ext>
            </a:extLst>
          </p:cNvPr>
          <p:cNvSpPr>
            <a:spLocks noGrp="1"/>
          </p:cNvSpPr>
          <p:nvPr>
            <p:ph idx="1"/>
          </p:nvPr>
        </p:nvSpPr>
        <p:spPr>
          <a:xfrm>
            <a:off x="887210" y="1676207"/>
            <a:ext cx="3810546" cy="4393982"/>
          </a:xfrm>
        </p:spPr>
        <p:txBody>
          <a:bodyPr>
            <a:normAutofit/>
          </a:bodyPr>
          <a:lstStyle/>
          <a:p>
            <a:r>
              <a:rPr lang="en-US" sz="2000" dirty="0">
                <a:latin typeface="Arial Narrow" panose="020B0606020202030204" pitchFamily="34" charset="0"/>
              </a:rPr>
              <a:t> Introduction</a:t>
            </a:r>
          </a:p>
          <a:p>
            <a:r>
              <a:rPr lang="en-US" sz="2000" dirty="0">
                <a:latin typeface="Arial Narrow" panose="020B0606020202030204" pitchFamily="34" charset="0"/>
              </a:rPr>
              <a:t> What is git?</a:t>
            </a:r>
          </a:p>
          <a:p>
            <a:r>
              <a:rPr lang="en-US" sz="2000" dirty="0">
                <a:latin typeface="Arial Narrow" panose="020B0606020202030204" pitchFamily="34" charset="0"/>
              </a:rPr>
              <a:t> What is version control?</a:t>
            </a:r>
          </a:p>
          <a:p>
            <a:r>
              <a:rPr lang="en-US" sz="2000" dirty="0">
                <a:latin typeface="Arial Narrow" panose="020B0606020202030204" pitchFamily="34" charset="0"/>
              </a:rPr>
              <a:t> Terms to be learn in video</a:t>
            </a:r>
          </a:p>
          <a:p>
            <a:r>
              <a:rPr lang="en-US" sz="2000" dirty="0">
                <a:latin typeface="Arial Narrow" panose="020B0606020202030204" pitchFamily="34" charset="0"/>
              </a:rPr>
              <a:t> Git commands</a:t>
            </a:r>
          </a:p>
          <a:p>
            <a:r>
              <a:rPr lang="en-US" sz="2000" dirty="0">
                <a:latin typeface="Arial Narrow" panose="020B0606020202030204" pitchFamily="34" charset="0"/>
              </a:rPr>
              <a:t> sign up in GitHub</a:t>
            </a:r>
          </a:p>
          <a:p>
            <a:r>
              <a:rPr lang="en-US" sz="2000" dirty="0">
                <a:latin typeface="Arial Narrow" panose="020B0606020202030204" pitchFamily="34" charset="0"/>
              </a:rPr>
              <a:t> using git in local machine</a:t>
            </a:r>
          </a:p>
          <a:p>
            <a:r>
              <a:rPr lang="en-US" sz="2000" dirty="0">
                <a:latin typeface="Arial Narrow" panose="020B0606020202030204" pitchFamily="34" charset="0"/>
              </a:rPr>
              <a:t> git install</a:t>
            </a:r>
          </a:p>
          <a:p>
            <a:r>
              <a:rPr lang="en-US" sz="2000" dirty="0">
                <a:latin typeface="Arial Narrow" panose="020B0606020202030204" pitchFamily="34" charset="0"/>
              </a:rPr>
              <a:t> getting code editor</a:t>
            </a:r>
          </a:p>
          <a:p>
            <a:r>
              <a:rPr lang="en-US" sz="2000" dirty="0">
                <a:latin typeface="Arial Narrow" panose="020B0606020202030204" pitchFamily="34" charset="0"/>
              </a:rPr>
              <a:t> inside VS Code</a:t>
            </a:r>
          </a:p>
          <a:p>
            <a:r>
              <a:rPr lang="en-US" sz="2000" dirty="0">
                <a:latin typeface="Arial Narrow" panose="020B0606020202030204" pitchFamily="34" charset="0"/>
              </a:rPr>
              <a:t> cloning through VS Code</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954DD6A4-044A-43CB-9B6A-1E938AB1B0A1}"/>
              </a:ext>
            </a:extLst>
          </p:cNvPr>
          <p:cNvSpPr txBox="1"/>
          <p:nvPr/>
        </p:nvSpPr>
        <p:spPr>
          <a:xfrm>
            <a:off x="5825181" y="1666808"/>
            <a:ext cx="4647780" cy="4626327"/>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000">
                <a:latin typeface="Arial Narrow" panose="020B0606020202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git commit command</a:t>
            </a:r>
          </a:p>
          <a:p>
            <a:r>
              <a:rPr lang="en-US" dirty="0"/>
              <a:t> git add command</a:t>
            </a:r>
          </a:p>
          <a:p>
            <a:r>
              <a:rPr lang="en-US" dirty="0"/>
              <a:t> committing</a:t>
            </a:r>
          </a:p>
          <a:p>
            <a:r>
              <a:rPr lang="en-US" dirty="0"/>
              <a:t> git push command</a:t>
            </a:r>
          </a:p>
          <a:p>
            <a:r>
              <a:rPr lang="en-US" dirty="0"/>
              <a:t> SSH Keys</a:t>
            </a:r>
          </a:p>
          <a:p>
            <a:r>
              <a:rPr lang="en-US" dirty="0"/>
              <a:t> git push</a:t>
            </a:r>
          </a:p>
          <a:p>
            <a:r>
              <a:rPr lang="en-US" dirty="0"/>
              <a:t> Review workflow so far</a:t>
            </a:r>
          </a:p>
          <a:p>
            <a:r>
              <a:rPr lang="en-US" dirty="0"/>
              <a:t>GitHub workflow vs local git workflow</a:t>
            </a:r>
          </a:p>
          <a:p>
            <a:r>
              <a:rPr lang="en-US" dirty="0"/>
              <a:t> git branching</a:t>
            </a:r>
          </a:p>
          <a:p>
            <a:r>
              <a:rPr lang="en-US" dirty="0"/>
              <a:t> Undoing in git</a:t>
            </a:r>
          </a:p>
          <a:p>
            <a:r>
              <a:rPr lang="en-US" dirty="0"/>
              <a:t> Forking in git</a:t>
            </a:r>
            <a:endParaRPr lang="en-IN" dirty="0"/>
          </a:p>
        </p:txBody>
      </p:sp>
    </p:spTree>
    <p:extLst>
      <p:ext uri="{BB962C8B-B14F-4D97-AF65-F5344CB8AC3E}">
        <p14:creationId xmlns:p14="http://schemas.microsoft.com/office/powerpoint/2010/main" val="5276918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869EBC-F99A-45C6-9613-686D1F3B408A}"/>
              </a:ext>
            </a:extLst>
          </p:cNvPr>
          <p:cNvSpPr>
            <a:spLocks noGrp="1"/>
          </p:cNvSpPr>
          <p:nvPr>
            <p:ph type="title"/>
          </p:nvPr>
        </p:nvSpPr>
        <p:spPr>
          <a:xfrm>
            <a:off x="643467" y="321734"/>
            <a:ext cx="10905066" cy="1135737"/>
          </a:xfrm>
        </p:spPr>
        <p:txBody>
          <a:bodyPr>
            <a:normAutofit/>
          </a:bodyPr>
          <a:lstStyle/>
          <a:p>
            <a:r>
              <a:rPr lang="en-IN" sz="3600" dirty="0"/>
              <a:t>Version Control</a:t>
            </a:r>
          </a:p>
        </p:txBody>
      </p:sp>
      <p:sp>
        <p:nvSpPr>
          <p:cNvPr id="3" name="Content Placeholder 2">
            <a:extLst>
              <a:ext uri="{FF2B5EF4-FFF2-40B4-BE49-F238E27FC236}">
                <a16:creationId xmlns:a16="http://schemas.microsoft.com/office/drawing/2014/main" id="{A0D6CF1A-972F-40AC-8A7E-267B8594A807}"/>
              </a:ext>
            </a:extLst>
          </p:cNvPr>
          <p:cNvSpPr>
            <a:spLocks noGrp="1"/>
          </p:cNvSpPr>
          <p:nvPr>
            <p:ph idx="1"/>
          </p:nvPr>
        </p:nvSpPr>
        <p:spPr>
          <a:xfrm>
            <a:off x="643467" y="1782981"/>
            <a:ext cx="10905066" cy="4393982"/>
          </a:xfrm>
        </p:spPr>
        <p:txBody>
          <a:bodyPr>
            <a:normAutofit/>
          </a:bodyPr>
          <a:lstStyle/>
          <a:p>
            <a:r>
              <a:rPr lang="en-US" sz="2000" b="0" i="0" dirty="0">
                <a:effectLst/>
                <a:latin typeface="Arial" panose="020B0604020202020204" pitchFamily="34" charset="0"/>
              </a:rPr>
              <a:t>What</a:t>
            </a:r>
          </a:p>
          <a:p>
            <a:pPr lvl="1"/>
            <a:r>
              <a:rPr lang="en-US" sz="1600" b="0" i="0" dirty="0">
                <a:effectLst/>
                <a:latin typeface="Arial" panose="020B0604020202020204" pitchFamily="34" charset="0"/>
              </a:rPr>
              <a:t>Version control is a system that records changes to a file or set of files over time so that you can recall specific versions later.</a:t>
            </a:r>
          </a:p>
          <a:p>
            <a:r>
              <a:rPr lang="en-US" sz="2000" dirty="0">
                <a:latin typeface="Arial" panose="020B0604020202020204" pitchFamily="34" charset="0"/>
              </a:rPr>
              <a:t>Why</a:t>
            </a:r>
          </a:p>
          <a:p>
            <a:pPr lvl="1"/>
            <a:r>
              <a:rPr lang="en-US" sz="1600" dirty="0">
                <a:solidFill>
                  <a:srgbClr val="212121"/>
                </a:solidFill>
                <a:latin typeface="open sans"/>
              </a:rPr>
              <a:t>Sometimes we write code or make changes to the code but later, we realize it was a mistake and want to revert back to the last code, Version Control will do that for you.</a:t>
            </a:r>
          </a:p>
          <a:p>
            <a:pPr lvl="1"/>
            <a:r>
              <a:rPr lang="en-US" sz="1600" dirty="0">
                <a:solidFill>
                  <a:srgbClr val="212121"/>
                </a:solidFill>
                <a:latin typeface="open sans"/>
              </a:rPr>
              <a:t>If you have to maintain multiple versions of a project or want to see the difference between two (or more) versions of your code or want to review the history of particular code, Version Control maintains it all.</a:t>
            </a:r>
          </a:p>
          <a:p>
            <a:pPr lvl="1"/>
            <a:r>
              <a:rPr lang="en-US" sz="1600" b="0" i="0" dirty="0">
                <a:solidFill>
                  <a:srgbClr val="212121"/>
                </a:solidFill>
                <a:effectLst/>
                <a:latin typeface="open sans"/>
              </a:rPr>
              <a:t>Sometimes we have to submit or merge our code with the development team member's code or want to share our code and let your team member work on that code, you can do that using the version control.</a:t>
            </a:r>
          </a:p>
          <a:p>
            <a:pPr lvl="1"/>
            <a:r>
              <a:rPr lang="en-US" sz="1600" b="0" i="0" dirty="0">
                <a:solidFill>
                  <a:srgbClr val="212121"/>
                </a:solidFill>
                <a:effectLst/>
                <a:latin typeface="open sans"/>
              </a:rPr>
              <a:t>If you want to do an experiment with a new feature or R &amp; D without interfering with the working code, version control gives us the flexibility.</a:t>
            </a:r>
          </a:p>
          <a:p>
            <a:pPr lvl="1"/>
            <a:r>
              <a:rPr lang="en-US" sz="1600" b="0" i="0" dirty="0">
                <a:solidFill>
                  <a:srgbClr val="212121"/>
                </a:solidFill>
                <a:effectLst/>
                <a:latin typeface="open sans"/>
              </a:rPr>
              <a:t>Version Control helps to automate testing, code analysis, and deployment when new versions are saved to version control. This will save the development team's time.</a:t>
            </a:r>
            <a:endParaRPr lang="en-IN" sz="1600" dirty="0">
              <a:solidFill>
                <a:srgbClr val="212121"/>
              </a:solidFill>
              <a:latin typeface="open sans"/>
            </a:endParaRP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589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Title 1">
            <a:extLst>
              <a:ext uri="{FF2B5EF4-FFF2-40B4-BE49-F238E27FC236}">
                <a16:creationId xmlns:a16="http://schemas.microsoft.com/office/drawing/2014/main" id="{F0AB621E-0435-4DDC-9423-9A04C6DA254F}"/>
              </a:ext>
            </a:extLst>
          </p:cNvPr>
          <p:cNvSpPr txBox="1">
            <a:spLocks/>
          </p:cNvSpPr>
          <p:nvPr/>
        </p:nvSpPr>
        <p:spPr>
          <a:xfrm>
            <a:off x="757422" y="238923"/>
            <a:ext cx="4640202" cy="7157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dirty="0"/>
              <a:t>Role of version control</a:t>
            </a:r>
          </a:p>
        </p:txBody>
      </p:sp>
      <p:sp>
        <p:nvSpPr>
          <p:cNvPr id="19" name="Content Placeholder 2">
            <a:extLst>
              <a:ext uri="{FF2B5EF4-FFF2-40B4-BE49-F238E27FC236}">
                <a16:creationId xmlns:a16="http://schemas.microsoft.com/office/drawing/2014/main" id="{7DAC818F-A801-400E-B9D2-0BEAF52F051C}"/>
              </a:ext>
            </a:extLst>
          </p:cNvPr>
          <p:cNvSpPr>
            <a:spLocks noGrp="1"/>
          </p:cNvSpPr>
          <p:nvPr>
            <p:ph idx="1"/>
          </p:nvPr>
        </p:nvSpPr>
        <p:spPr>
          <a:xfrm>
            <a:off x="988241" y="1158547"/>
            <a:ext cx="9566429" cy="2245176"/>
          </a:xfrm>
        </p:spPr>
        <p:txBody>
          <a:bodyPr>
            <a:normAutofit/>
          </a:bodyPr>
          <a:lstStyle/>
          <a:p>
            <a:r>
              <a:rPr lang="en-US" sz="2000" b="0" i="0" dirty="0">
                <a:solidFill>
                  <a:srgbClr val="292929"/>
                </a:solidFill>
                <a:effectLst/>
                <a:latin typeface="charter"/>
              </a:rPr>
              <a:t>Version control (also known as source control) is the management of file changes (</a:t>
            </a:r>
            <a:r>
              <a:rPr lang="en-US" sz="2000" b="0" i="0" dirty="0" err="1">
                <a:solidFill>
                  <a:srgbClr val="292929"/>
                </a:solidFill>
                <a:effectLst/>
                <a:latin typeface="charter"/>
              </a:rPr>
              <a:t>sourcecode</a:t>
            </a:r>
            <a:r>
              <a:rPr lang="en-US" sz="2000" b="0" i="0" dirty="0">
                <a:solidFill>
                  <a:srgbClr val="292929"/>
                </a:solidFill>
                <a:effectLst/>
                <a:latin typeface="charter"/>
              </a:rPr>
              <a:t>, documents, </a:t>
            </a:r>
            <a:r>
              <a:rPr lang="en-US" sz="2000" b="0" i="0" dirty="0" err="1">
                <a:solidFill>
                  <a:srgbClr val="292929"/>
                </a:solidFill>
                <a:effectLst/>
                <a:latin typeface="charter"/>
              </a:rPr>
              <a:t>etc</a:t>
            </a:r>
            <a:r>
              <a:rPr lang="en-US" sz="2000" b="0" i="0" dirty="0">
                <a:solidFill>
                  <a:srgbClr val="292929"/>
                </a:solidFill>
                <a:effectLst/>
                <a:latin typeface="charter"/>
              </a:rPr>
              <a:t>).</a:t>
            </a:r>
          </a:p>
          <a:p>
            <a:r>
              <a:rPr lang="en-US" sz="2000" b="0" i="0" dirty="0">
                <a:solidFill>
                  <a:srgbClr val="292929"/>
                </a:solidFill>
                <a:effectLst/>
                <a:latin typeface="charter"/>
              </a:rPr>
              <a:t>The basics of version control are the ability to save changes made to files, whilst retaining the changes from all previous versions</a:t>
            </a:r>
            <a:r>
              <a:rPr lang="en-US" sz="2000" dirty="0">
                <a:solidFill>
                  <a:srgbClr val="292929"/>
                </a:solidFill>
                <a:latin typeface="charter"/>
              </a:rPr>
              <a:t>.</a:t>
            </a:r>
          </a:p>
          <a:p>
            <a:r>
              <a:rPr lang="en-US" sz="2000" b="0" i="0" dirty="0">
                <a:solidFill>
                  <a:srgbClr val="292929"/>
                </a:solidFill>
                <a:effectLst/>
                <a:latin typeface="charter"/>
              </a:rPr>
              <a:t>Changes to files are monitored at the character level.</a:t>
            </a:r>
            <a:endParaRPr lang="en-IN" sz="2000" dirty="0"/>
          </a:p>
        </p:txBody>
      </p:sp>
      <p:sp>
        <p:nvSpPr>
          <p:cNvPr id="20" name="Rectangle 19">
            <a:extLst>
              <a:ext uri="{FF2B5EF4-FFF2-40B4-BE49-F238E27FC236}">
                <a16:creationId xmlns:a16="http://schemas.microsoft.com/office/drawing/2014/main" id="{755C608D-54B8-4DD6-B93C-1F6D7CCF8BFB}"/>
              </a:ext>
            </a:extLst>
          </p:cNvPr>
          <p:cNvSpPr/>
          <p:nvPr/>
        </p:nvSpPr>
        <p:spPr>
          <a:xfrm>
            <a:off x="1770628" y="4168636"/>
            <a:ext cx="578840"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1.0</a:t>
            </a:r>
          </a:p>
        </p:txBody>
      </p:sp>
      <p:sp>
        <p:nvSpPr>
          <p:cNvPr id="21" name="Rectangle 20">
            <a:extLst>
              <a:ext uri="{FF2B5EF4-FFF2-40B4-BE49-F238E27FC236}">
                <a16:creationId xmlns:a16="http://schemas.microsoft.com/office/drawing/2014/main" id="{13924EF6-8172-49B1-AD7E-415AA3BF614D}"/>
              </a:ext>
            </a:extLst>
          </p:cNvPr>
          <p:cNvSpPr/>
          <p:nvPr/>
        </p:nvSpPr>
        <p:spPr>
          <a:xfrm>
            <a:off x="2906637" y="4170034"/>
            <a:ext cx="578840"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2.0</a:t>
            </a:r>
          </a:p>
        </p:txBody>
      </p:sp>
      <p:cxnSp>
        <p:nvCxnSpPr>
          <p:cNvPr id="22" name="Straight Arrow Connector 21">
            <a:extLst>
              <a:ext uri="{FF2B5EF4-FFF2-40B4-BE49-F238E27FC236}">
                <a16:creationId xmlns:a16="http://schemas.microsoft.com/office/drawing/2014/main" id="{28610825-BE49-40E4-AA4A-30E024F5C1E1}"/>
              </a:ext>
            </a:extLst>
          </p:cNvPr>
          <p:cNvCxnSpPr>
            <a:stCxn id="20" idx="3"/>
          </p:cNvCxnSpPr>
          <p:nvPr/>
        </p:nvCxnSpPr>
        <p:spPr>
          <a:xfrm>
            <a:off x="2349468" y="4390944"/>
            <a:ext cx="557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5BCA8E4-570D-493F-9B8C-648EFB4AE096}"/>
              </a:ext>
            </a:extLst>
          </p:cNvPr>
          <p:cNvSpPr txBox="1"/>
          <p:nvPr/>
        </p:nvSpPr>
        <p:spPr>
          <a:xfrm>
            <a:off x="1920755" y="4952506"/>
            <a:ext cx="857425" cy="630942"/>
          </a:xfrm>
          <a:prstGeom prst="rect">
            <a:avLst/>
          </a:prstGeom>
          <a:noFill/>
        </p:spPr>
        <p:txBody>
          <a:bodyPr wrap="square" rtlCol="0">
            <a:spAutoFit/>
          </a:bodyPr>
          <a:lstStyle/>
          <a:p>
            <a:pPr algn="ctr"/>
            <a:r>
              <a:rPr lang="en-IN" sz="700" dirty="0"/>
              <a:t>Customer who wants V 2.0 </a:t>
            </a:r>
          </a:p>
          <a:p>
            <a:pPr algn="ctr"/>
            <a:r>
              <a:rPr lang="en-IN" sz="700" dirty="0"/>
              <a:t>+ </a:t>
            </a:r>
          </a:p>
          <a:p>
            <a:pPr algn="ctr"/>
            <a:r>
              <a:rPr lang="en-IN" sz="700" dirty="0"/>
              <a:t>custom feature w.r.t their org </a:t>
            </a:r>
          </a:p>
        </p:txBody>
      </p:sp>
      <p:sp>
        <p:nvSpPr>
          <p:cNvPr id="24" name="Rectangle 23">
            <a:extLst>
              <a:ext uri="{FF2B5EF4-FFF2-40B4-BE49-F238E27FC236}">
                <a16:creationId xmlns:a16="http://schemas.microsoft.com/office/drawing/2014/main" id="{21CBE77A-C760-4772-A532-8E092E52C1DF}"/>
              </a:ext>
            </a:extLst>
          </p:cNvPr>
          <p:cNvSpPr/>
          <p:nvPr/>
        </p:nvSpPr>
        <p:spPr>
          <a:xfrm>
            <a:off x="6338433" y="4158470"/>
            <a:ext cx="578840"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3.0</a:t>
            </a:r>
          </a:p>
        </p:txBody>
      </p:sp>
      <p:cxnSp>
        <p:nvCxnSpPr>
          <p:cNvPr id="26" name="Straight Arrow Connector 25">
            <a:extLst>
              <a:ext uri="{FF2B5EF4-FFF2-40B4-BE49-F238E27FC236}">
                <a16:creationId xmlns:a16="http://schemas.microsoft.com/office/drawing/2014/main" id="{66B7211B-A9E3-4FB6-A2A1-9CE924B3E5FB}"/>
              </a:ext>
            </a:extLst>
          </p:cNvPr>
          <p:cNvCxnSpPr>
            <a:cxnSpLocks/>
            <a:stCxn id="21" idx="3"/>
            <a:endCxn id="24" idx="1"/>
          </p:cNvCxnSpPr>
          <p:nvPr/>
        </p:nvCxnSpPr>
        <p:spPr>
          <a:xfrm flipV="1">
            <a:off x="3485477" y="4380778"/>
            <a:ext cx="2852956" cy="11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D2F7D6D-D5BA-4E71-8D95-B536FBB8EBEF}"/>
              </a:ext>
            </a:extLst>
          </p:cNvPr>
          <p:cNvSpPr/>
          <p:nvPr/>
        </p:nvSpPr>
        <p:spPr>
          <a:xfrm>
            <a:off x="3734351" y="5023294"/>
            <a:ext cx="857424"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2.0 + C</a:t>
            </a:r>
          </a:p>
        </p:txBody>
      </p:sp>
      <p:cxnSp>
        <p:nvCxnSpPr>
          <p:cNvPr id="30" name="Straight Arrow Connector 29">
            <a:extLst>
              <a:ext uri="{FF2B5EF4-FFF2-40B4-BE49-F238E27FC236}">
                <a16:creationId xmlns:a16="http://schemas.microsoft.com/office/drawing/2014/main" id="{A14FB66E-CA96-48A8-9D63-BE9B2E6A18DE}"/>
              </a:ext>
            </a:extLst>
          </p:cNvPr>
          <p:cNvCxnSpPr>
            <a:cxnSpLocks/>
            <a:stCxn id="21" idx="2"/>
            <a:endCxn id="28" idx="1"/>
          </p:cNvCxnSpPr>
          <p:nvPr/>
        </p:nvCxnSpPr>
        <p:spPr>
          <a:xfrm>
            <a:off x="3196057" y="4614650"/>
            <a:ext cx="538294" cy="630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AD3906C-564F-4B8C-B141-462DAF4821E5}"/>
              </a:ext>
            </a:extLst>
          </p:cNvPr>
          <p:cNvSpPr/>
          <p:nvPr/>
        </p:nvSpPr>
        <p:spPr>
          <a:xfrm>
            <a:off x="5073443" y="5023294"/>
            <a:ext cx="857424"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200" dirty="0"/>
              <a:t>V 2.0 + C1</a:t>
            </a:r>
          </a:p>
        </p:txBody>
      </p:sp>
      <p:cxnSp>
        <p:nvCxnSpPr>
          <p:cNvPr id="34" name="Straight Arrow Connector 33">
            <a:extLst>
              <a:ext uri="{FF2B5EF4-FFF2-40B4-BE49-F238E27FC236}">
                <a16:creationId xmlns:a16="http://schemas.microsoft.com/office/drawing/2014/main" id="{22205C5C-2614-4E3F-B45D-0B15FF34A171}"/>
              </a:ext>
            </a:extLst>
          </p:cNvPr>
          <p:cNvCxnSpPr>
            <a:cxnSpLocks/>
            <a:stCxn id="28" idx="3"/>
            <a:endCxn id="32" idx="1"/>
          </p:cNvCxnSpPr>
          <p:nvPr/>
        </p:nvCxnSpPr>
        <p:spPr>
          <a:xfrm>
            <a:off x="4591775" y="5245602"/>
            <a:ext cx="481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AA23C1A-55B6-482F-942F-884D39A94212}"/>
              </a:ext>
            </a:extLst>
          </p:cNvPr>
          <p:cNvCxnSpPr>
            <a:cxnSpLocks/>
            <a:stCxn id="24" idx="3"/>
            <a:endCxn id="40" idx="1"/>
          </p:cNvCxnSpPr>
          <p:nvPr/>
        </p:nvCxnSpPr>
        <p:spPr>
          <a:xfrm>
            <a:off x="6917273" y="4380778"/>
            <a:ext cx="692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BCFDBA3-3D76-4CB1-A17F-108D0358FE4D}"/>
              </a:ext>
            </a:extLst>
          </p:cNvPr>
          <p:cNvSpPr txBox="1"/>
          <p:nvPr/>
        </p:nvSpPr>
        <p:spPr>
          <a:xfrm>
            <a:off x="3485477" y="3454278"/>
            <a:ext cx="2445391" cy="246221"/>
          </a:xfrm>
          <a:prstGeom prst="rect">
            <a:avLst/>
          </a:prstGeom>
          <a:noFill/>
        </p:spPr>
        <p:txBody>
          <a:bodyPr wrap="square" rtlCol="0">
            <a:spAutoFit/>
          </a:bodyPr>
          <a:lstStyle/>
          <a:p>
            <a:r>
              <a:rPr lang="en-IN" sz="1000" dirty="0"/>
              <a:t>New Customer V2.0 + 1 feature from C1</a:t>
            </a:r>
          </a:p>
        </p:txBody>
      </p:sp>
      <p:cxnSp>
        <p:nvCxnSpPr>
          <p:cNvPr id="37" name="Straight Arrow Connector 36">
            <a:extLst>
              <a:ext uri="{FF2B5EF4-FFF2-40B4-BE49-F238E27FC236}">
                <a16:creationId xmlns:a16="http://schemas.microsoft.com/office/drawing/2014/main" id="{2E580018-445C-4F7D-B9E4-E2FFBE3F7BCA}"/>
              </a:ext>
            </a:extLst>
          </p:cNvPr>
          <p:cNvCxnSpPr>
            <a:cxnSpLocks/>
            <a:stCxn id="32" idx="0"/>
            <a:endCxn id="24" idx="2"/>
          </p:cNvCxnSpPr>
          <p:nvPr/>
        </p:nvCxnSpPr>
        <p:spPr>
          <a:xfrm flipV="1">
            <a:off x="5502155" y="4603086"/>
            <a:ext cx="1125698" cy="420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6326686-1FCD-4BE3-A03B-390962708F7A}"/>
              </a:ext>
            </a:extLst>
          </p:cNvPr>
          <p:cNvSpPr txBox="1"/>
          <p:nvPr/>
        </p:nvSpPr>
        <p:spPr>
          <a:xfrm>
            <a:off x="5780826" y="4656312"/>
            <a:ext cx="300082" cy="261610"/>
          </a:xfrm>
          <a:prstGeom prst="rect">
            <a:avLst/>
          </a:prstGeom>
          <a:noFill/>
        </p:spPr>
        <p:txBody>
          <a:bodyPr wrap="none" rtlCol="0">
            <a:spAutoFit/>
          </a:bodyPr>
          <a:lstStyle/>
          <a:p>
            <a:r>
              <a:rPr lang="en-IN" sz="1050" dirty="0"/>
              <a:t>f1</a:t>
            </a:r>
          </a:p>
        </p:txBody>
      </p:sp>
      <p:sp>
        <p:nvSpPr>
          <p:cNvPr id="39" name="Rectangle 38">
            <a:extLst>
              <a:ext uri="{FF2B5EF4-FFF2-40B4-BE49-F238E27FC236}">
                <a16:creationId xmlns:a16="http://schemas.microsoft.com/office/drawing/2014/main" id="{A7FA4776-B230-4D71-95D5-2A85C276DE3C}"/>
              </a:ext>
            </a:extLst>
          </p:cNvPr>
          <p:cNvSpPr/>
          <p:nvPr/>
        </p:nvSpPr>
        <p:spPr>
          <a:xfrm>
            <a:off x="6920768" y="3454278"/>
            <a:ext cx="578840"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3.0 + f1</a:t>
            </a:r>
          </a:p>
        </p:txBody>
      </p:sp>
      <p:sp>
        <p:nvSpPr>
          <p:cNvPr id="40" name="Rectangle 39">
            <a:extLst>
              <a:ext uri="{FF2B5EF4-FFF2-40B4-BE49-F238E27FC236}">
                <a16:creationId xmlns:a16="http://schemas.microsoft.com/office/drawing/2014/main" id="{8FAFF108-52AB-4EE6-A082-CF664D2C301E}"/>
              </a:ext>
            </a:extLst>
          </p:cNvPr>
          <p:cNvSpPr/>
          <p:nvPr/>
        </p:nvSpPr>
        <p:spPr>
          <a:xfrm>
            <a:off x="7609366" y="4158470"/>
            <a:ext cx="578840"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3.0 + f1</a:t>
            </a:r>
          </a:p>
        </p:txBody>
      </p:sp>
      <p:cxnSp>
        <p:nvCxnSpPr>
          <p:cNvPr id="41" name="Straight Arrow Connector 40">
            <a:extLst>
              <a:ext uri="{FF2B5EF4-FFF2-40B4-BE49-F238E27FC236}">
                <a16:creationId xmlns:a16="http://schemas.microsoft.com/office/drawing/2014/main" id="{73AB330C-658E-43BA-9704-4E7F23750967}"/>
              </a:ext>
            </a:extLst>
          </p:cNvPr>
          <p:cNvCxnSpPr>
            <a:cxnSpLocks/>
            <a:stCxn id="24" idx="0"/>
            <a:endCxn id="39" idx="1"/>
          </p:cNvCxnSpPr>
          <p:nvPr/>
        </p:nvCxnSpPr>
        <p:spPr>
          <a:xfrm flipV="1">
            <a:off x="6627853" y="3676586"/>
            <a:ext cx="292915" cy="481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56F839-37F4-4AFF-9BD6-5E011DAA0EE0}"/>
              </a:ext>
            </a:extLst>
          </p:cNvPr>
          <p:cNvCxnSpPr>
            <a:cxnSpLocks/>
            <a:stCxn id="39" idx="3"/>
            <a:endCxn id="43" idx="1"/>
          </p:cNvCxnSpPr>
          <p:nvPr/>
        </p:nvCxnSpPr>
        <p:spPr>
          <a:xfrm>
            <a:off x="7499608" y="3676586"/>
            <a:ext cx="578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36A0F6E4-601A-453C-9D91-9F2128AF1C39}"/>
              </a:ext>
            </a:extLst>
          </p:cNvPr>
          <p:cNvSpPr/>
          <p:nvPr/>
        </p:nvSpPr>
        <p:spPr>
          <a:xfrm>
            <a:off x="8078448" y="3454278"/>
            <a:ext cx="582334"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3.0 + f1</a:t>
            </a:r>
          </a:p>
        </p:txBody>
      </p:sp>
      <p:sp>
        <p:nvSpPr>
          <p:cNvPr id="44" name="Rectangle 43">
            <a:extLst>
              <a:ext uri="{FF2B5EF4-FFF2-40B4-BE49-F238E27FC236}">
                <a16:creationId xmlns:a16="http://schemas.microsoft.com/office/drawing/2014/main" id="{999D16F1-B25C-415B-93E6-52694594F8DD}"/>
              </a:ext>
            </a:extLst>
          </p:cNvPr>
          <p:cNvSpPr/>
          <p:nvPr/>
        </p:nvSpPr>
        <p:spPr>
          <a:xfrm>
            <a:off x="7802312" y="5057360"/>
            <a:ext cx="771787"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3.0 + f1 + b1</a:t>
            </a:r>
          </a:p>
        </p:txBody>
      </p:sp>
      <p:cxnSp>
        <p:nvCxnSpPr>
          <p:cNvPr id="45" name="Straight Arrow Connector 44">
            <a:extLst>
              <a:ext uri="{FF2B5EF4-FFF2-40B4-BE49-F238E27FC236}">
                <a16:creationId xmlns:a16="http://schemas.microsoft.com/office/drawing/2014/main" id="{E89C41D1-7080-4A3F-AC34-67A8B7A7B47A}"/>
              </a:ext>
            </a:extLst>
          </p:cNvPr>
          <p:cNvCxnSpPr>
            <a:cxnSpLocks/>
            <a:stCxn id="40" idx="2"/>
            <a:endCxn id="44" idx="0"/>
          </p:cNvCxnSpPr>
          <p:nvPr/>
        </p:nvCxnSpPr>
        <p:spPr>
          <a:xfrm>
            <a:off x="7898786" y="4603086"/>
            <a:ext cx="289420" cy="454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FE97DB1-3C9C-48EC-BC77-ECADDC71B26D}"/>
              </a:ext>
            </a:extLst>
          </p:cNvPr>
          <p:cNvSpPr/>
          <p:nvPr/>
        </p:nvSpPr>
        <p:spPr>
          <a:xfrm>
            <a:off x="8937271" y="4168636"/>
            <a:ext cx="735785" cy="444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V 3.0 + f1+b1</a:t>
            </a:r>
          </a:p>
        </p:txBody>
      </p:sp>
      <p:cxnSp>
        <p:nvCxnSpPr>
          <p:cNvPr id="47" name="Straight Arrow Connector 46">
            <a:extLst>
              <a:ext uri="{FF2B5EF4-FFF2-40B4-BE49-F238E27FC236}">
                <a16:creationId xmlns:a16="http://schemas.microsoft.com/office/drawing/2014/main" id="{48838BDD-129C-4B2F-AB13-1C151D97B0BB}"/>
              </a:ext>
            </a:extLst>
          </p:cNvPr>
          <p:cNvCxnSpPr>
            <a:cxnSpLocks/>
            <a:stCxn id="40" idx="3"/>
            <a:endCxn id="46" idx="1"/>
          </p:cNvCxnSpPr>
          <p:nvPr/>
        </p:nvCxnSpPr>
        <p:spPr>
          <a:xfrm>
            <a:off x="8188206" y="4380778"/>
            <a:ext cx="749065" cy="1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D2D5466-3D0A-47A8-B167-4FDEF15C2CD0}"/>
              </a:ext>
            </a:extLst>
          </p:cNvPr>
          <p:cNvCxnSpPr>
            <a:cxnSpLocks/>
            <a:stCxn id="44" idx="3"/>
            <a:endCxn id="46" idx="2"/>
          </p:cNvCxnSpPr>
          <p:nvPr/>
        </p:nvCxnSpPr>
        <p:spPr>
          <a:xfrm flipV="1">
            <a:off x="8574099" y="4613252"/>
            <a:ext cx="731065" cy="666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9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1E85A8-FCA7-4A32-952A-AB9A24AB6D4F}"/>
              </a:ext>
            </a:extLst>
          </p:cNvPr>
          <p:cNvSpPr>
            <a:spLocks noGrp="1"/>
          </p:cNvSpPr>
          <p:nvPr>
            <p:ph type="title"/>
          </p:nvPr>
        </p:nvSpPr>
        <p:spPr>
          <a:xfrm>
            <a:off x="643467" y="321734"/>
            <a:ext cx="10905066" cy="1135737"/>
          </a:xfrm>
        </p:spPr>
        <p:txBody>
          <a:bodyPr>
            <a:normAutofit/>
          </a:bodyPr>
          <a:lstStyle/>
          <a:p>
            <a:r>
              <a:rPr lang="en-IN" sz="3600"/>
              <a:t>Types of Version Control</a:t>
            </a:r>
          </a:p>
        </p:txBody>
      </p:sp>
      <p:sp>
        <p:nvSpPr>
          <p:cNvPr id="3" name="Content Placeholder 2">
            <a:extLst>
              <a:ext uri="{FF2B5EF4-FFF2-40B4-BE49-F238E27FC236}">
                <a16:creationId xmlns:a16="http://schemas.microsoft.com/office/drawing/2014/main" id="{419AB896-5F99-4EEE-B54A-F58BCDE1B9D0}"/>
              </a:ext>
            </a:extLst>
          </p:cNvPr>
          <p:cNvSpPr>
            <a:spLocks noGrp="1"/>
          </p:cNvSpPr>
          <p:nvPr>
            <p:ph idx="1"/>
          </p:nvPr>
        </p:nvSpPr>
        <p:spPr>
          <a:xfrm>
            <a:off x="643467" y="1320542"/>
            <a:ext cx="10905066" cy="1925417"/>
          </a:xfrm>
        </p:spPr>
        <p:txBody>
          <a:bodyPr>
            <a:normAutofit/>
          </a:bodyPr>
          <a:lstStyle/>
          <a:p>
            <a:r>
              <a:rPr lang="en-IN" sz="1600" dirty="0"/>
              <a:t>Centralized</a:t>
            </a:r>
          </a:p>
          <a:p>
            <a:pPr lvl="1"/>
            <a:r>
              <a:rPr lang="en-US" sz="1200" b="0" i="0" dirty="0">
                <a:solidFill>
                  <a:srgbClr val="202124"/>
                </a:solidFill>
                <a:effectLst/>
                <a:latin typeface="arial" panose="020B0604020202020204" pitchFamily="34" charset="0"/>
              </a:rPr>
              <a:t>The concept of a </a:t>
            </a:r>
            <a:r>
              <a:rPr lang="en-US" sz="1200" b="1" i="0" dirty="0">
                <a:solidFill>
                  <a:srgbClr val="202124"/>
                </a:solidFill>
                <a:effectLst/>
                <a:latin typeface="arial" panose="020B0604020202020204" pitchFamily="34" charset="0"/>
              </a:rPr>
              <a:t>centralized</a:t>
            </a:r>
            <a:r>
              <a:rPr lang="en-US" sz="1200" b="0" i="0" dirty="0">
                <a:solidFill>
                  <a:srgbClr val="202124"/>
                </a:solidFill>
                <a:effectLst/>
                <a:latin typeface="arial" panose="020B0604020202020204" pitchFamily="34" charset="0"/>
              </a:rPr>
              <a:t> system is that it works on a Client-Server relationship</a:t>
            </a:r>
            <a:endParaRPr lang="en-IN" sz="1600" dirty="0"/>
          </a:p>
          <a:p>
            <a:pPr lvl="1"/>
            <a:r>
              <a:rPr lang="en-US" sz="1200" b="0" i="0" dirty="0">
                <a:solidFill>
                  <a:srgbClr val="202124"/>
                </a:solidFill>
                <a:effectLst/>
                <a:latin typeface="arial" panose="020B0604020202020204" pitchFamily="34" charset="0"/>
              </a:rPr>
              <a:t>The </a:t>
            </a:r>
            <a:r>
              <a:rPr lang="en-US" sz="1200" b="1" i="0" dirty="0">
                <a:solidFill>
                  <a:srgbClr val="202124"/>
                </a:solidFill>
                <a:effectLst/>
                <a:latin typeface="arial" panose="020B0604020202020204" pitchFamily="34" charset="0"/>
              </a:rPr>
              <a:t>repository</a:t>
            </a:r>
            <a:r>
              <a:rPr lang="en-US" sz="1200" b="0" i="0" dirty="0">
                <a:solidFill>
                  <a:srgbClr val="202124"/>
                </a:solidFill>
                <a:effectLst/>
                <a:latin typeface="arial" panose="020B0604020202020204" pitchFamily="34" charset="0"/>
              </a:rPr>
              <a:t> is located at one place and provides access to many clients</a:t>
            </a:r>
            <a:endParaRPr lang="en-IN" sz="1600" dirty="0"/>
          </a:p>
          <a:p>
            <a:r>
              <a:rPr lang="en-IN" sz="1600" dirty="0"/>
              <a:t>Distributed</a:t>
            </a:r>
          </a:p>
          <a:p>
            <a:pPr lvl="1"/>
            <a:r>
              <a:rPr lang="en-US" sz="1200" dirty="0">
                <a:solidFill>
                  <a:srgbClr val="202124"/>
                </a:solidFill>
                <a:latin typeface="arial" panose="020B0604020202020204" pitchFamily="34" charset="0"/>
              </a:rPr>
              <a:t>In the Distributed framework, all developers have their local copies of files on the local repository, and when they push or comment the changes are stored at local repo first. In the below screen, you can see that the commit was first created locally, and then after checking you can Sync changes to the server.</a:t>
            </a:r>
            <a:endParaRPr lang="en-IN" sz="1200" dirty="0">
              <a:solidFill>
                <a:srgbClr val="202124"/>
              </a:solidFill>
              <a:latin typeface="arial" panose="020B0604020202020204" pitchFamily="34" charset="0"/>
            </a:endParaRPr>
          </a:p>
        </p:txBody>
      </p:sp>
      <p:sp>
        <p:nvSpPr>
          <p:cNvPr id="40"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lowchart: Magnetic Disk 33">
            <a:extLst>
              <a:ext uri="{FF2B5EF4-FFF2-40B4-BE49-F238E27FC236}">
                <a16:creationId xmlns:a16="http://schemas.microsoft.com/office/drawing/2014/main" id="{F51D2F34-D654-46B4-84EE-204EC16EDB8D}"/>
              </a:ext>
            </a:extLst>
          </p:cNvPr>
          <p:cNvSpPr/>
          <p:nvPr/>
        </p:nvSpPr>
        <p:spPr>
          <a:xfrm>
            <a:off x="2608975" y="4118901"/>
            <a:ext cx="486561" cy="251732"/>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32" name="Flowchart: Magnetic Disk 31">
            <a:extLst>
              <a:ext uri="{FF2B5EF4-FFF2-40B4-BE49-F238E27FC236}">
                <a16:creationId xmlns:a16="http://schemas.microsoft.com/office/drawing/2014/main" id="{BB6392F6-9C06-4DF0-993D-88DC793224C2}"/>
              </a:ext>
            </a:extLst>
          </p:cNvPr>
          <p:cNvSpPr/>
          <p:nvPr/>
        </p:nvSpPr>
        <p:spPr>
          <a:xfrm>
            <a:off x="2608976" y="3953981"/>
            <a:ext cx="486561" cy="251732"/>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7" name="Flowchart: Magnetic Disk 6">
            <a:extLst>
              <a:ext uri="{FF2B5EF4-FFF2-40B4-BE49-F238E27FC236}">
                <a16:creationId xmlns:a16="http://schemas.microsoft.com/office/drawing/2014/main" id="{E330D3C9-8182-44AF-A524-5F2DC9E3AAE7}"/>
              </a:ext>
            </a:extLst>
          </p:cNvPr>
          <p:cNvSpPr/>
          <p:nvPr/>
        </p:nvSpPr>
        <p:spPr>
          <a:xfrm>
            <a:off x="2608976" y="3853374"/>
            <a:ext cx="486561" cy="18796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pic>
        <p:nvPicPr>
          <p:cNvPr id="11" name="Picture 10" descr="A picture containing balloon&#10;&#10;Description automatically generated">
            <a:extLst>
              <a:ext uri="{FF2B5EF4-FFF2-40B4-BE49-F238E27FC236}">
                <a16:creationId xmlns:a16="http://schemas.microsoft.com/office/drawing/2014/main" id="{0C7017BB-F354-43D7-92CB-F7484FB74FC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22643" y="4045019"/>
            <a:ext cx="351444" cy="351444"/>
          </a:xfrm>
          <a:prstGeom prst="rect">
            <a:avLst/>
          </a:prstGeom>
        </p:spPr>
      </p:pic>
      <p:pic>
        <p:nvPicPr>
          <p:cNvPr id="24" name="Graphic 23" descr="User">
            <a:extLst>
              <a:ext uri="{FF2B5EF4-FFF2-40B4-BE49-F238E27FC236}">
                <a16:creationId xmlns:a16="http://schemas.microsoft.com/office/drawing/2014/main" id="{59D1189F-FABE-4E61-B1EC-637456E3E9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1228" y="4801526"/>
            <a:ext cx="341882" cy="341882"/>
          </a:xfrm>
          <a:prstGeom prst="rect">
            <a:avLst/>
          </a:prstGeom>
        </p:spPr>
      </p:pic>
      <p:pic>
        <p:nvPicPr>
          <p:cNvPr id="49" name="Graphic 48" descr="Laptop">
            <a:extLst>
              <a:ext uri="{FF2B5EF4-FFF2-40B4-BE49-F238E27FC236}">
                <a16:creationId xmlns:a16="http://schemas.microsoft.com/office/drawing/2014/main" id="{C0C59258-B767-4BD5-B84E-313700AFBE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1961" y="4536135"/>
            <a:ext cx="369411" cy="369411"/>
          </a:xfrm>
          <a:prstGeom prst="rect">
            <a:avLst/>
          </a:prstGeom>
        </p:spPr>
      </p:pic>
      <p:cxnSp>
        <p:nvCxnSpPr>
          <p:cNvPr id="68" name="Straight Arrow Connector 67">
            <a:extLst>
              <a:ext uri="{FF2B5EF4-FFF2-40B4-BE49-F238E27FC236}">
                <a16:creationId xmlns:a16="http://schemas.microsoft.com/office/drawing/2014/main" id="{2A795DBB-2995-4A76-920A-3B23D72261B0}"/>
              </a:ext>
            </a:extLst>
          </p:cNvPr>
          <p:cNvCxnSpPr>
            <a:cxnSpLocks/>
          </p:cNvCxnSpPr>
          <p:nvPr/>
        </p:nvCxnSpPr>
        <p:spPr>
          <a:xfrm flipV="1">
            <a:off x="1000351" y="4041339"/>
            <a:ext cx="1485880" cy="45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DEE4DBC-F614-4B3F-86D0-F9DDE622860A}"/>
              </a:ext>
            </a:extLst>
          </p:cNvPr>
          <p:cNvCxnSpPr>
            <a:cxnSpLocks/>
          </p:cNvCxnSpPr>
          <p:nvPr/>
        </p:nvCxnSpPr>
        <p:spPr>
          <a:xfrm flipH="1">
            <a:off x="1505118" y="4201103"/>
            <a:ext cx="979149" cy="30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B4FDD55-11AD-4554-869B-E5C28B24EC99}"/>
              </a:ext>
            </a:extLst>
          </p:cNvPr>
          <p:cNvSpPr txBox="1"/>
          <p:nvPr/>
        </p:nvSpPr>
        <p:spPr>
          <a:xfrm rot="20537125">
            <a:off x="1417157" y="4099479"/>
            <a:ext cx="438075" cy="230832"/>
          </a:xfrm>
          <a:prstGeom prst="rect">
            <a:avLst/>
          </a:prstGeom>
          <a:noFill/>
        </p:spPr>
        <p:txBody>
          <a:bodyPr wrap="square" rtlCol="0">
            <a:spAutoFit/>
          </a:bodyPr>
          <a:lstStyle/>
          <a:p>
            <a:r>
              <a:rPr lang="en-IN" sz="900" dirty="0"/>
              <a:t>push</a:t>
            </a:r>
          </a:p>
        </p:txBody>
      </p:sp>
      <p:sp>
        <p:nvSpPr>
          <p:cNvPr id="76" name="TextBox 75">
            <a:extLst>
              <a:ext uri="{FF2B5EF4-FFF2-40B4-BE49-F238E27FC236}">
                <a16:creationId xmlns:a16="http://schemas.microsoft.com/office/drawing/2014/main" id="{983BABAF-6412-476B-BD7E-10BD707A4416}"/>
              </a:ext>
            </a:extLst>
          </p:cNvPr>
          <p:cNvSpPr txBox="1"/>
          <p:nvPr/>
        </p:nvSpPr>
        <p:spPr>
          <a:xfrm rot="20537125">
            <a:off x="1683683" y="4361220"/>
            <a:ext cx="438075" cy="230832"/>
          </a:xfrm>
          <a:prstGeom prst="rect">
            <a:avLst/>
          </a:prstGeom>
          <a:noFill/>
        </p:spPr>
        <p:txBody>
          <a:bodyPr wrap="square" rtlCol="0">
            <a:spAutoFit/>
          </a:bodyPr>
          <a:lstStyle/>
          <a:p>
            <a:r>
              <a:rPr lang="en-IN" sz="900" dirty="0"/>
              <a:t>pull</a:t>
            </a:r>
          </a:p>
        </p:txBody>
      </p:sp>
      <p:sp>
        <p:nvSpPr>
          <p:cNvPr id="77" name="TextBox 76">
            <a:extLst>
              <a:ext uri="{FF2B5EF4-FFF2-40B4-BE49-F238E27FC236}">
                <a16:creationId xmlns:a16="http://schemas.microsoft.com/office/drawing/2014/main" id="{9CE8260A-6CA4-4ED7-852E-9DB556154EB8}"/>
              </a:ext>
            </a:extLst>
          </p:cNvPr>
          <p:cNvSpPr txBox="1"/>
          <p:nvPr/>
        </p:nvSpPr>
        <p:spPr>
          <a:xfrm>
            <a:off x="663939" y="4142963"/>
            <a:ext cx="560786" cy="230832"/>
          </a:xfrm>
          <a:prstGeom prst="rect">
            <a:avLst/>
          </a:prstGeom>
          <a:noFill/>
        </p:spPr>
        <p:txBody>
          <a:bodyPr wrap="square" rtlCol="0">
            <a:spAutoFit/>
          </a:bodyPr>
          <a:lstStyle/>
          <a:p>
            <a:r>
              <a:rPr lang="en-IN" sz="900" dirty="0"/>
              <a:t>Team A</a:t>
            </a:r>
          </a:p>
        </p:txBody>
      </p:sp>
      <p:sp>
        <p:nvSpPr>
          <p:cNvPr id="84" name="Flowchart: Magnetic Disk 83">
            <a:extLst>
              <a:ext uri="{FF2B5EF4-FFF2-40B4-BE49-F238E27FC236}">
                <a16:creationId xmlns:a16="http://schemas.microsoft.com/office/drawing/2014/main" id="{DAB47398-8F90-4A5F-B9B0-7B1434363B97}"/>
              </a:ext>
            </a:extLst>
          </p:cNvPr>
          <p:cNvSpPr/>
          <p:nvPr/>
        </p:nvSpPr>
        <p:spPr>
          <a:xfrm>
            <a:off x="475388" y="4657567"/>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85" name="Flowchart: Magnetic Disk 84">
            <a:extLst>
              <a:ext uri="{FF2B5EF4-FFF2-40B4-BE49-F238E27FC236}">
                <a16:creationId xmlns:a16="http://schemas.microsoft.com/office/drawing/2014/main" id="{C6D29086-C3B6-4718-9282-F4C42A5B0BFA}"/>
              </a:ext>
            </a:extLst>
          </p:cNvPr>
          <p:cNvSpPr/>
          <p:nvPr/>
        </p:nvSpPr>
        <p:spPr>
          <a:xfrm>
            <a:off x="475388" y="4600626"/>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86" name="Flowchart: Magnetic Disk 85">
            <a:extLst>
              <a:ext uri="{FF2B5EF4-FFF2-40B4-BE49-F238E27FC236}">
                <a16:creationId xmlns:a16="http://schemas.microsoft.com/office/drawing/2014/main" id="{E5D268E0-F398-42B2-AA4A-1BC20E1E8FF8}"/>
              </a:ext>
            </a:extLst>
          </p:cNvPr>
          <p:cNvSpPr/>
          <p:nvPr/>
        </p:nvSpPr>
        <p:spPr>
          <a:xfrm>
            <a:off x="475388" y="4566642"/>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36" name="Arrow: Curved Right 135">
            <a:extLst>
              <a:ext uri="{FF2B5EF4-FFF2-40B4-BE49-F238E27FC236}">
                <a16:creationId xmlns:a16="http://schemas.microsoft.com/office/drawing/2014/main" id="{3261BA5F-BBAC-4E86-B50A-7E2354D851FF}"/>
              </a:ext>
            </a:extLst>
          </p:cNvPr>
          <p:cNvSpPr/>
          <p:nvPr/>
        </p:nvSpPr>
        <p:spPr>
          <a:xfrm rot="7474317">
            <a:off x="608655" y="4431691"/>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7" name="Arrow: Curved Right 136">
            <a:extLst>
              <a:ext uri="{FF2B5EF4-FFF2-40B4-BE49-F238E27FC236}">
                <a16:creationId xmlns:a16="http://schemas.microsoft.com/office/drawing/2014/main" id="{5219F5BB-7E90-47AF-ACD8-1A783BB01711}"/>
              </a:ext>
            </a:extLst>
          </p:cNvPr>
          <p:cNvSpPr/>
          <p:nvPr/>
        </p:nvSpPr>
        <p:spPr>
          <a:xfrm rot="19251988">
            <a:off x="452360" y="4721373"/>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8" name="TextBox 137">
            <a:extLst>
              <a:ext uri="{FF2B5EF4-FFF2-40B4-BE49-F238E27FC236}">
                <a16:creationId xmlns:a16="http://schemas.microsoft.com/office/drawing/2014/main" id="{1ACF563A-3CE6-4B82-AA0D-ED86D23FC55F}"/>
              </a:ext>
            </a:extLst>
          </p:cNvPr>
          <p:cNvSpPr txBox="1"/>
          <p:nvPr/>
        </p:nvSpPr>
        <p:spPr>
          <a:xfrm>
            <a:off x="355212" y="4321185"/>
            <a:ext cx="494711" cy="200055"/>
          </a:xfrm>
          <a:prstGeom prst="rect">
            <a:avLst/>
          </a:prstGeom>
          <a:noFill/>
        </p:spPr>
        <p:txBody>
          <a:bodyPr wrap="square" rtlCol="0">
            <a:spAutoFit/>
          </a:bodyPr>
          <a:lstStyle/>
          <a:p>
            <a:r>
              <a:rPr lang="en-IN" sz="700" dirty="0">
                <a:latin typeface="Arial" panose="020B0604020202020204" pitchFamily="34" charset="0"/>
                <a:cs typeface="Arial" panose="020B0604020202020204" pitchFamily="34" charset="0"/>
              </a:rPr>
              <a:t>commit</a:t>
            </a:r>
          </a:p>
        </p:txBody>
      </p:sp>
      <p:sp>
        <p:nvSpPr>
          <p:cNvPr id="139" name="TextBox 138">
            <a:extLst>
              <a:ext uri="{FF2B5EF4-FFF2-40B4-BE49-F238E27FC236}">
                <a16:creationId xmlns:a16="http://schemas.microsoft.com/office/drawing/2014/main" id="{164B0B62-A66B-416D-AAF4-720141EE90B4}"/>
              </a:ext>
            </a:extLst>
          </p:cNvPr>
          <p:cNvSpPr txBox="1"/>
          <p:nvPr/>
        </p:nvSpPr>
        <p:spPr>
          <a:xfrm>
            <a:off x="255476" y="4842119"/>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156" name="Graphic 155" descr="User">
            <a:extLst>
              <a:ext uri="{FF2B5EF4-FFF2-40B4-BE49-F238E27FC236}">
                <a16:creationId xmlns:a16="http://schemas.microsoft.com/office/drawing/2014/main" id="{B67482D4-CA63-4799-859E-F3E03BB82DC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1306" y="4950114"/>
            <a:ext cx="341882" cy="341882"/>
          </a:xfrm>
          <a:prstGeom prst="rect">
            <a:avLst/>
          </a:prstGeom>
        </p:spPr>
      </p:pic>
      <p:pic>
        <p:nvPicPr>
          <p:cNvPr id="157" name="Graphic 156" descr="Laptop">
            <a:extLst>
              <a:ext uri="{FF2B5EF4-FFF2-40B4-BE49-F238E27FC236}">
                <a16:creationId xmlns:a16="http://schemas.microsoft.com/office/drawing/2014/main" id="{10CF8EE6-0112-458D-80AF-D84294AA388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2039" y="4684723"/>
            <a:ext cx="369411" cy="369411"/>
          </a:xfrm>
          <a:prstGeom prst="rect">
            <a:avLst/>
          </a:prstGeom>
        </p:spPr>
      </p:pic>
      <p:sp>
        <p:nvSpPr>
          <p:cNvPr id="158" name="Flowchart: Magnetic Disk 157">
            <a:extLst>
              <a:ext uri="{FF2B5EF4-FFF2-40B4-BE49-F238E27FC236}">
                <a16:creationId xmlns:a16="http://schemas.microsoft.com/office/drawing/2014/main" id="{C17C99B6-2140-4BD6-A227-497EDD541652}"/>
              </a:ext>
            </a:extLst>
          </p:cNvPr>
          <p:cNvSpPr/>
          <p:nvPr/>
        </p:nvSpPr>
        <p:spPr>
          <a:xfrm>
            <a:off x="1005466" y="4806155"/>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59" name="Flowchart: Magnetic Disk 158">
            <a:extLst>
              <a:ext uri="{FF2B5EF4-FFF2-40B4-BE49-F238E27FC236}">
                <a16:creationId xmlns:a16="http://schemas.microsoft.com/office/drawing/2014/main" id="{CC7388E6-FB10-4E22-B138-30F530F309BB}"/>
              </a:ext>
            </a:extLst>
          </p:cNvPr>
          <p:cNvSpPr/>
          <p:nvPr/>
        </p:nvSpPr>
        <p:spPr>
          <a:xfrm>
            <a:off x="1005466" y="4749214"/>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60" name="Flowchart: Magnetic Disk 159">
            <a:extLst>
              <a:ext uri="{FF2B5EF4-FFF2-40B4-BE49-F238E27FC236}">
                <a16:creationId xmlns:a16="http://schemas.microsoft.com/office/drawing/2014/main" id="{C6167A51-1DFB-4E1C-B836-0106A472DBC9}"/>
              </a:ext>
            </a:extLst>
          </p:cNvPr>
          <p:cNvSpPr/>
          <p:nvPr/>
        </p:nvSpPr>
        <p:spPr>
          <a:xfrm>
            <a:off x="1005466" y="4715230"/>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61" name="Arrow: Curved Right 160">
            <a:extLst>
              <a:ext uri="{FF2B5EF4-FFF2-40B4-BE49-F238E27FC236}">
                <a16:creationId xmlns:a16="http://schemas.microsoft.com/office/drawing/2014/main" id="{9023A99F-D43B-41B1-9CAB-D44DBCE859DE}"/>
              </a:ext>
            </a:extLst>
          </p:cNvPr>
          <p:cNvSpPr/>
          <p:nvPr/>
        </p:nvSpPr>
        <p:spPr>
          <a:xfrm rot="7474317">
            <a:off x="1138733" y="4580279"/>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2" name="Arrow: Curved Right 161">
            <a:extLst>
              <a:ext uri="{FF2B5EF4-FFF2-40B4-BE49-F238E27FC236}">
                <a16:creationId xmlns:a16="http://schemas.microsoft.com/office/drawing/2014/main" id="{4730BFF7-694E-4C23-9BA8-1061D3A46FE5}"/>
              </a:ext>
            </a:extLst>
          </p:cNvPr>
          <p:cNvSpPr/>
          <p:nvPr/>
        </p:nvSpPr>
        <p:spPr>
          <a:xfrm rot="19251988">
            <a:off x="982438" y="4869961"/>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3" name="TextBox 162">
            <a:extLst>
              <a:ext uri="{FF2B5EF4-FFF2-40B4-BE49-F238E27FC236}">
                <a16:creationId xmlns:a16="http://schemas.microsoft.com/office/drawing/2014/main" id="{39725B93-7790-45E1-A421-F7831BD3E570}"/>
              </a:ext>
            </a:extLst>
          </p:cNvPr>
          <p:cNvSpPr txBox="1"/>
          <p:nvPr/>
        </p:nvSpPr>
        <p:spPr>
          <a:xfrm>
            <a:off x="885290" y="4469773"/>
            <a:ext cx="494711" cy="200055"/>
          </a:xfrm>
          <a:prstGeom prst="rect">
            <a:avLst/>
          </a:prstGeom>
          <a:noFill/>
        </p:spPr>
        <p:txBody>
          <a:bodyPr wrap="square" rtlCol="0">
            <a:spAutoFit/>
          </a:bodyPr>
          <a:lstStyle/>
          <a:p>
            <a:r>
              <a:rPr lang="en-IN" sz="700" dirty="0">
                <a:latin typeface="Arial" panose="020B0604020202020204" pitchFamily="34" charset="0"/>
                <a:cs typeface="Arial" panose="020B0604020202020204" pitchFamily="34" charset="0"/>
              </a:rPr>
              <a:t>commit</a:t>
            </a:r>
          </a:p>
        </p:txBody>
      </p:sp>
      <p:sp>
        <p:nvSpPr>
          <p:cNvPr id="164" name="TextBox 163">
            <a:extLst>
              <a:ext uri="{FF2B5EF4-FFF2-40B4-BE49-F238E27FC236}">
                <a16:creationId xmlns:a16="http://schemas.microsoft.com/office/drawing/2014/main" id="{C2A7417D-7929-4854-B99A-4F60E807F615}"/>
              </a:ext>
            </a:extLst>
          </p:cNvPr>
          <p:cNvSpPr txBox="1"/>
          <p:nvPr/>
        </p:nvSpPr>
        <p:spPr>
          <a:xfrm>
            <a:off x="785554" y="4990707"/>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165" name="Graphic 164" descr="User">
            <a:extLst>
              <a:ext uri="{FF2B5EF4-FFF2-40B4-BE49-F238E27FC236}">
                <a16:creationId xmlns:a16="http://schemas.microsoft.com/office/drawing/2014/main" id="{02C412B0-C34E-476F-A5C7-2D16D4A99A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7487" y="5590972"/>
            <a:ext cx="341882" cy="341882"/>
          </a:xfrm>
          <a:prstGeom prst="rect">
            <a:avLst/>
          </a:prstGeom>
        </p:spPr>
      </p:pic>
      <p:pic>
        <p:nvPicPr>
          <p:cNvPr id="166" name="Graphic 165" descr="Laptop">
            <a:extLst>
              <a:ext uri="{FF2B5EF4-FFF2-40B4-BE49-F238E27FC236}">
                <a16:creationId xmlns:a16="http://schemas.microsoft.com/office/drawing/2014/main" id="{62A7A559-D0C6-41DC-AB12-0CF1E87A4A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8220" y="5325581"/>
            <a:ext cx="369411" cy="369411"/>
          </a:xfrm>
          <a:prstGeom prst="rect">
            <a:avLst/>
          </a:prstGeom>
        </p:spPr>
      </p:pic>
      <p:sp>
        <p:nvSpPr>
          <p:cNvPr id="167" name="Flowchart: Magnetic Disk 166">
            <a:extLst>
              <a:ext uri="{FF2B5EF4-FFF2-40B4-BE49-F238E27FC236}">
                <a16:creationId xmlns:a16="http://schemas.microsoft.com/office/drawing/2014/main" id="{E1F9D374-CA14-4556-AF6B-0473EFF6994A}"/>
              </a:ext>
            </a:extLst>
          </p:cNvPr>
          <p:cNvSpPr/>
          <p:nvPr/>
        </p:nvSpPr>
        <p:spPr>
          <a:xfrm>
            <a:off x="661647" y="5447013"/>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68" name="Flowchart: Magnetic Disk 167">
            <a:extLst>
              <a:ext uri="{FF2B5EF4-FFF2-40B4-BE49-F238E27FC236}">
                <a16:creationId xmlns:a16="http://schemas.microsoft.com/office/drawing/2014/main" id="{BB28ED5B-E794-4B67-8D8F-F5BE7776D5E4}"/>
              </a:ext>
            </a:extLst>
          </p:cNvPr>
          <p:cNvSpPr/>
          <p:nvPr/>
        </p:nvSpPr>
        <p:spPr>
          <a:xfrm>
            <a:off x="661647" y="5390072"/>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69" name="Flowchart: Magnetic Disk 168">
            <a:extLst>
              <a:ext uri="{FF2B5EF4-FFF2-40B4-BE49-F238E27FC236}">
                <a16:creationId xmlns:a16="http://schemas.microsoft.com/office/drawing/2014/main" id="{ABE23923-CF0C-4484-ACE8-BCAEFB7EFCCE}"/>
              </a:ext>
            </a:extLst>
          </p:cNvPr>
          <p:cNvSpPr/>
          <p:nvPr/>
        </p:nvSpPr>
        <p:spPr>
          <a:xfrm>
            <a:off x="661647" y="5356088"/>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70" name="Arrow: Curved Right 169">
            <a:extLst>
              <a:ext uri="{FF2B5EF4-FFF2-40B4-BE49-F238E27FC236}">
                <a16:creationId xmlns:a16="http://schemas.microsoft.com/office/drawing/2014/main" id="{43B55DA7-7C1B-45C7-9261-F3465EF62285}"/>
              </a:ext>
            </a:extLst>
          </p:cNvPr>
          <p:cNvSpPr/>
          <p:nvPr/>
        </p:nvSpPr>
        <p:spPr>
          <a:xfrm rot="7474317">
            <a:off x="794914" y="5221137"/>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1" name="Arrow: Curved Right 170">
            <a:extLst>
              <a:ext uri="{FF2B5EF4-FFF2-40B4-BE49-F238E27FC236}">
                <a16:creationId xmlns:a16="http://schemas.microsoft.com/office/drawing/2014/main" id="{EE9DEA50-28F9-4B2D-BAEA-AB1D3CAF040A}"/>
              </a:ext>
            </a:extLst>
          </p:cNvPr>
          <p:cNvSpPr/>
          <p:nvPr/>
        </p:nvSpPr>
        <p:spPr>
          <a:xfrm rot="19251988">
            <a:off x="638619" y="5510819"/>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2" name="TextBox 171">
            <a:extLst>
              <a:ext uri="{FF2B5EF4-FFF2-40B4-BE49-F238E27FC236}">
                <a16:creationId xmlns:a16="http://schemas.microsoft.com/office/drawing/2014/main" id="{6128759D-C8E5-4C0C-A4D3-3E075C7B48B7}"/>
              </a:ext>
            </a:extLst>
          </p:cNvPr>
          <p:cNvSpPr txBox="1"/>
          <p:nvPr/>
        </p:nvSpPr>
        <p:spPr>
          <a:xfrm>
            <a:off x="541471" y="5110631"/>
            <a:ext cx="494711" cy="200055"/>
          </a:xfrm>
          <a:prstGeom prst="rect">
            <a:avLst/>
          </a:prstGeom>
          <a:noFill/>
        </p:spPr>
        <p:txBody>
          <a:bodyPr wrap="square" rtlCol="0">
            <a:spAutoFit/>
          </a:bodyPr>
          <a:lstStyle/>
          <a:p>
            <a:r>
              <a:rPr lang="en-IN" sz="700" dirty="0">
                <a:latin typeface="Arial" panose="020B0604020202020204" pitchFamily="34" charset="0"/>
                <a:cs typeface="Arial" panose="020B0604020202020204" pitchFamily="34" charset="0"/>
              </a:rPr>
              <a:t>commit</a:t>
            </a:r>
          </a:p>
        </p:txBody>
      </p:sp>
      <p:sp>
        <p:nvSpPr>
          <p:cNvPr id="173" name="TextBox 172">
            <a:extLst>
              <a:ext uri="{FF2B5EF4-FFF2-40B4-BE49-F238E27FC236}">
                <a16:creationId xmlns:a16="http://schemas.microsoft.com/office/drawing/2014/main" id="{C1D90810-2C72-440E-A106-74EC758FEA35}"/>
              </a:ext>
            </a:extLst>
          </p:cNvPr>
          <p:cNvSpPr txBox="1"/>
          <p:nvPr/>
        </p:nvSpPr>
        <p:spPr>
          <a:xfrm>
            <a:off x="441735" y="5631565"/>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174" name="Graphic 173" descr="User">
            <a:extLst>
              <a:ext uri="{FF2B5EF4-FFF2-40B4-BE49-F238E27FC236}">
                <a16:creationId xmlns:a16="http://schemas.microsoft.com/office/drawing/2014/main" id="{9C169590-65C6-4B9B-A16C-40B598D33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00945" y="5578097"/>
            <a:ext cx="341882" cy="341882"/>
          </a:xfrm>
          <a:prstGeom prst="rect">
            <a:avLst/>
          </a:prstGeom>
        </p:spPr>
      </p:pic>
      <p:pic>
        <p:nvPicPr>
          <p:cNvPr id="175" name="Graphic 174" descr="Laptop">
            <a:extLst>
              <a:ext uri="{FF2B5EF4-FFF2-40B4-BE49-F238E27FC236}">
                <a16:creationId xmlns:a16="http://schemas.microsoft.com/office/drawing/2014/main" id="{444DE35E-57D1-4E83-A44B-0405605911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51678" y="5312706"/>
            <a:ext cx="369411" cy="369411"/>
          </a:xfrm>
          <a:prstGeom prst="rect">
            <a:avLst/>
          </a:prstGeom>
        </p:spPr>
      </p:pic>
      <p:sp>
        <p:nvSpPr>
          <p:cNvPr id="176" name="Flowchart: Magnetic Disk 175">
            <a:extLst>
              <a:ext uri="{FF2B5EF4-FFF2-40B4-BE49-F238E27FC236}">
                <a16:creationId xmlns:a16="http://schemas.microsoft.com/office/drawing/2014/main" id="{685E1910-506B-4653-BD73-E90E11BF0384}"/>
              </a:ext>
            </a:extLst>
          </p:cNvPr>
          <p:cNvSpPr/>
          <p:nvPr/>
        </p:nvSpPr>
        <p:spPr>
          <a:xfrm>
            <a:off x="2405105" y="5434138"/>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77" name="Flowchart: Magnetic Disk 176">
            <a:extLst>
              <a:ext uri="{FF2B5EF4-FFF2-40B4-BE49-F238E27FC236}">
                <a16:creationId xmlns:a16="http://schemas.microsoft.com/office/drawing/2014/main" id="{075084AB-F09B-4874-A7FF-A79A115D9E0E}"/>
              </a:ext>
            </a:extLst>
          </p:cNvPr>
          <p:cNvSpPr/>
          <p:nvPr/>
        </p:nvSpPr>
        <p:spPr>
          <a:xfrm>
            <a:off x="2405105" y="5377197"/>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78" name="Flowchart: Magnetic Disk 177">
            <a:extLst>
              <a:ext uri="{FF2B5EF4-FFF2-40B4-BE49-F238E27FC236}">
                <a16:creationId xmlns:a16="http://schemas.microsoft.com/office/drawing/2014/main" id="{CEB4EC04-7B57-4B6D-86BD-F7CA5A79DED6}"/>
              </a:ext>
            </a:extLst>
          </p:cNvPr>
          <p:cNvSpPr/>
          <p:nvPr/>
        </p:nvSpPr>
        <p:spPr>
          <a:xfrm>
            <a:off x="2405105" y="5343213"/>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79" name="Arrow: Curved Right 178">
            <a:extLst>
              <a:ext uri="{FF2B5EF4-FFF2-40B4-BE49-F238E27FC236}">
                <a16:creationId xmlns:a16="http://schemas.microsoft.com/office/drawing/2014/main" id="{69F9349C-644A-46AA-A49B-B74EF588D9C8}"/>
              </a:ext>
            </a:extLst>
          </p:cNvPr>
          <p:cNvSpPr/>
          <p:nvPr/>
        </p:nvSpPr>
        <p:spPr>
          <a:xfrm rot="7474317">
            <a:off x="2538372" y="5208262"/>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0" name="Arrow: Curved Right 179">
            <a:extLst>
              <a:ext uri="{FF2B5EF4-FFF2-40B4-BE49-F238E27FC236}">
                <a16:creationId xmlns:a16="http://schemas.microsoft.com/office/drawing/2014/main" id="{C10CE98B-72FA-46D3-8A1E-5EE52F21A312}"/>
              </a:ext>
            </a:extLst>
          </p:cNvPr>
          <p:cNvSpPr/>
          <p:nvPr/>
        </p:nvSpPr>
        <p:spPr>
          <a:xfrm rot="19251988">
            <a:off x="2382077" y="5497944"/>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1" name="TextBox 180">
            <a:extLst>
              <a:ext uri="{FF2B5EF4-FFF2-40B4-BE49-F238E27FC236}">
                <a16:creationId xmlns:a16="http://schemas.microsoft.com/office/drawing/2014/main" id="{9986B51C-7D8B-40A5-8822-749D91FE2A63}"/>
              </a:ext>
            </a:extLst>
          </p:cNvPr>
          <p:cNvSpPr txBox="1"/>
          <p:nvPr/>
        </p:nvSpPr>
        <p:spPr>
          <a:xfrm>
            <a:off x="2185193" y="5618690"/>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182" name="Graphic 181" descr="User">
            <a:extLst>
              <a:ext uri="{FF2B5EF4-FFF2-40B4-BE49-F238E27FC236}">
                <a16:creationId xmlns:a16="http://schemas.microsoft.com/office/drawing/2014/main" id="{69E2433E-47E1-4326-BFF5-8C8B830D1A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31023" y="5726685"/>
            <a:ext cx="341882" cy="341882"/>
          </a:xfrm>
          <a:prstGeom prst="rect">
            <a:avLst/>
          </a:prstGeom>
        </p:spPr>
      </p:pic>
      <p:pic>
        <p:nvPicPr>
          <p:cNvPr id="183" name="Graphic 182" descr="Laptop">
            <a:extLst>
              <a:ext uri="{FF2B5EF4-FFF2-40B4-BE49-F238E27FC236}">
                <a16:creationId xmlns:a16="http://schemas.microsoft.com/office/drawing/2014/main" id="{A8E463DC-30B8-437A-989E-3274310F9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81756" y="5461294"/>
            <a:ext cx="369411" cy="369411"/>
          </a:xfrm>
          <a:prstGeom prst="rect">
            <a:avLst/>
          </a:prstGeom>
        </p:spPr>
      </p:pic>
      <p:sp>
        <p:nvSpPr>
          <p:cNvPr id="184" name="Flowchart: Magnetic Disk 183">
            <a:extLst>
              <a:ext uri="{FF2B5EF4-FFF2-40B4-BE49-F238E27FC236}">
                <a16:creationId xmlns:a16="http://schemas.microsoft.com/office/drawing/2014/main" id="{D0FC48E8-595D-408E-8D20-5CF24D219109}"/>
              </a:ext>
            </a:extLst>
          </p:cNvPr>
          <p:cNvSpPr/>
          <p:nvPr/>
        </p:nvSpPr>
        <p:spPr>
          <a:xfrm>
            <a:off x="2935183" y="5582726"/>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85" name="Flowchart: Magnetic Disk 184">
            <a:extLst>
              <a:ext uri="{FF2B5EF4-FFF2-40B4-BE49-F238E27FC236}">
                <a16:creationId xmlns:a16="http://schemas.microsoft.com/office/drawing/2014/main" id="{D499297F-B99E-424A-B3BB-B3763560697D}"/>
              </a:ext>
            </a:extLst>
          </p:cNvPr>
          <p:cNvSpPr/>
          <p:nvPr/>
        </p:nvSpPr>
        <p:spPr>
          <a:xfrm>
            <a:off x="2935183" y="5525785"/>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86" name="Flowchart: Magnetic Disk 185">
            <a:extLst>
              <a:ext uri="{FF2B5EF4-FFF2-40B4-BE49-F238E27FC236}">
                <a16:creationId xmlns:a16="http://schemas.microsoft.com/office/drawing/2014/main" id="{80A193CF-42AA-4B78-8BA3-3C4F4AB0651B}"/>
              </a:ext>
            </a:extLst>
          </p:cNvPr>
          <p:cNvSpPr/>
          <p:nvPr/>
        </p:nvSpPr>
        <p:spPr>
          <a:xfrm>
            <a:off x="2935183" y="5491801"/>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87" name="Arrow: Curved Right 186">
            <a:extLst>
              <a:ext uri="{FF2B5EF4-FFF2-40B4-BE49-F238E27FC236}">
                <a16:creationId xmlns:a16="http://schemas.microsoft.com/office/drawing/2014/main" id="{53D8E166-61FB-42CF-A181-A08674AD2ABF}"/>
              </a:ext>
            </a:extLst>
          </p:cNvPr>
          <p:cNvSpPr/>
          <p:nvPr/>
        </p:nvSpPr>
        <p:spPr>
          <a:xfrm rot="7474317">
            <a:off x="3068450" y="5356850"/>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8" name="Arrow: Curved Right 187">
            <a:extLst>
              <a:ext uri="{FF2B5EF4-FFF2-40B4-BE49-F238E27FC236}">
                <a16:creationId xmlns:a16="http://schemas.microsoft.com/office/drawing/2014/main" id="{51A83BFA-38BE-4FFE-A4BA-5E9A23889239}"/>
              </a:ext>
            </a:extLst>
          </p:cNvPr>
          <p:cNvSpPr/>
          <p:nvPr/>
        </p:nvSpPr>
        <p:spPr>
          <a:xfrm rot="19251988">
            <a:off x="2912155" y="5646532"/>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9" name="TextBox 188">
            <a:extLst>
              <a:ext uri="{FF2B5EF4-FFF2-40B4-BE49-F238E27FC236}">
                <a16:creationId xmlns:a16="http://schemas.microsoft.com/office/drawing/2014/main" id="{301E2B10-B506-42E5-A277-416948602D5E}"/>
              </a:ext>
            </a:extLst>
          </p:cNvPr>
          <p:cNvSpPr txBox="1"/>
          <p:nvPr/>
        </p:nvSpPr>
        <p:spPr>
          <a:xfrm>
            <a:off x="2815007" y="5246344"/>
            <a:ext cx="494711" cy="200055"/>
          </a:xfrm>
          <a:prstGeom prst="rect">
            <a:avLst/>
          </a:prstGeom>
          <a:noFill/>
        </p:spPr>
        <p:txBody>
          <a:bodyPr wrap="square" rtlCol="0">
            <a:spAutoFit/>
          </a:bodyPr>
          <a:lstStyle/>
          <a:p>
            <a:r>
              <a:rPr lang="en-IN" sz="700" dirty="0">
                <a:latin typeface="Arial" panose="020B0604020202020204" pitchFamily="34" charset="0"/>
                <a:cs typeface="Arial" panose="020B0604020202020204" pitchFamily="34" charset="0"/>
              </a:rPr>
              <a:t>commit</a:t>
            </a:r>
          </a:p>
        </p:txBody>
      </p:sp>
      <p:sp>
        <p:nvSpPr>
          <p:cNvPr id="190" name="TextBox 189">
            <a:extLst>
              <a:ext uri="{FF2B5EF4-FFF2-40B4-BE49-F238E27FC236}">
                <a16:creationId xmlns:a16="http://schemas.microsoft.com/office/drawing/2014/main" id="{2F371F88-4507-4CC7-81AF-CA1EA438DBDE}"/>
              </a:ext>
            </a:extLst>
          </p:cNvPr>
          <p:cNvSpPr txBox="1"/>
          <p:nvPr/>
        </p:nvSpPr>
        <p:spPr>
          <a:xfrm>
            <a:off x="2715271" y="5767278"/>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191" name="Graphic 190" descr="User">
            <a:extLst>
              <a:ext uri="{FF2B5EF4-FFF2-40B4-BE49-F238E27FC236}">
                <a16:creationId xmlns:a16="http://schemas.microsoft.com/office/drawing/2014/main" id="{BC2344E4-4F9E-47DA-A344-F8DB135631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7204" y="6367543"/>
            <a:ext cx="341882" cy="341882"/>
          </a:xfrm>
          <a:prstGeom prst="rect">
            <a:avLst/>
          </a:prstGeom>
        </p:spPr>
      </p:pic>
      <p:pic>
        <p:nvPicPr>
          <p:cNvPr id="192" name="Graphic 191" descr="Laptop">
            <a:extLst>
              <a:ext uri="{FF2B5EF4-FFF2-40B4-BE49-F238E27FC236}">
                <a16:creationId xmlns:a16="http://schemas.microsoft.com/office/drawing/2014/main" id="{6CD8A8EE-6EAB-4600-96A8-71756526F3F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37937" y="6102152"/>
            <a:ext cx="369411" cy="369411"/>
          </a:xfrm>
          <a:prstGeom prst="rect">
            <a:avLst/>
          </a:prstGeom>
        </p:spPr>
      </p:pic>
      <p:sp>
        <p:nvSpPr>
          <p:cNvPr id="193" name="Flowchart: Magnetic Disk 192">
            <a:extLst>
              <a:ext uri="{FF2B5EF4-FFF2-40B4-BE49-F238E27FC236}">
                <a16:creationId xmlns:a16="http://schemas.microsoft.com/office/drawing/2014/main" id="{9175E6B2-596B-4948-BF6F-98FCA0596EF0}"/>
              </a:ext>
            </a:extLst>
          </p:cNvPr>
          <p:cNvSpPr/>
          <p:nvPr/>
        </p:nvSpPr>
        <p:spPr>
          <a:xfrm>
            <a:off x="2591364" y="6223584"/>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94" name="Flowchart: Magnetic Disk 193">
            <a:extLst>
              <a:ext uri="{FF2B5EF4-FFF2-40B4-BE49-F238E27FC236}">
                <a16:creationId xmlns:a16="http://schemas.microsoft.com/office/drawing/2014/main" id="{6E1A91FF-FD9E-430B-BF48-6BD34192BBC1}"/>
              </a:ext>
            </a:extLst>
          </p:cNvPr>
          <p:cNvSpPr/>
          <p:nvPr/>
        </p:nvSpPr>
        <p:spPr>
          <a:xfrm>
            <a:off x="2591364" y="6166643"/>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95" name="Flowchart: Magnetic Disk 194">
            <a:extLst>
              <a:ext uri="{FF2B5EF4-FFF2-40B4-BE49-F238E27FC236}">
                <a16:creationId xmlns:a16="http://schemas.microsoft.com/office/drawing/2014/main" id="{BAEB3C8B-7E97-4AC0-8896-EFE73E63C7AA}"/>
              </a:ext>
            </a:extLst>
          </p:cNvPr>
          <p:cNvSpPr/>
          <p:nvPr/>
        </p:nvSpPr>
        <p:spPr>
          <a:xfrm>
            <a:off x="2591364" y="6132659"/>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196" name="Arrow: Curved Right 195">
            <a:extLst>
              <a:ext uri="{FF2B5EF4-FFF2-40B4-BE49-F238E27FC236}">
                <a16:creationId xmlns:a16="http://schemas.microsoft.com/office/drawing/2014/main" id="{2176294A-D19D-4634-8608-296EBA9B6609}"/>
              </a:ext>
            </a:extLst>
          </p:cNvPr>
          <p:cNvSpPr/>
          <p:nvPr/>
        </p:nvSpPr>
        <p:spPr>
          <a:xfrm rot="7474317">
            <a:off x="2724631" y="5997708"/>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7" name="Arrow: Curved Right 196">
            <a:extLst>
              <a:ext uri="{FF2B5EF4-FFF2-40B4-BE49-F238E27FC236}">
                <a16:creationId xmlns:a16="http://schemas.microsoft.com/office/drawing/2014/main" id="{93FAABB5-8179-47A4-86D2-B79A751CDCB5}"/>
              </a:ext>
            </a:extLst>
          </p:cNvPr>
          <p:cNvSpPr/>
          <p:nvPr/>
        </p:nvSpPr>
        <p:spPr>
          <a:xfrm rot="19251988">
            <a:off x="2568336" y="6287390"/>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8" name="TextBox 197">
            <a:extLst>
              <a:ext uri="{FF2B5EF4-FFF2-40B4-BE49-F238E27FC236}">
                <a16:creationId xmlns:a16="http://schemas.microsoft.com/office/drawing/2014/main" id="{3490EF81-3080-4A1E-B623-DFA431026DCA}"/>
              </a:ext>
            </a:extLst>
          </p:cNvPr>
          <p:cNvSpPr txBox="1"/>
          <p:nvPr/>
        </p:nvSpPr>
        <p:spPr>
          <a:xfrm>
            <a:off x="2471188" y="5887202"/>
            <a:ext cx="494711" cy="200055"/>
          </a:xfrm>
          <a:prstGeom prst="rect">
            <a:avLst/>
          </a:prstGeom>
          <a:noFill/>
        </p:spPr>
        <p:txBody>
          <a:bodyPr wrap="square" rtlCol="0">
            <a:spAutoFit/>
          </a:bodyPr>
          <a:lstStyle/>
          <a:p>
            <a:r>
              <a:rPr lang="en-IN" sz="700" dirty="0">
                <a:latin typeface="Arial" panose="020B0604020202020204" pitchFamily="34" charset="0"/>
                <a:cs typeface="Arial" panose="020B0604020202020204" pitchFamily="34" charset="0"/>
              </a:rPr>
              <a:t>commit</a:t>
            </a:r>
          </a:p>
        </p:txBody>
      </p:sp>
      <p:sp>
        <p:nvSpPr>
          <p:cNvPr id="199" name="TextBox 198">
            <a:extLst>
              <a:ext uri="{FF2B5EF4-FFF2-40B4-BE49-F238E27FC236}">
                <a16:creationId xmlns:a16="http://schemas.microsoft.com/office/drawing/2014/main" id="{38EB97DB-AE7F-4F78-97D8-CD8177A6E5EC}"/>
              </a:ext>
            </a:extLst>
          </p:cNvPr>
          <p:cNvSpPr txBox="1"/>
          <p:nvPr/>
        </p:nvSpPr>
        <p:spPr>
          <a:xfrm>
            <a:off x="2371452" y="6408136"/>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200" name="Graphic 199" descr="User">
            <a:extLst>
              <a:ext uri="{FF2B5EF4-FFF2-40B4-BE49-F238E27FC236}">
                <a16:creationId xmlns:a16="http://schemas.microsoft.com/office/drawing/2014/main" id="{08EC3523-0094-432C-956E-73FE2E6D77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1586" y="4709992"/>
            <a:ext cx="341882" cy="341882"/>
          </a:xfrm>
          <a:prstGeom prst="rect">
            <a:avLst/>
          </a:prstGeom>
        </p:spPr>
      </p:pic>
      <p:pic>
        <p:nvPicPr>
          <p:cNvPr id="201" name="Graphic 200" descr="Laptop">
            <a:extLst>
              <a:ext uri="{FF2B5EF4-FFF2-40B4-BE49-F238E27FC236}">
                <a16:creationId xmlns:a16="http://schemas.microsoft.com/office/drawing/2014/main" id="{17F6B305-516C-4FBB-90CE-F2BFCA5C90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02319" y="4444601"/>
            <a:ext cx="369411" cy="369411"/>
          </a:xfrm>
          <a:prstGeom prst="rect">
            <a:avLst/>
          </a:prstGeom>
        </p:spPr>
      </p:pic>
      <p:sp>
        <p:nvSpPr>
          <p:cNvPr id="202" name="Flowchart: Magnetic Disk 201">
            <a:extLst>
              <a:ext uri="{FF2B5EF4-FFF2-40B4-BE49-F238E27FC236}">
                <a16:creationId xmlns:a16="http://schemas.microsoft.com/office/drawing/2014/main" id="{6A6DF7DF-3CDB-4881-A7C7-0EC663769F63}"/>
              </a:ext>
            </a:extLst>
          </p:cNvPr>
          <p:cNvSpPr/>
          <p:nvPr/>
        </p:nvSpPr>
        <p:spPr>
          <a:xfrm>
            <a:off x="4555746" y="4566033"/>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03" name="Flowchart: Magnetic Disk 202">
            <a:extLst>
              <a:ext uri="{FF2B5EF4-FFF2-40B4-BE49-F238E27FC236}">
                <a16:creationId xmlns:a16="http://schemas.microsoft.com/office/drawing/2014/main" id="{882CC943-6426-4403-87E8-52A1D27CE7EA}"/>
              </a:ext>
            </a:extLst>
          </p:cNvPr>
          <p:cNvSpPr/>
          <p:nvPr/>
        </p:nvSpPr>
        <p:spPr>
          <a:xfrm>
            <a:off x="4555746" y="4509092"/>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04" name="Flowchart: Magnetic Disk 203">
            <a:extLst>
              <a:ext uri="{FF2B5EF4-FFF2-40B4-BE49-F238E27FC236}">
                <a16:creationId xmlns:a16="http://schemas.microsoft.com/office/drawing/2014/main" id="{65D9774D-53B2-4624-B09F-627FFC6E1A3C}"/>
              </a:ext>
            </a:extLst>
          </p:cNvPr>
          <p:cNvSpPr/>
          <p:nvPr/>
        </p:nvSpPr>
        <p:spPr>
          <a:xfrm>
            <a:off x="4555746" y="4475108"/>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05" name="Arrow: Curved Right 204">
            <a:extLst>
              <a:ext uri="{FF2B5EF4-FFF2-40B4-BE49-F238E27FC236}">
                <a16:creationId xmlns:a16="http://schemas.microsoft.com/office/drawing/2014/main" id="{7808B58B-CA6A-4A06-9E1C-05630FF4EA0A}"/>
              </a:ext>
            </a:extLst>
          </p:cNvPr>
          <p:cNvSpPr/>
          <p:nvPr/>
        </p:nvSpPr>
        <p:spPr>
          <a:xfrm rot="7474317">
            <a:off x="4689013" y="4340157"/>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6" name="Arrow: Curved Right 205">
            <a:extLst>
              <a:ext uri="{FF2B5EF4-FFF2-40B4-BE49-F238E27FC236}">
                <a16:creationId xmlns:a16="http://schemas.microsoft.com/office/drawing/2014/main" id="{CB080C4C-4514-4C1B-A101-2D7A72419900}"/>
              </a:ext>
            </a:extLst>
          </p:cNvPr>
          <p:cNvSpPr/>
          <p:nvPr/>
        </p:nvSpPr>
        <p:spPr>
          <a:xfrm rot="19251988">
            <a:off x="4532718" y="4629839"/>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7" name="TextBox 206">
            <a:extLst>
              <a:ext uri="{FF2B5EF4-FFF2-40B4-BE49-F238E27FC236}">
                <a16:creationId xmlns:a16="http://schemas.microsoft.com/office/drawing/2014/main" id="{DC3540B0-0AE6-4833-9E71-3D004A282852}"/>
              </a:ext>
            </a:extLst>
          </p:cNvPr>
          <p:cNvSpPr txBox="1"/>
          <p:nvPr/>
        </p:nvSpPr>
        <p:spPr>
          <a:xfrm>
            <a:off x="4335834" y="4750585"/>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208" name="Graphic 207" descr="User">
            <a:extLst>
              <a:ext uri="{FF2B5EF4-FFF2-40B4-BE49-F238E27FC236}">
                <a16:creationId xmlns:a16="http://schemas.microsoft.com/office/drawing/2014/main" id="{32651A20-CA13-4C03-A035-B8064FBD7F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64" y="4858580"/>
            <a:ext cx="341882" cy="341882"/>
          </a:xfrm>
          <a:prstGeom prst="rect">
            <a:avLst/>
          </a:prstGeom>
        </p:spPr>
      </p:pic>
      <p:pic>
        <p:nvPicPr>
          <p:cNvPr id="209" name="Graphic 208" descr="Laptop">
            <a:extLst>
              <a:ext uri="{FF2B5EF4-FFF2-40B4-BE49-F238E27FC236}">
                <a16:creationId xmlns:a16="http://schemas.microsoft.com/office/drawing/2014/main" id="{553C06B7-D700-4CB4-BE5A-AC302590CB2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32397" y="4593189"/>
            <a:ext cx="369411" cy="369411"/>
          </a:xfrm>
          <a:prstGeom prst="rect">
            <a:avLst/>
          </a:prstGeom>
        </p:spPr>
      </p:pic>
      <p:sp>
        <p:nvSpPr>
          <p:cNvPr id="210" name="Flowchart: Magnetic Disk 209">
            <a:extLst>
              <a:ext uri="{FF2B5EF4-FFF2-40B4-BE49-F238E27FC236}">
                <a16:creationId xmlns:a16="http://schemas.microsoft.com/office/drawing/2014/main" id="{83151B4B-E975-4804-BBBF-CE8AF8A3072F}"/>
              </a:ext>
            </a:extLst>
          </p:cNvPr>
          <p:cNvSpPr/>
          <p:nvPr/>
        </p:nvSpPr>
        <p:spPr>
          <a:xfrm>
            <a:off x="5085824" y="4714621"/>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11" name="Flowchart: Magnetic Disk 210">
            <a:extLst>
              <a:ext uri="{FF2B5EF4-FFF2-40B4-BE49-F238E27FC236}">
                <a16:creationId xmlns:a16="http://schemas.microsoft.com/office/drawing/2014/main" id="{2976840F-CA21-43E2-8CB3-0B146CE11B37}"/>
              </a:ext>
            </a:extLst>
          </p:cNvPr>
          <p:cNvSpPr/>
          <p:nvPr/>
        </p:nvSpPr>
        <p:spPr>
          <a:xfrm>
            <a:off x="5085824" y="4657680"/>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12" name="Flowchart: Magnetic Disk 211">
            <a:extLst>
              <a:ext uri="{FF2B5EF4-FFF2-40B4-BE49-F238E27FC236}">
                <a16:creationId xmlns:a16="http://schemas.microsoft.com/office/drawing/2014/main" id="{1E44DED3-C418-4B11-B201-253C999E175E}"/>
              </a:ext>
            </a:extLst>
          </p:cNvPr>
          <p:cNvSpPr/>
          <p:nvPr/>
        </p:nvSpPr>
        <p:spPr>
          <a:xfrm>
            <a:off x="5085824" y="4623696"/>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13" name="Arrow: Curved Right 212">
            <a:extLst>
              <a:ext uri="{FF2B5EF4-FFF2-40B4-BE49-F238E27FC236}">
                <a16:creationId xmlns:a16="http://schemas.microsoft.com/office/drawing/2014/main" id="{AAFE9B00-A35E-4EFD-B085-84B921723F09}"/>
              </a:ext>
            </a:extLst>
          </p:cNvPr>
          <p:cNvSpPr/>
          <p:nvPr/>
        </p:nvSpPr>
        <p:spPr>
          <a:xfrm rot="7474317">
            <a:off x="5219091" y="4488745"/>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4" name="Arrow: Curved Right 213">
            <a:extLst>
              <a:ext uri="{FF2B5EF4-FFF2-40B4-BE49-F238E27FC236}">
                <a16:creationId xmlns:a16="http://schemas.microsoft.com/office/drawing/2014/main" id="{450E58E4-BB31-4423-88C2-D9B0B3F145B1}"/>
              </a:ext>
            </a:extLst>
          </p:cNvPr>
          <p:cNvSpPr/>
          <p:nvPr/>
        </p:nvSpPr>
        <p:spPr>
          <a:xfrm rot="19251988">
            <a:off x="5062796" y="4778427"/>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5" name="TextBox 214">
            <a:extLst>
              <a:ext uri="{FF2B5EF4-FFF2-40B4-BE49-F238E27FC236}">
                <a16:creationId xmlns:a16="http://schemas.microsoft.com/office/drawing/2014/main" id="{706BE004-BC82-4D90-AD2D-D4052B40597C}"/>
              </a:ext>
            </a:extLst>
          </p:cNvPr>
          <p:cNvSpPr txBox="1"/>
          <p:nvPr/>
        </p:nvSpPr>
        <p:spPr>
          <a:xfrm>
            <a:off x="4965648" y="4378239"/>
            <a:ext cx="494711" cy="200055"/>
          </a:xfrm>
          <a:prstGeom prst="rect">
            <a:avLst/>
          </a:prstGeom>
          <a:noFill/>
        </p:spPr>
        <p:txBody>
          <a:bodyPr wrap="square" rtlCol="0">
            <a:spAutoFit/>
          </a:bodyPr>
          <a:lstStyle/>
          <a:p>
            <a:r>
              <a:rPr lang="en-IN" sz="700" dirty="0">
                <a:latin typeface="Arial" panose="020B0604020202020204" pitchFamily="34" charset="0"/>
                <a:cs typeface="Arial" panose="020B0604020202020204" pitchFamily="34" charset="0"/>
              </a:rPr>
              <a:t>commit</a:t>
            </a:r>
          </a:p>
        </p:txBody>
      </p:sp>
      <p:sp>
        <p:nvSpPr>
          <p:cNvPr id="216" name="TextBox 215">
            <a:extLst>
              <a:ext uri="{FF2B5EF4-FFF2-40B4-BE49-F238E27FC236}">
                <a16:creationId xmlns:a16="http://schemas.microsoft.com/office/drawing/2014/main" id="{64DF9166-C9AA-4160-BB40-D7903D683048}"/>
              </a:ext>
            </a:extLst>
          </p:cNvPr>
          <p:cNvSpPr txBox="1"/>
          <p:nvPr/>
        </p:nvSpPr>
        <p:spPr>
          <a:xfrm>
            <a:off x="4865912" y="4899173"/>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pic>
        <p:nvPicPr>
          <p:cNvPr id="217" name="Graphic 216" descr="User">
            <a:extLst>
              <a:ext uri="{FF2B5EF4-FFF2-40B4-BE49-F238E27FC236}">
                <a16:creationId xmlns:a16="http://schemas.microsoft.com/office/drawing/2014/main" id="{3BEC2875-C813-4A6E-88BA-088CD6A9562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7845" y="5499438"/>
            <a:ext cx="341882" cy="341882"/>
          </a:xfrm>
          <a:prstGeom prst="rect">
            <a:avLst/>
          </a:prstGeom>
        </p:spPr>
      </p:pic>
      <p:pic>
        <p:nvPicPr>
          <p:cNvPr id="218" name="Graphic 217" descr="Laptop">
            <a:extLst>
              <a:ext uri="{FF2B5EF4-FFF2-40B4-BE49-F238E27FC236}">
                <a16:creationId xmlns:a16="http://schemas.microsoft.com/office/drawing/2014/main" id="{6471A1DA-122A-4C15-90B6-60523450E3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88578" y="5234047"/>
            <a:ext cx="369411" cy="369411"/>
          </a:xfrm>
          <a:prstGeom prst="rect">
            <a:avLst/>
          </a:prstGeom>
        </p:spPr>
      </p:pic>
      <p:sp>
        <p:nvSpPr>
          <p:cNvPr id="219" name="Flowchart: Magnetic Disk 218">
            <a:extLst>
              <a:ext uri="{FF2B5EF4-FFF2-40B4-BE49-F238E27FC236}">
                <a16:creationId xmlns:a16="http://schemas.microsoft.com/office/drawing/2014/main" id="{693BC3F1-CF32-4D41-B040-F8806F5DC679}"/>
              </a:ext>
            </a:extLst>
          </p:cNvPr>
          <p:cNvSpPr/>
          <p:nvPr/>
        </p:nvSpPr>
        <p:spPr>
          <a:xfrm>
            <a:off x="4742005" y="5355479"/>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20" name="Flowchart: Magnetic Disk 219">
            <a:extLst>
              <a:ext uri="{FF2B5EF4-FFF2-40B4-BE49-F238E27FC236}">
                <a16:creationId xmlns:a16="http://schemas.microsoft.com/office/drawing/2014/main" id="{DD5070CD-5E72-4FF3-AE1C-F77F6B03F023}"/>
              </a:ext>
            </a:extLst>
          </p:cNvPr>
          <p:cNvSpPr/>
          <p:nvPr/>
        </p:nvSpPr>
        <p:spPr>
          <a:xfrm>
            <a:off x="4742005" y="5298538"/>
            <a:ext cx="172418" cy="110846"/>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21" name="Flowchart: Magnetic Disk 220">
            <a:extLst>
              <a:ext uri="{FF2B5EF4-FFF2-40B4-BE49-F238E27FC236}">
                <a16:creationId xmlns:a16="http://schemas.microsoft.com/office/drawing/2014/main" id="{22D6B179-A443-4C39-A941-2E124C75F217}"/>
              </a:ext>
            </a:extLst>
          </p:cNvPr>
          <p:cNvSpPr/>
          <p:nvPr/>
        </p:nvSpPr>
        <p:spPr>
          <a:xfrm>
            <a:off x="4742005" y="5264554"/>
            <a:ext cx="172418" cy="82767"/>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22" name="Arrow: Curved Right 221">
            <a:extLst>
              <a:ext uri="{FF2B5EF4-FFF2-40B4-BE49-F238E27FC236}">
                <a16:creationId xmlns:a16="http://schemas.microsoft.com/office/drawing/2014/main" id="{6FDE53E6-0AC6-42F5-8461-4D93032B9450}"/>
              </a:ext>
            </a:extLst>
          </p:cNvPr>
          <p:cNvSpPr/>
          <p:nvPr/>
        </p:nvSpPr>
        <p:spPr>
          <a:xfrm rot="7474317">
            <a:off x="4875272" y="5129603"/>
            <a:ext cx="90478"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3" name="Arrow: Curved Right 222">
            <a:extLst>
              <a:ext uri="{FF2B5EF4-FFF2-40B4-BE49-F238E27FC236}">
                <a16:creationId xmlns:a16="http://schemas.microsoft.com/office/drawing/2014/main" id="{614BF443-BFB6-4019-87A0-5EC0C8EF3767}"/>
              </a:ext>
            </a:extLst>
          </p:cNvPr>
          <p:cNvSpPr/>
          <p:nvPr/>
        </p:nvSpPr>
        <p:spPr>
          <a:xfrm rot="19251988">
            <a:off x="4718977" y="5419285"/>
            <a:ext cx="79104" cy="204620"/>
          </a:xfrm>
          <a:prstGeom prst="curvedRightArrow">
            <a:avLst>
              <a:gd name="adj1" fmla="val 0"/>
              <a:gd name="adj2" fmla="val 37020"/>
              <a:gd name="adj3" fmla="val 169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4" name="TextBox 223">
            <a:extLst>
              <a:ext uri="{FF2B5EF4-FFF2-40B4-BE49-F238E27FC236}">
                <a16:creationId xmlns:a16="http://schemas.microsoft.com/office/drawing/2014/main" id="{07AD2635-7BB2-4DE9-A111-50C2F01EBE9C}"/>
              </a:ext>
            </a:extLst>
          </p:cNvPr>
          <p:cNvSpPr txBox="1"/>
          <p:nvPr/>
        </p:nvSpPr>
        <p:spPr>
          <a:xfrm>
            <a:off x="4621829" y="5019097"/>
            <a:ext cx="494711" cy="200055"/>
          </a:xfrm>
          <a:prstGeom prst="rect">
            <a:avLst/>
          </a:prstGeom>
          <a:noFill/>
        </p:spPr>
        <p:txBody>
          <a:bodyPr wrap="square" rtlCol="0">
            <a:spAutoFit/>
          </a:bodyPr>
          <a:lstStyle/>
          <a:p>
            <a:r>
              <a:rPr lang="en-IN" sz="700" dirty="0">
                <a:latin typeface="Arial" panose="020B0604020202020204" pitchFamily="34" charset="0"/>
                <a:cs typeface="Arial" panose="020B0604020202020204" pitchFamily="34" charset="0"/>
              </a:rPr>
              <a:t>commit</a:t>
            </a:r>
          </a:p>
        </p:txBody>
      </p:sp>
      <p:sp>
        <p:nvSpPr>
          <p:cNvPr id="225" name="TextBox 224">
            <a:extLst>
              <a:ext uri="{FF2B5EF4-FFF2-40B4-BE49-F238E27FC236}">
                <a16:creationId xmlns:a16="http://schemas.microsoft.com/office/drawing/2014/main" id="{F99669F8-1383-4A78-AEB4-757D014B136B}"/>
              </a:ext>
            </a:extLst>
          </p:cNvPr>
          <p:cNvSpPr txBox="1"/>
          <p:nvPr/>
        </p:nvSpPr>
        <p:spPr>
          <a:xfrm>
            <a:off x="4522093" y="5540031"/>
            <a:ext cx="458780" cy="200055"/>
          </a:xfrm>
          <a:prstGeom prst="rect">
            <a:avLst/>
          </a:prstGeom>
          <a:noFill/>
        </p:spPr>
        <p:txBody>
          <a:bodyPr wrap="square" rtlCol="0">
            <a:spAutoFit/>
          </a:bodyPr>
          <a:lstStyle>
            <a:defPPr>
              <a:defRPr lang="en-US"/>
            </a:defPPr>
            <a:lvl1pPr>
              <a:defRPr sz="700">
                <a:latin typeface="Arial" panose="020B0604020202020204" pitchFamily="34" charset="0"/>
                <a:cs typeface="Arial" panose="020B0604020202020204" pitchFamily="34" charset="0"/>
              </a:defRPr>
            </a:lvl1pPr>
          </a:lstStyle>
          <a:p>
            <a:r>
              <a:rPr lang="en-IN" dirty="0"/>
              <a:t>update</a:t>
            </a:r>
          </a:p>
        </p:txBody>
      </p:sp>
      <p:sp>
        <p:nvSpPr>
          <p:cNvPr id="226" name="TextBox 225">
            <a:extLst>
              <a:ext uri="{FF2B5EF4-FFF2-40B4-BE49-F238E27FC236}">
                <a16:creationId xmlns:a16="http://schemas.microsoft.com/office/drawing/2014/main" id="{A169BBE0-2205-4D22-938E-543EB0F4181E}"/>
              </a:ext>
            </a:extLst>
          </p:cNvPr>
          <p:cNvSpPr txBox="1"/>
          <p:nvPr/>
        </p:nvSpPr>
        <p:spPr>
          <a:xfrm>
            <a:off x="2587380" y="4957644"/>
            <a:ext cx="560786" cy="230832"/>
          </a:xfrm>
          <a:prstGeom prst="rect">
            <a:avLst/>
          </a:prstGeom>
          <a:noFill/>
        </p:spPr>
        <p:txBody>
          <a:bodyPr wrap="square" rtlCol="0">
            <a:spAutoFit/>
          </a:bodyPr>
          <a:lstStyle/>
          <a:p>
            <a:r>
              <a:rPr lang="en-IN" sz="900" dirty="0"/>
              <a:t>Team B</a:t>
            </a:r>
          </a:p>
        </p:txBody>
      </p:sp>
      <p:sp>
        <p:nvSpPr>
          <p:cNvPr id="227" name="TextBox 226">
            <a:extLst>
              <a:ext uri="{FF2B5EF4-FFF2-40B4-BE49-F238E27FC236}">
                <a16:creationId xmlns:a16="http://schemas.microsoft.com/office/drawing/2014/main" id="{025DE716-A894-4051-BA3C-FED2133C14C7}"/>
              </a:ext>
            </a:extLst>
          </p:cNvPr>
          <p:cNvSpPr txBox="1"/>
          <p:nvPr/>
        </p:nvSpPr>
        <p:spPr>
          <a:xfrm>
            <a:off x="4745388" y="4002417"/>
            <a:ext cx="560786" cy="230832"/>
          </a:xfrm>
          <a:prstGeom prst="rect">
            <a:avLst/>
          </a:prstGeom>
          <a:noFill/>
        </p:spPr>
        <p:txBody>
          <a:bodyPr wrap="square" rtlCol="0">
            <a:spAutoFit/>
          </a:bodyPr>
          <a:lstStyle/>
          <a:p>
            <a:r>
              <a:rPr lang="en-IN" sz="900" dirty="0"/>
              <a:t>Team C</a:t>
            </a:r>
          </a:p>
        </p:txBody>
      </p:sp>
      <p:cxnSp>
        <p:nvCxnSpPr>
          <p:cNvPr id="228" name="Straight Arrow Connector 227">
            <a:extLst>
              <a:ext uri="{FF2B5EF4-FFF2-40B4-BE49-F238E27FC236}">
                <a16:creationId xmlns:a16="http://schemas.microsoft.com/office/drawing/2014/main" id="{40B45499-870B-46AB-853B-D54C244B0618}"/>
              </a:ext>
            </a:extLst>
          </p:cNvPr>
          <p:cNvCxnSpPr>
            <a:cxnSpLocks/>
          </p:cNvCxnSpPr>
          <p:nvPr/>
        </p:nvCxnSpPr>
        <p:spPr>
          <a:xfrm flipH="1">
            <a:off x="2888201" y="4438695"/>
            <a:ext cx="1092" cy="42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00B6FD4A-E372-493D-A79F-871019DB7DD9}"/>
              </a:ext>
            </a:extLst>
          </p:cNvPr>
          <p:cNvCxnSpPr>
            <a:cxnSpLocks/>
          </p:cNvCxnSpPr>
          <p:nvPr/>
        </p:nvCxnSpPr>
        <p:spPr>
          <a:xfrm flipV="1">
            <a:off x="2763782" y="4463054"/>
            <a:ext cx="6088" cy="39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1A20A248-41FF-47F1-935C-6104752BC2F3}"/>
              </a:ext>
            </a:extLst>
          </p:cNvPr>
          <p:cNvSpPr txBox="1"/>
          <p:nvPr/>
        </p:nvSpPr>
        <p:spPr>
          <a:xfrm>
            <a:off x="2843324" y="4513973"/>
            <a:ext cx="438075" cy="230832"/>
          </a:xfrm>
          <a:prstGeom prst="rect">
            <a:avLst/>
          </a:prstGeom>
          <a:noFill/>
        </p:spPr>
        <p:txBody>
          <a:bodyPr wrap="square" rtlCol="0">
            <a:spAutoFit/>
          </a:bodyPr>
          <a:lstStyle/>
          <a:p>
            <a:r>
              <a:rPr lang="en-IN" sz="900" dirty="0"/>
              <a:t>pull</a:t>
            </a:r>
          </a:p>
        </p:txBody>
      </p:sp>
      <p:sp>
        <p:nvSpPr>
          <p:cNvPr id="238" name="TextBox 237">
            <a:extLst>
              <a:ext uri="{FF2B5EF4-FFF2-40B4-BE49-F238E27FC236}">
                <a16:creationId xmlns:a16="http://schemas.microsoft.com/office/drawing/2014/main" id="{83D58164-0D2A-46C5-8547-AD800D109A97}"/>
              </a:ext>
            </a:extLst>
          </p:cNvPr>
          <p:cNvSpPr txBox="1"/>
          <p:nvPr/>
        </p:nvSpPr>
        <p:spPr>
          <a:xfrm>
            <a:off x="2403948" y="4570694"/>
            <a:ext cx="438075" cy="230832"/>
          </a:xfrm>
          <a:prstGeom prst="rect">
            <a:avLst/>
          </a:prstGeom>
          <a:noFill/>
        </p:spPr>
        <p:txBody>
          <a:bodyPr wrap="square" rtlCol="0">
            <a:spAutoFit/>
          </a:bodyPr>
          <a:lstStyle/>
          <a:p>
            <a:r>
              <a:rPr lang="en-IN" sz="900" dirty="0"/>
              <a:t>push</a:t>
            </a:r>
          </a:p>
        </p:txBody>
      </p:sp>
      <p:cxnSp>
        <p:nvCxnSpPr>
          <p:cNvPr id="239" name="Straight Arrow Connector 238">
            <a:extLst>
              <a:ext uri="{FF2B5EF4-FFF2-40B4-BE49-F238E27FC236}">
                <a16:creationId xmlns:a16="http://schemas.microsoft.com/office/drawing/2014/main" id="{6D7E00B1-7E4A-4E82-93AA-D699E1607F3D}"/>
              </a:ext>
            </a:extLst>
          </p:cNvPr>
          <p:cNvCxnSpPr>
            <a:cxnSpLocks/>
          </p:cNvCxnSpPr>
          <p:nvPr/>
        </p:nvCxnSpPr>
        <p:spPr>
          <a:xfrm>
            <a:off x="3301621" y="3998977"/>
            <a:ext cx="1277463" cy="27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B5CFCB43-E721-4C47-9B6F-C38A82553EDB}"/>
              </a:ext>
            </a:extLst>
          </p:cNvPr>
          <p:cNvCxnSpPr>
            <a:cxnSpLocks/>
          </p:cNvCxnSpPr>
          <p:nvPr/>
        </p:nvCxnSpPr>
        <p:spPr>
          <a:xfrm flipH="1" flipV="1">
            <a:off x="3350271" y="4181001"/>
            <a:ext cx="1126748" cy="23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C3956A69-0826-4360-BAC1-41DC7D27F819}"/>
              </a:ext>
            </a:extLst>
          </p:cNvPr>
          <p:cNvSpPr txBox="1"/>
          <p:nvPr/>
        </p:nvSpPr>
        <p:spPr>
          <a:xfrm rot="665198">
            <a:off x="3694607" y="3921390"/>
            <a:ext cx="438075" cy="230832"/>
          </a:xfrm>
          <a:prstGeom prst="rect">
            <a:avLst/>
          </a:prstGeom>
          <a:noFill/>
        </p:spPr>
        <p:txBody>
          <a:bodyPr wrap="square" rtlCol="0">
            <a:spAutoFit/>
          </a:bodyPr>
          <a:lstStyle/>
          <a:p>
            <a:r>
              <a:rPr lang="en-IN" sz="900" dirty="0"/>
              <a:t>pull</a:t>
            </a:r>
          </a:p>
        </p:txBody>
      </p:sp>
      <p:sp>
        <p:nvSpPr>
          <p:cNvPr id="246" name="TextBox 245">
            <a:extLst>
              <a:ext uri="{FF2B5EF4-FFF2-40B4-BE49-F238E27FC236}">
                <a16:creationId xmlns:a16="http://schemas.microsoft.com/office/drawing/2014/main" id="{EF6BD4F1-DAA7-4F25-AB83-C73310679898}"/>
              </a:ext>
            </a:extLst>
          </p:cNvPr>
          <p:cNvSpPr txBox="1"/>
          <p:nvPr/>
        </p:nvSpPr>
        <p:spPr>
          <a:xfrm rot="576882">
            <a:off x="3614720" y="4236066"/>
            <a:ext cx="438075" cy="230832"/>
          </a:xfrm>
          <a:prstGeom prst="rect">
            <a:avLst/>
          </a:prstGeom>
          <a:noFill/>
        </p:spPr>
        <p:txBody>
          <a:bodyPr wrap="square" rtlCol="0">
            <a:spAutoFit/>
          </a:bodyPr>
          <a:lstStyle/>
          <a:p>
            <a:r>
              <a:rPr lang="en-IN" sz="900" dirty="0"/>
              <a:t>push</a:t>
            </a:r>
          </a:p>
        </p:txBody>
      </p:sp>
      <p:sp>
        <p:nvSpPr>
          <p:cNvPr id="247" name="TextBox 246">
            <a:extLst>
              <a:ext uri="{FF2B5EF4-FFF2-40B4-BE49-F238E27FC236}">
                <a16:creationId xmlns:a16="http://schemas.microsoft.com/office/drawing/2014/main" id="{E2C4EE24-C608-4145-81B0-AB1A355635C4}"/>
              </a:ext>
            </a:extLst>
          </p:cNvPr>
          <p:cNvSpPr txBox="1"/>
          <p:nvPr/>
        </p:nvSpPr>
        <p:spPr>
          <a:xfrm>
            <a:off x="2470098" y="3607289"/>
            <a:ext cx="930169" cy="230832"/>
          </a:xfrm>
          <a:prstGeom prst="rect">
            <a:avLst/>
          </a:prstGeom>
          <a:noFill/>
        </p:spPr>
        <p:txBody>
          <a:bodyPr wrap="square" rtlCol="0">
            <a:spAutoFit/>
          </a:bodyPr>
          <a:lstStyle/>
          <a:p>
            <a:r>
              <a:rPr lang="en-IN" sz="900" dirty="0"/>
              <a:t>Central Repo</a:t>
            </a:r>
          </a:p>
        </p:txBody>
      </p:sp>
      <p:sp>
        <p:nvSpPr>
          <p:cNvPr id="248" name="TextBox 247">
            <a:extLst>
              <a:ext uri="{FF2B5EF4-FFF2-40B4-BE49-F238E27FC236}">
                <a16:creationId xmlns:a16="http://schemas.microsoft.com/office/drawing/2014/main" id="{B533112C-A824-4F4B-9AF7-FE1FF2D25199}"/>
              </a:ext>
            </a:extLst>
          </p:cNvPr>
          <p:cNvSpPr txBox="1"/>
          <p:nvPr/>
        </p:nvSpPr>
        <p:spPr>
          <a:xfrm>
            <a:off x="218618" y="4482576"/>
            <a:ext cx="363113" cy="276999"/>
          </a:xfrm>
          <a:prstGeom prst="rect">
            <a:avLst/>
          </a:prstGeom>
          <a:noFill/>
        </p:spPr>
        <p:txBody>
          <a:bodyPr wrap="square" rtlCol="0">
            <a:spAutoFit/>
          </a:bodyPr>
          <a:lstStyle/>
          <a:p>
            <a:r>
              <a:rPr lang="en-IN" sz="600" dirty="0"/>
              <a:t>local Repo</a:t>
            </a:r>
          </a:p>
        </p:txBody>
      </p:sp>
      <p:sp>
        <p:nvSpPr>
          <p:cNvPr id="249" name="TextBox 248">
            <a:extLst>
              <a:ext uri="{FF2B5EF4-FFF2-40B4-BE49-F238E27FC236}">
                <a16:creationId xmlns:a16="http://schemas.microsoft.com/office/drawing/2014/main" id="{E5E370FF-C0D3-46DC-840B-3E847DF6538D}"/>
              </a:ext>
            </a:extLst>
          </p:cNvPr>
          <p:cNvSpPr txBox="1"/>
          <p:nvPr/>
        </p:nvSpPr>
        <p:spPr>
          <a:xfrm>
            <a:off x="379241" y="5273478"/>
            <a:ext cx="363113" cy="276999"/>
          </a:xfrm>
          <a:prstGeom prst="rect">
            <a:avLst/>
          </a:prstGeom>
          <a:noFill/>
        </p:spPr>
        <p:txBody>
          <a:bodyPr wrap="square" rtlCol="0">
            <a:spAutoFit/>
          </a:bodyPr>
          <a:lstStyle/>
          <a:p>
            <a:r>
              <a:rPr lang="en-IN" sz="600" dirty="0"/>
              <a:t>local Repo</a:t>
            </a:r>
          </a:p>
        </p:txBody>
      </p:sp>
      <p:sp>
        <p:nvSpPr>
          <p:cNvPr id="250" name="TextBox 249">
            <a:extLst>
              <a:ext uri="{FF2B5EF4-FFF2-40B4-BE49-F238E27FC236}">
                <a16:creationId xmlns:a16="http://schemas.microsoft.com/office/drawing/2014/main" id="{9DDF21EB-8F5B-4320-9C00-ABC7AC25553C}"/>
              </a:ext>
            </a:extLst>
          </p:cNvPr>
          <p:cNvSpPr txBox="1"/>
          <p:nvPr/>
        </p:nvSpPr>
        <p:spPr>
          <a:xfrm>
            <a:off x="765440" y="4617218"/>
            <a:ext cx="363113" cy="276999"/>
          </a:xfrm>
          <a:prstGeom prst="rect">
            <a:avLst/>
          </a:prstGeom>
          <a:noFill/>
        </p:spPr>
        <p:txBody>
          <a:bodyPr wrap="square" rtlCol="0">
            <a:spAutoFit/>
          </a:bodyPr>
          <a:lstStyle/>
          <a:p>
            <a:r>
              <a:rPr lang="en-IN" sz="600" dirty="0"/>
              <a:t>local Repo</a:t>
            </a:r>
          </a:p>
        </p:txBody>
      </p:sp>
      <p:sp>
        <p:nvSpPr>
          <p:cNvPr id="251" name="TextBox 250">
            <a:extLst>
              <a:ext uri="{FF2B5EF4-FFF2-40B4-BE49-F238E27FC236}">
                <a16:creationId xmlns:a16="http://schemas.microsoft.com/office/drawing/2014/main" id="{4FAAD338-F050-4A1D-86F7-98FEF22E7566}"/>
              </a:ext>
            </a:extLst>
          </p:cNvPr>
          <p:cNvSpPr txBox="1"/>
          <p:nvPr/>
        </p:nvSpPr>
        <p:spPr>
          <a:xfrm>
            <a:off x="2150118" y="5264554"/>
            <a:ext cx="363113" cy="276999"/>
          </a:xfrm>
          <a:prstGeom prst="rect">
            <a:avLst/>
          </a:prstGeom>
          <a:noFill/>
        </p:spPr>
        <p:txBody>
          <a:bodyPr wrap="square" rtlCol="0">
            <a:spAutoFit/>
          </a:bodyPr>
          <a:lstStyle/>
          <a:p>
            <a:r>
              <a:rPr lang="en-IN" sz="600" dirty="0"/>
              <a:t>local Repo</a:t>
            </a:r>
          </a:p>
        </p:txBody>
      </p:sp>
      <p:sp>
        <p:nvSpPr>
          <p:cNvPr id="252" name="TextBox 251">
            <a:extLst>
              <a:ext uri="{FF2B5EF4-FFF2-40B4-BE49-F238E27FC236}">
                <a16:creationId xmlns:a16="http://schemas.microsoft.com/office/drawing/2014/main" id="{D940CB74-91E8-4C9B-9146-172CCC606BDD}"/>
              </a:ext>
            </a:extLst>
          </p:cNvPr>
          <p:cNvSpPr txBox="1"/>
          <p:nvPr/>
        </p:nvSpPr>
        <p:spPr>
          <a:xfrm>
            <a:off x="2319388" y="6037854"/>
            <a:ext cx="363113" cy="276999"/>
          </a:xfrm>
          <a:prstGeom prst="rect">
            <a:avLst/>
          </a:prstGeom>
          <a:noFill/>
        </p:spPr>
        <p:txBody>
          <a:bodyPr wrap="square" rtlCol="0">
            <a:spAutoFit/>
          </a:bodyPr>
          <a:lstStyle/>
          <a:p>
            <a:r>
              <a:rPr lang="en-IN" sz="600" dirty="0"/>
              <a:t>local Repo</a:t>
            </a:r>
          </a:p>
        </p:txBody>
      </p:sp>
      <p:sp>
        <p:nvSpPr>
          <p:cNvPr id="253" name="TextBox 252">
            <a:extLst>
              <a:ext uri="{FF2B5EF4-FFF2-40B4-BE49-F238E27FC236}">
                <a16:creationId xmlns:a16="http://schemas.microsoft.com/office/drawing/2014/main" id="{A0B35B6E-87A0-450E-B543-82791472C259}"/>
              </a:ext>
            </a:extLst>
          </p:cNvPr>
          <p:cNvSpPr txBox="1"/>
          <p:nvPr/>
        </p:nvSpPr>
        <p:spPr>
          <a:xfrm>
            <a:off x="2706499" y="5442497"/>
            <a:ext cx="363113" cy="276999"/>
          </a:xfrm>
          <a:prstGeom prst="rect">
            <a:avLst/>
          </a:prstGeom>
          <a:noFill/>
        </p:spPr>
        <p:txBody>
          <a:bodyPr wrap="square" rtlCol="0">
            <a:spAutoFit/>
          </a:bodyPr>
          <a:lstStyle/>
          <a:p>
            <a:r>
              <a:rPr lang="en-IN" sz="600" dirty="0"/>
              <a:t>local Repo</a:t>
            </a:r>
          </a:p>
        </p:txBody>
      </p:sp>
      <p:sp>
        <p:nvSpPr>
          <p:cNvPr id="254" name="TextBox 253">
            <a:extLst>
              <a:ext uri="{FF2B5EF4-FFF2-40B4-BE49-F238E27FC236}">
                <a16:creationId xmlns:a16="http://schemas.microsoft.com/office/drawing/2014/main" id="{83A22E0C-F6CE-4DF6-8BC7-118EEF2D1E85}"/>
              </a:ext>
            </a:extLst>
          </p:cNvPr>
          <p:cNvSpPr txBox="1"/>
          <p:nvPr/>
        </p:nvSpPr>
        <p:spPr>
          <a:xfrm>
            <a:off x="4315217" y="4377955"/>
            <a:ext cx="363113" cy="276999"/>
          </a:xfrm>
          <a:prstGeom prst="rect">
            <a:avLst/>
          </a:prstGeom>
          <a:noFill/>
        </p:spPr>
        <p:txBody>
          <a:bodyPr wrap="square" rtlCol="0">
            <a:spAutoFit/>
          </a:bodyPr>
          <a:lstStyle/>
          <a:p>
            <a:r>
              <a:rPr lang="en-IN" sz="600" dirty="0"/>
              <a:t>local Repo</a:t>
            </a:r>
          </a:p>
        </p:txBody>
      </p:sp>
      <p:sp>
        <p:nvSpPr>
          <p:cNvPr id="255" name="TextBox 254">
            <a:extLst>
              <a:ext uri="{FF2B5EF4-FFF2-40B4-BE49-F238E27FC236}">
                <a16:creationId xmlns:a16="http://schemas.microsoft.com/office/drawing/2014/main" id="{4B90BCAB-75F1-4BD1-805C-1C3E0F62D918}"/>
              </a:ext>
            </a:extLst>
          </p:cNvPr>
          <p:cNvSpPr txBox="1"/>
          <p:nvPr/>
        </p:nvSpPr>
        <p:spPr>
          <a:xfrm>
            <a:off x="4493913" y="5174632"/>
            <a:ext cx="363113" cy="276999"/>
          </a:xfrm>
          <a:prstGeom prst="rect">
            <a:avLst/>
          </a:prstGeom>
          <a:noFill/>
        </p:spPr>
        <p:txBody>
          <a:bodyPr wrap="square" rtlCol="0">
            <a:spAutoFit/>
          </a:bodyPr>
          <a:lstStyle/>
          <a:p>
            <a:r>
              <a:rPr lang="en-IN" sz="600" dirty="0"/>
              <a:t>local Repo</a:t>
            </a:r>
          </a:p>
        </p:txBody>
      </p:sp>
      <p:sp>
        <p:nvSpPr>
          <p:cNvPr id="256" name="TextBox 255">
            <a:extLst>
              <a:ext uri="{FF2B5EF4-FFF2-40B4-BE49-F238E27FC236}">
                <a16:creationId xmlns:a16="http://schemas.microsoft.com/office/drawing/2014/main" id="{0450140F-7548-4CF9-8F22-B068B08084BA}"/>
              </a:ext>
            </a:extLst>
          </p:cNvPr>
          <p:cNvSpPr txBox="1"/>
          <p:nvPr/>
        </p:nvSpPr>
        <p:spPr>
          <a:xfrm>
            <a:off x="4847221" y="4488868"/>
            <a:ext cx="363113" cy="276999"/>
          </a:xfrm>
          <a:prstGeom prst="rect">
            <a:avLst/>
          </a:prstGeom>
          <a:noFill/>
        </p:spPr>
        <p:txBody>
          <a:bodyPr wrap="square" rtlCol="0">
            <a:spAutoFit/>
          </a:bodyPr>
          <a:lstStyle/>
          <a:p>
            <a:r>
              <a:rPr lang="en-IN" sz="600" dirty="0"/>
              <a:t>local Repo</a:t>
            </a:r>
          </a:p>
        </p:txBody>
      </p:sp>
      <p:sp>
        <p:nvSpPr>
          <p:cNvPr id="257" name="Flowchart: Magnetic Disk 256">
            <a:extLst>
              <a:ext uri="{FF2B5EF4-FFF2-40B4-BE49-F238E27FC236}">
                <a16:creationId xmlns:a16="http://schemas.microsoft.com/office/drawing/2014/main" id="{E142C781-5D46-4980-9C11-A16BEA0E65D7}"/>
              </a:ext>
            </a:extLst>
          </p:cNvPr>
          <p:cNvSpPr/>
          <p:nvPr/>
        </p:nvSpPr>
        <p:spPr>
          <a:xfrm>
            <a:off x="8689171" y="4049813"/>
            <a:ext cx="486561" cy="251732"/>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58" name="Flowchart: Magnetic Disk 257">
            <a:extLst>
              <a:ext uri="{FF2B5EF4-FFF2-40B4-BE49-F238E27FC236}">
                <a16:creationId xmlns:a16="http://schemas.microsoft.com/office/drawing/2014/main" id="{FA446540-F67B-4964-943D-6E75AC4099CA}"/>
              </a:ext>
            </a:extLst>
          </p:cNvPr>
          <p:cNvSpPr/>
          <p:nvPr/>
        </p:nvSpPr>
        <p:spPr>
          <a:xfrm>
            <a:off x="8689172" y="3884893"/>
            <a:ext cx="486561" cy="251732"/>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59" name="Flowchart: Magnetic Disk 258">
            <a:extLst>
              <a:ext uri="{FF2B5EF4-FFF2-40B4-BE49-F238E27FC236}">
                <a16:creationId xmlns:a16="http://schemas.microsoft.com/office/drawing/2014/main" id="{1CD075B6-FBC0-455C-A344-53E9C8EE70C9}"/>
              </a:ext>
            </a:extLst>
          </p:cNvPr>
          <p:cNvSpPr/>
          <p:nvPr/>
        </p:nvSpPr>
        <p:spPr>
          <a:xfrm>
            <a:off x="8689172" y="3784286"/>
            <a:ext cx="486561" cy="187965"/>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pic>
        <p:nvPicPr>
          <p:cNvPr id="260" name="Picture 259" descr="A picture containing balloon&#10;&#10;Description automatically generated">
            <a:extLst>
              <a:ext uri="{FF2B5EF4-FFF2-40B4-BE49-F238E27FC236}">
                <a16:creationId xmlns:a16="http://schemas.microsoft.com/office/drawing/2014/main" id="{D2BCE438-E7D4-4266-A5E6-97E7F0D964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2839" y="3975931"/>
            <a:ext cx="351444" cy="351444"/>
          </a:xfrm>
          <a:prstGeom prst="rect">
            <a:avLst/>
          </a:prstGeom>
        </p:spPr>
      </p:pic>
      <p:pic>
        <p:nvPicPr>
          <p:cNvPr id="261" name="Graphic 260" descr="User">
            <a:extLst>
              <a:ext uri="{FF2B5EF4-FFF2-40B4-BE49-F238E27FC236}">
                <a16:creationId xmlns:a16="http://schemas.microsoft.com/office/drawing/2014/main" id="{798D9B52-E09B-4D3F-B6A6-10199C145A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1424" y="4732438"/>
            <a:ext cx="341882" cy="341882"/>
          </a:xfrm>
          <a:prstGeom prst="rect">
            <a:avLst/>
          </a:prstGeom>
        </p:spPr>
      </p:pic>
      <p:pic>
        <p:nvPicPr>
          <p:cNvPr id="262" name="Graphic 261" descr="Laptop">
            <a:extLst>
              <a:ext uri="{FF2B5EF4-FFF2-40B4-BE49-F238E27FC236}">
                <a16:creationId xmlns:a16="http://schemas.microsoft.com/office/drawing/2014/main" id="{B20A06C6-FA5A-4FCD-AB1A-77371DA9F2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02157" y="4467047"/>
            <a:ext cx="369411" cy="369411"/>
          </a:xfrm>
          <a:prstGeom prst="rect">
            <a:avLst/>
          </a:prstGeom>
        </p:spPr>
      </p:pic>
      <p:cxnSp>
        <p:nvCxnSpPr>
          <p:cNvPr id="263" name="Straight Arrow Connector 262">
            <a:extLst>
              <a:ext uri="{FF2B5EF4-FFF2-40B4-BE49-F238E27FC236}">
                <a16:creationId xmlns:a16="http://schemas.microsoft.com/office/drawing/2014/main" id="{A716C792-3429-4C8A-95E5-698446FA3844}"/>
              </a:ext>
            </a:extLst>
          </p:cNvPr>
          <p:cNvCxnSpPr>
            <a:cxnSpLocks/>
          </p:cNvCxnSpPr>
          <p:nvPr/>
        </p:nvCxnSpPr>
        <p:spPr>
          <a:xfrm flipV="1">
            <a:off x="7080547" y="3972251"/>
            <a:ext cx="1485880" cy="45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D7A2FCE1-394A-4B94-9A54-26F31E62F0E5}"/>
              </a:ext>
            </a:extLst>
          </p:cNvPr>
          <p:cNvCxnSpPr>
            <a:cxnSpLocks/>
          </p:cNvCxnSpPr>
          <p:nvPr/>
        </p:nvCxnSpPr>
        <p:spPr>
          <a:xfrm flipH="1">
            <a:off x="7585314" y="4132015"/>
            <a:ext cx="979149" cy="306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BFEF5795-6DFD-499C-84FB-89EC2C40133A}"/>
              </a:ext>
            </a:extLst>
          </p:cNvPr>
          <p:cNvSpPr txBox="1"/>
          <p:nvPr/>
        </p:nvSpPr>
        <p:spPr>
          <a:xfrm rot="20537125">
            <a:off x="7796456" y="4276071"/>
            <a:ext cx="528169" cy="230832"/>
          </a:xfrm>
          <a:prstGeom prst="rect">
            <a:avLst/>
          </a:prstGeom>
          <a:noFill/>
        </p:spPr>
        <p:txBody>
          <a:bodyPr wrap="square" rtlCol="0">
            <a:spAutoFit/>
          </a:bodyPr>
          <a:lstStyle/>
          <a:p>
            <a:r>
              <a:rPr lang="en-IN" sz="900" dirty="0"/>
              <a:t>Update</a:t>
            </a:r>
          </a:p>
        </p:txBody>
      </p:sp>
      <p:sp>
        <p:nvSpPr>
          <p:cNvPr id="266" name="TextBox 265">
            <a:extLst>
              <a:ext uri="{FF2B5EF4-FFF2-40B4-BE49-F238E27FC236}">
                <a16:creationId xmlns:a16="http://schemas.microsoft.com/office/drawing/2014/main" id="{50423A39-8AAB-4815-8278-9098BFB610BB}"/>
              </a:ext>
            </a:extLst>
          </p:cNvPr>
          <p:cNvSpPr txBox="1"/>
          <p:nvPr/>
        </p:nvSpPr>
        <p:spPr>
          <a:xfrm rot="20537125">
            <a:off x="7610158" y="3967709"/>
            <a:ext cx="646324" cy="230832"/>
          </a:xfrm>
          <a:prstGeom prst="rect">
            <a:avLst/>
          </a:prstGeom>
          <a:noFill/>
        </p:spPr>
        <p:txBody>
          <a:bodyPr wrap="square" rtlCol="0">
            <a:spAutoFit/>
          </a:bodyPr>
          <a:lstStyle/>
          <a:p>
            <a:r>
              <a:rPr lang="en-IN" sz="900" dirty="0"/>
              <a:t>Commit</a:t>
            </a:r>
          </a:p>
        </p:txBody>
      </p:sp>
      <p:sp>
        <p:nvSpPr>
          <p:cNvPr id="267" name="TextBox 266">
            <a:extLst>
              <a:ext uri="{FF2B5EF4-FFF2-40B4-BE49-F238E27FC236}">
                <a16:creationId xmlns:a16="http://schemas.microsoft.com/office/drawing/2014/main" id="{1CD0102B-DD8D-4807-BA13-8D33F75D764C}"/>
              </a:ext>
            </a:extLst>
          </p:cNvPr>
          <p:cNvSpPr txBox="1"/>
          <p:nvPr/>
        </p:nvSpPr>
        <p:spPr>
          <a:xfrm>
            <a:off x="6668366" y="4325145"/>
            <a:ext cx="560786" cy="230832"/>
          </a:xfrm>
          <a:prstGeom prst="rect">
            <a:avLst/>
          </a:prstGeom>
          <a:noFill/>
        </p:spPr>
        <p:txBody>
          <a:bodyPr wrap="square" rtlCol="0">
            <a:spAutoFit/>
          </a:bodyPr>
          <a:lstStyle/>
          <a:p>
            <a:r>
              <a:rPr lang="en-IN" sz="900" dirty="0"/>
              <a:t>Team A</a:t>
            </a:r>
          </a:p>
        </p:txBody>
      </p:sp>
      <p:pic>
        <p:nvPicPr>
          <p:cNvPr id="275" name="Graphic 274" descr="User">
            <a:extLst>
              <a:ext uri="{FF2B5EF4-FFF2-40B4-BE49-F238E27FC236}">
                <a16:creationId xmlns:a16="http://schemas.microsoft.com/office/drawing/2014/main" id="{3773FE00-BBEF-4957-825B-7ABCC271FC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3651" y="4739953"/>
            <a:ext cx="341882" cy="341882"/>
          </a:xfrm>
          <a:prstGeom prst="rect">
            <a:avLst/>
          </a:prstGeom>
        </p:spPr>
      </p:pic>
      <p:pic>
        <p:nvPicPr>
          <p:cNvPr id="276" name="Graphic 275" descr="Laptop">
            <a:extLst>
              <a:ext uri="{FF2B5EF4-FFF2-40B4-BE49-F238E27FC236}">
                <a16:creationId xmlns:a16="http://schemas.microsoft.com/office/drawing/2014/main" id="{402B610D-9AFD-489A-A6AF-89B8CD3C1B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14384" y="4474562"/>
            <a:ext cx="369411" cy="369411"/>
          </a:xfrm>
          <a:prstGeom prst="rect">
            <a:avLst/>
          </a:prstGeom>
        </p:spPr>
      </p:pic>
      <p:pic>
        <p:nvPicPr>
          <p:cNvPr id="284" name="Graphic 283" descr="User">
            <a:extLst>
              <a:ext uri="{FF2B5EF4-FFF2-40B4-BE49-F238E27FC236}">
                <a16:creationId xmlns:a16="http://schemas.microsoft.com/office/drawing/2014/main" id="{7F5D111A-FCF6-4AE1-BD67-6553F87A4C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7270" y="5218956"/>
            <a:ext cx="341882" cy="341882"/>
          </a:xfrm>
          <a:prstGeom prst="rect">
            <a:avLst/>
          </a:prstGeom>
        </p:spPr>
      </p:pic>
      <p:pic>
        <p:nvPicPr>
          <p:cNvPr id="285" name="Graphic 284" descr="Laptop">
            <a:extLst>
              <a:ext uri="{FF2B5EF4-FFF2-40B4-BE49-F238E27FC236}">
                <a16:creationId xmlns:a16="http://schemas.microsoft.com/office/drawing/2014/main" id="{1E77B01A-AF36-44B6-97FA-8DF3D88333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38003" y="4953565"/>
            <a:ext cx="369411" cy="369411"/>
          </a:xfrm>
          <a:prstGeom prst="rect">
            <a:avLst/>
          </a:prstGeom>
        </p:spPr>
      </p:pic>
      <p:sp>
        <p:nvSpPr>
          <p:cNvPr id="345" name="TextBox 344">
            <a:extLst>
              <a:ext uri="{FF2B5EF4-FFF2-40B4-BE49-F238E27FC236}">
                <a16:creationId xmlns:a16="http://schemas.microsoft.com/office/drawing/2014/main" id="{2879E91B-7199-478F-A611-984E738856C6}"/>
              </a:ext>
            </a:extLst>
          </p:cNvPr>
          <p:cNvSpPr txBox="1"/>
          <p:nvPr/>
        </p:nvSpPr>
        <p:spPr>
          <a:xfrm>
            <a:off x="8681510" y="4829209"/>
            <a:ext cx="560786" cy="230832"/>
          </a:xfrm>
          <a:prstGeom prst="rect">
            <a:avLst/>
          </a:prstGeom>
          <a:noFill/>
        </p:spPr>
        <p:txBody>
          <a:bodyPr wrap="square" rtlCol="0">
            <a:spAutoFit/>
          </a:bodyPr>
          <a:lstStyle/>
          <a:p>
            <a:r>
              <a:rPr lang="en-IN" sz="900" dirty="0"/>
              <a:t>Team B</a:t>
            </a:r>
          </a:p>
        </p:txBody>
      </p:sp>
      <p:sp>
        <p:nvSpPr>
          <p:cNvPr id="346" name="TextBox 345">
            <a:extLst>
              <a:ext uri="{FF2B5EF4-FFF2-40B4-BE49-F238E27FC236}">
                <a16:creationId xmlns:a16="http://schemas.microsoft.com/office/drawing/2014/main" id="{A3E14FF9-A5B5-4D33-98C3-2404DF8A6B08}"/>
              </a:ext>
            </a:extLst>
          </p:cNvPr>
          <p:cNvSpPr txBox="1"/>
          <p:nvPr/>
        </p:nvSpPr>
        <p:spPr>
          <a:xfrm>
            <a:off x="10674224" y="4117613"/>
            <a:ext cx="560786" cy="230832"/>
          </a:xfrm>
          <a:prstGeom prst="rect">
            <a:avLst/>
          </a:prstGeom>
          <a:noFill/>
        </p:spPr>
        <p:txBody>
          <a:bodyPr wrap="square" rtlCol="0">
            <a:spAutoFit/>
          </a:bodyPr>
          <a:lstStyle/>
          <a:p>
            <a:r>
              <a:rPr lang="en-IN" sz="900" dirty="0"/>
              <a:t>Team C</a:t>
            </a:r>
          </a:p>
        </p:txBody>
      </p:sp>
      <p:cxnSp>
        <p:nvCxnSpPr>
          <p:cNvPr id="347" name="Straight Arrow Connector 346">
            <a:extLst>
              <a:ext uri="{FF2B5EF4-FFF2-40B4-BE49-F238E27FC236}">
                <a16:creationId xmlns:a16="http://schemas.microsoft.com/office/drawing/2014/main" id="{557CC564-1ABC-456D-B83C-A0DC0C6DFE55}"/>
              </a:ext>
            </a:extLst>
          </p:cNvPr>
          <p:cNvCxnSpPr>
            <a:cxnSpLocks/>
          </p:cNvCxnSpPr>
          <p:nvPr/>
        </p:nvCxnSpPr>
        <p:spPr>
          <a:xfrm flipH="1">
            <a:off x="8968397" y="4369607"/>
            <a:ext cx="1092" cy="421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897C39AB-2162-4139-9D6D-398EE7EF86C8}"/>
              </a:ext>
            </a:extLst>
          </p:cNvPr>
          <p:cNvCxnSpPr>
            <a:cxnSpLocks/>
          </p:cNvCxnSpPr>
          <p:nvPr/>
        </p:nvCxnSpPr>
        <p:spPr>
          <a:xfrm flipV="1">
            <a:off x="8843978" y="4393966"/>
            <a:ext cx="6088" cy="39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048D75FA-BD6A-41F3-A474-7CA77FCAC230}"/>
              </a:ext>
            </a:extLst>
          </p:cNvPr>
          <p:cNvCxnSpPr>
            <a:cxnSpLocks/>
          </p:cNvCxnSpPr>
          <p:nvPr/>
        </p:nvCxnSpPr>
        <p:spPr>
          <a:xfrm>
            <a:off x="9381817" y="3929889"/>
            <a:ext cx="1277463" cy="272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B7624434-DC3D-48C1-90EC-AA73B2C31E8F}"/>
              </a:ext>
            </a:extLst>
          </p:cNvPr>
          <p:cNvCxnSpPr>
            <a:cxnSpLocks/>
          </p:cNvCxnSpPr>
          <p:nvPr/>
        </p:nvCxnSpPr>
        <p:spPr>
          <a:xfrm flipH="1" flipV="1">
            <a:off x="9430467" y="4111913"/>
            <a:ext cx="1126748" cy="23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21C1660C-1834-47C2-A462-535FCD77C0F2}"/>
              </a:ext>
            </a:extLst>
          </p:cNvPr>
          <p:cNvSpPr txBox="1"/>
          <p:nvPr/>
        </p:nvSpPr>
        <p:spPr>
          <a:xfrm>
            <a:off x="8550294" y="3538201"/>
            <a:ext cx="930169" cy="230832"/>
          </a:xfrm>
          <a:prstGeom prst="rect">
            <a:avLst/>
          </a:prstGeom>
          <a:noFill/>
        </p:spPr>
        <p:txBody>
          <a:bodyPr wrap="square" rtlCol="0">
            <a:spAutoFit/>
          </a:bodyPr>
          <a:lstStyle/>
          <a:p>
            <a:r>
              <a:rPr lang="en-IN" sz="900" dirty="0"/>
              <a:t>Central Repo</a:t>
            </a:r>
          </a:p>
        </p:txBody>
      </p:sp>
      <p:pic>
        <p:nvPicPr>
          <p:cNvPr id="365" name="Graphic 364" descr="User">
            <a:extLst>
              <a:ext uri="{FF2B5EF4-FFF2-40B4-BE49-F238E27FC236}">
                <a16:creationId xmlns:a16="http://schemas.microsoft.com/office/drawing/2014/main" id="{1C0B6403-3CA5-43A5-87D3-D20F99E893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40982" y="5269293"/>
            <a:ext cx="341882" cy="341882"/>
          </a:xfrm>
          <a:prstGeom prst="rect">
            <a:avLst/>
          </a:prstGeom>
        </p:spPr>
      </p:pic>
      <p:pic>
        <p:nvPicPr>
          <p:cNvPr id="366" name="Graphic 365" descr="Laptop">
            <a:extLst>
              <a:ext uri="{FF2B5EF4-FFF2-40B4-BE49-F238E27FC236}">
                <a16:creationId xmlns:a16="http://schemas.microsoft.com/office/drawing/2014/main" id="{98AEE454-16FE-4E52-8F24-59718BF80F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91715" y="5003902"/>
            <a:ext cx="369411" cy="369411"/>
          </a:xfrm>
          <a:prstGeom prst="rect">
            <a:avLst/>
          </a:prstGeom>
        </p:spPr>
      </p:pic>
      <p:pic>
        <p:nvPicPr>
          <p:cNvPr id="368" name="Graphic 367" descr="User">
            <a:extLst>
              <a:ext uri="{FF2B5EF4-FFF2-40B4-BE49-F238E27FC236}">
                <a16:creationId xmlns:a16="http://schemas.microsoft.com/office/drawing/2014/main" id="{EB4AE2BC-CBB1-478C-87AD-C654C30D49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3209" y="5276808"/>
            <a:ext cx="341882" cy="341882"/>
          </a:xfrm>
          <a:prstGeom prst="rect">
            <a:avLst/>
          </a:prstGeom>
        </p:spPr>
      </p:pic>
      <p:pic>
        <p:nvPicPr>
          <p:cNvPr id="369" name="Graphic 368" descr="Laptop">
            <a:extLst>
              <a:ext uri="{FF2B5EF4-FFF2-40B4-BE49-F238E27FC236}">
                <a16:creationId xmlns:a16="http://schemas.microsoft.com/office/drawing/2014/main" id="{B7DBCCC2-08A2-46C1-BF7C-088DE9EE79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03942" y="5011417"/>
            <a:ext cx="369411" cy="369411"/>
          </a:xfrm>
          <a:prstGeom prst="rect">
            <a:avLst/>
          </a:prstGeom>
        </p:spPr>
      </p:pic>
      <p:pic>
        <p:nvPicPr>
          <p:cNvPr id="370" name="Graphic 369" descr="User">
            <a:extLst>
              <a:ext uri="{FF2B5EF4-FFF2-40B4-BE49-F238E27FC236}">
                <a16:creationId xmlns:a16="http://schemas.microsoft.com/office/drawing/2014/main" id="{DC764A7A-FD82-410D-B35F-6B3A54EC28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76828" y="5755811"/>
            <a:ext cx="341882" cy="341882"/>
          </a:xfrm>
          <a:prstGeom prst="rect">
            <a:avLst/>
          </a:prstGeom>
        </p:spPr>
      </p:pic>
      <p:pic>
        <p:nvPicPr>
          <p:cNvPr id="371" name="Graphic 370" descr="Laptop">
            <a:extLst>
              <a:ext uri="{FF2B5EF4-FFF2-40B4-BE49-F238E27FC236}">
                <a16:creationId xmlns:a16="http://schemas.microsoft.com/office/drawing/2014/main" id="{41D0F49B-8B91-4F13-BBC6-CFC63B0E95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27561" y="5490420"/>
            <a:ext cx="369411" cy="369411"/>
          </a:xfrm>
          <a:prstGeom prst="rect">
            <a:avLst/>
          </a:prstGeom>
        </p:spPr>
      </p:pic>
      <p:pic>
        <p:nvPicPr>
          <p:cNvPr id="372" name="Graphic 371" descr="User">
            <a:extLst>
              <a:ext uri="{FF2B5EF4-FFF2-40B4-BE49-F238E27FC236}">
                <a16:creationId xmlns:a16="http://schemas.microsoft.com/office/drawing/2014/main" id="{C7F088B4-7E47-441C-9766-6C80067290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70576" y="4581119"/>
            <a:ext cx="341882" cy="341882"/>
          </a:xfrm>
          <a:prstGeom prst="rect">
            <a:avLst/>
          </a:prstGeom>
        </p:spPr>
      </p:pic>
      <p:pic>
        <p:nvPicPr>
          <p:cNvPr id="373" name="Graphic 372" descr="Laptop">
            <a:extLst>
              <a:ext uri="{FF2B5EF4-FFF2-40B4-BE49-F238E27FC236}">
                <a16:creationId xmlns:a16="http://schemas.microsoft.com/office/drawing/2014/main" id="{A2F58BDD-6129-4D7A-BB73-92BF62B439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1309" y="4315728"/>
            <a:ext cx="369411" cy="369411"/>
          </a:xfrm>
          <a:prstGeom prst="rect">
            <a:avLst/>
          </a:prstGeom>
        </p:spPr>
      </p:pic>
      <p:pic>
        <p:nvPicPr>
          <p:cNvPr id="375" name="Graphic 374" descr="User">
            <a:extLst>
              <a:ext uri="{FF2B5EF4-FFF2-40B4-BE49-F238E27FC236}">
                <a16:creationId xmlns:a16="http://schemas.microsoft.com/office/drawing/2014/main" id="{EC8E47BA-87CE-4A95-A763-993896B912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082803" y="4588634"/>
            <a:ext cx="341882" cy="341882"/>
          </a:xfrm>
          <a:prstGeom prst="rect">
            <a:avLst/>
          </a:prstGeom>
        </p:spPr>
      </p:pic>
      <p:pic>
        <p:nvPicPr>
          <p:cNvPr id="376" name="Graphic 375" descr="Laptop">
            <a:extLst>
              <a:ext uri="{FF2B5EF4-FFF2-40B4-BE49-F238E27FC236}">
                <a16:creationId xmlns:a16="http://schemas.microsoft.com/office/drawing/2014/main" id="{3021DD51-C90C-443F-B260-222BE163CF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33536" y="4323243"/>
            <a:ext cx="369411" cy="369411"/>
          </a:xfrm>
          <a:prstGeom prst="rect">
            <a:avLst/>
          </a:prstGeom>
        </p:spPr>
      </p:pic>
      <p:pic>
        <p:nvPicPr>
          <p:cNvPr id="377" name="Graphic 376" descr="User">
            <a:extLst>
              <a:ext uri="{FF2B5EF4-FFF2-40B4-BE49-F238E27FC236}">
                <a16:creationId xmlns:a16="http://schemas.microsoft.com/office/drawing/2014/main" id="{92DA08FD-340B-432E-BEFD-0EF6C5128F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06422" y="5067637"/>
            <a:ext cx="341882" cy="341882"/>
          </a:xfrm>
          <a:prstGeom prst="rect">
            <a:avLst/>
          </a:prstGeom>
        </p:spPr>
      </p:pic>
      <p:pic>
        <p:nvPicPr>
          <p:cNvPr id="378" name="Graphic 377" descr="Laptop">
            <a:extLst>
              <a:ext uri="{FF2B5EF4-FFF2-40B4-BE49-F238E27FC236}">
                <a16:creationId xmlns:a16="http://schemas.microsoft.com/office/drawing/2014/main" id="{8D13D475-F5C1-4E87-B5B5-750F9D8D36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57155" y="4802246"/>
            <a:ext cx="369411" cy="369411"/>
          </a:xfrm>
          <a:prstGeom prst="rect">
            <a:avLst/>
          </a:prstGeom>
        </p:spPr>
      </p:pic>
      <p:sp>
        <p:nvSpPr>
          <p:cNvPr id="379" name="TextBox 378">
            <a:extLst>
              <a:ext uri="{FF2B5EF4-FFF2-40B4-BE49-F238E27FC236}">
                <a16:creationId xmlns:a16="http://schemas.microsoft.com/office/drawing/2014/main" id="{64DE07F8-ADAF-40A3-84D2-A717E2DACCBD}"/>
              </a:ext>
            </a:extLst>
          </p:cNvPr>
          <p:cNvSpPr txBox="1"/>
          <p:nvPr/>
        </p:nvSpPr>
        <p:spPr>
          <a:xfrm>
            <a:off x="8348498" y="4480640"/>
            <a:ext cx="584634" cy="230832"/>
          </a:xfrm>
          <a:prstGeom prst="rect">
            <a:avLst/>
          </a:prstGeom>
          <a:noFill/>
        </p:spPr>
        <p:txBody>
          <a:bodyPr wrap="square" rtlCol="0">
            <a:spAutoFit/>
          </a:bodyPr>
          <a:lstStyle/>
          <a:p>
            <a:r>
              <a:rPr lang="en-IN" sz="900" dirty="0"/>
              <a:t>Commit</a:t>
            </a:r>
          </a:p>
        </p:txBody>
      </p:sp>
      <p:sp>
        <p:nvSpPr>
          <p:cNvPr id="380" name="TextBox 379">
            <a:extLst>
              <a:ext uri="{FF2B5EF4-FFF2-40B4-BE49-F238E27FC236}">
                <a16:creationId xmlns:a16="http://schemas.microsoft.com/office/drawing/2014/main" id="{B11535EB-94B8-4AC2-BCF4-5BB0920E0535}"/>
              </a:ext>
            </a:extLst>
          </p:cNvPr>
          <p:cNvSpPr txBox="1"/>
          <p:nvPr/>
        </p:nvSpPr>
        <p:spPr>
          <a:xfrm>
            <a:off x="8922077" y="4475523"/>
            <a:ext cx="528169" cy="230832"/>
          </a:xfrm>
          <a:prstGeom prst="rect">
            <a:avLst/>
          </a:prstGeom>
          <a:noFill/>
        </p:spPr>
        <p:txBody>
          <a:bodyPr wrap="square" rtlCol="0">
            <a:spAutoFit/>
          </a:bodyPr>
          <a:lstStyle/>
          <a:p>
            <a:r>
              <a:rPr lang="en-IN" sz="900" dirty="0"/>
              <a:t>Update</a:t>
            </a:r>
          </a:p>
        </p:txBody>
      </p:sp>
      <p:sp>
        <p:nvSpPr>
          <p:cNvPr id="381" name="TextBox 380">
            <a:extLst>
              <a:ext uri="{FF2B5EF4-FFF2-40B4-BE49-F238E27FC236}">
                <a16:creationId xmlns:a16="http://schemas.microsoft.com/office/drawing/2014/main" id="{478C2B1E-D37B-48DB-9A94-13A81DAE2286}"/>
              </a:ext>
            </a:extLst>
          </p:cNvPr>
          <p:cNvSpPr txBox="1"/>
          <p:nvPr/>
        </p:nvSpPr>
        <p:spPr>
          <a:xfrm rot="700889">
            <a:off x="9757852" y="3856835"/>
            <a:ext cx="584634" cy="230832"/>
          </a:xfrm>
          <a:prstGeom prst="rect">
            <a:avLst/>
          </a:prstGeom>
          <a:noFill/>
        </p:spPr>
        <p:txBody>
          <a:bodyPr wrap="square" rtlCol="0">
            <a:spAutoFit/>
          </a:bodyPr>
          <a:lstStyle/>
          <a:p>
            <a:r>
              <a:rPr lang="en-IN" sz="900" dirty="0"/>
              <a:t>Commit</a:t>
            </a:r>
          </a:p>
        </p:txBody>
      </p:sp>
      <p:sp>
        <p:nvSpPr>
          <p:cNvPr id="382" name="TextBox 381">
            <a:extLst>
              <a:ext uri="{FF2B5EF4-FFF2-40B4-BE49-F238E27FC236}">
                <a16:creationId xmlns:a16="http://schemas.microsoft.com/office/drawing/2014/main" id="{EA56F75C-8BDD-4047-A22D-2D2BE27FDF4B}"/>
              </a:ext>
            </a:extLst>
          </p:cNvPr>
          <p:cNvSpPr txBox="1"/>
          <p:nvPr/>
        </p:nvSpPr>
        <p:spPr>
          <a:xfrm rot="670623">
            <a:off x="9646001" y="4182435"/>
            <a:ext cx="528169" cy="230832"/>
          </a:xfrm>
          <a:prstGeom prst="rect">
            <a:avLst/>
          </a:prstGeom>
          <a:noFill/>
        </p:spPr>
        <p:txBody>
          <a:bodyPr wrap="square" rtlCol="0">
            <a:spAutoFit/>
          </a:bodyPr>
          <a:lstStyle/>
          <a:p>
            <a:r>
              <a:rPr lang="en-IN" sz="900" dirty="0"/>
              <a:t>Update</a:t>
            </a:r>
          </a:p>
        </p:txBody>
      </p:sp>
      <p:sp>
        <p:nvSpPr>
          <p:cNvPr id="384" name="TextBox 383">
            <a:extLst>
              <a:ext uri="{FF2B5EF4-FFF2-40B4-BE49-F238E27FC236}">
                <a16:creationId xmlns:a16="http://schemas.microsoft.com/office/drawing/2014/main" id="{3178A17E-5F5E-45B7-8815-75EA0D474B36}"/>
              </a:ext>
            </a:extLst>
          </p:cNvPr>
          <p:cNvSpPr txBox="1"/>
          <p:nvPr/>
        </p:nvSpPr>
        <p:spPr>
          <a:xfrm>
            <a:off x="508156" y="3263359"/>
            <a:ext cx="3143902" cy="369332"/>
          </a:xfrm>
          <a:prstGeom prst="rect">
            <a:avLst/>
          </a:prstGeom>
          <a:noFill/>
        </p:spPr>
        <p:txBody>
          <a:bodyPr wrap="square">
            <a:spAutoFit/>
          </a:bodyPr>
          <a:lstStyle/>
          <a:p>
            <a:r>
              <a:rPr lang="en-IN" sz="1800" dirty="0"/>
              <a:t>Distributed Version Control</a:t>
            </a:r>
            <a:endParaRPr lang="en-IN" dirty="0"/>
          </a:p>
        </p:txBody>
      </p:sp>
      <p:sp>
        <p:nvSpPr>
          <p:cNvPr id="386" name="TextBox 385">
            <a:extLst>
              <a:ext uri="{FF2B5EF4-FFF2-40B4-BE49-F238E27FC236}">
                <a16:creationId xmlns:a16="http://schemas.microsoft.com/office/drawing/2014/main" id="{22D78C4A-6663-47A4-91F6-74B5659B22BF}"/>
              </a:ext>
            </a:extLst>
          </p:cNvPr>
          <p:cNvSpPr txBox="1"/>
          <p:nvPr/>
        </p:nvSpPr>
        <p:spPr>
          <a:xfrm>
            <a:off x="7611030" y="3237957"/>
            <a:ext cx="2743667" cy="369332"/>
          </a:xfrm>
          <a:prstGeom prst="rect">
            <a:avLst/>
          </a:prstGeom>
          <a:noFill/>
        </p:spPr>
        <p:txBody>
          <a:bodyPr wrap="square">
            <a:spAutoFit/>
          </a:bodyPr>
          <a:lstStyle/>
          <a:p>
            <a:r>
              <a:rPr lang="en-IN" sz="1800" dirty="0"/>
              <a:t>Centralized Version Control</a:t>
            </a:r>
            <a:endParaRPr lang="en-IN" dirty="0"/>
          </a:p>
        </p:txBody>
      </p:sp>
    </p:spTree>
    <p:extLst>
      <p:ext uri="{BB962C8B-B14F-4D97-AF65-F5344CB8AC3E}">
        <p14:creationId xmlns:p14="http://schemas.microsoft.com/office/powerpoint/2010/main" val="975327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26AB3B-ECDF-4A25-8AE7-E47652D98D91}"/>
              </a:ext>
            </a:extLst>
          </p:cNvPr>
          <p:cNvSpPr>
            <a:spLocks noGrp="1"/>
          </p:cNvSpPr>
          <p:nvPr>
            <p:ph type="title"/>
          </p:nvPr>
        </p:nvSpPr>
        <p:spPr>
          <a:xfrm>
            <a:off x="643467" y="321734"/>
            <a:ext cx="10905066" cy="1135737"/>
          </a:xfrm>
        </p:spPr>
        <p:txBody>
          <a:bodyPr>
            <a:normAutofit/>
          </a:bodyPr>
          <a:lstStyle/>
          <a:p>
            <a:r>
              <a:rPr lang="en-IN" sz="3600" dirty="0"/>
              <a:t>Git</a:t>
            </a:r>
          </a:p>
        </p:txBody>
      </p:sp>
      <p:sp>
        <p:nvSpPr>
          <p:cNvPr id="3" name="Content Placeholder 2">
            <a:extLst>
              <a:ext uri="{FF2B5EF4-FFF2-40B4-BE49-F238E27FC236}">
                <a16:creationId xmlns:a16="http://schemas.microsoft.com/office/drawing/2014/main" id="{BAD567BB-B8F1-4976-B77D-C280B57A8ECF}"/>
              </a:ext>
            </a:extLst>
          </p:cNvPr>
          <p:cNvSpPr>
            <a:spLocks noGrp="1"/>
          </p:cNvSpPr>
          <p:nvPr>
            <p:ph idx="1"/>
          </p:nvPr>
        </p:nvSpPr>
        <p:spPr>
          <a:xfrm>
            <a:off x="643467" y="1782981"/>
            <a:ext cx="10905066" cy="4393982"/>
          </a:xfrm>
        </p:spPr>
        <p:txBody>
          <a:bodyPr>
            <a:normAutofit/>
          </a:bodyPr>
          <a:lstStyle/>
          <a:p>
            <a:r>
              <a:rPr lang="en-IN" sz="2000" dirty="0"/>
              <a:t>Overview</a:t>
            </a:r>
          </a:p>
          <a:p>
            <a:pPr lvl="1"/>
            <a:r>
              <a:rPr lang="en-IN" sz="2000" dirty="0"/>
              <a:t>What – covered in previous</a:t>
            </a:r>
          </a:p>
          <a:p>
            <a:pPr lvl="1"/>
            <a:r>
              <a:rPr lang="en-IN" sz="2000" dirty="0"/>
              <a:t>Why – It is free and It is distributed, which gives the flexibility of low maintenance and high availability.</a:t>
            </a:r>
          </a:p>
          <a:p>
            <a:pPr lvl="1"/>
            <a:endParaRPr lang="en-IN" sz="2000" dirty="0"/>
          </a:p>
          <a:p>
            <a:r>
              <a:rPr lang="en-IN" sz="2000" dirty="0"/>
              <a:t>Git and GitHub</a:t>
            </a:r>
          </a:p>
          <a:p>
            <a:pPr lvl="1"/>
            <a:r>
              <a:rPr lang="en-IN" sz="2000" dirty="0"/>
              <a:t>Git is the application/Utility that let’s us to perform all the tasks like branching, merging and other version control related tasks.</a:t>
            </a:r>
          </a:p>
          <a:p>
            <a:pPr lvl="1"/>
            <a:r>
              <a:rPr lang="en-IN" sz="2000" dirty="0"/>
              <a:t>GitHub is the website that host Git on the internet and make the repositories available over the internet.</a:t>
            </a:r>
          </a:p>
          <a:p>
            <a:r>
              <a:rPr lang="en-IN" sz="2000" dirty="0"/>
              <a:t>Installation of GIT</a:t>
            </a:r>
          </a:p>
          <a:p>
            <a:pPr lvl="1"/>
            <a:r>
              <a:rPr lang="en-IN" sz="2000" dirty="0"/>
              <a:t>https://git-scm.com/downloads</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3747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B5DDCE-6EB6-4514-94AC-17E1F9A2D43B}"/>
              </a:ext>
            </a:extLst>
          </p:cNvPr>
          <p:cNvSpPr>
            <a:spLocks noGrp="1"/>
          </p:cNvSpPr>
          <p:nvPr>
            <p:ph type="title"/>
          </p:nvPr>
        </p:nvSpPr>
        <p:spPr>
          <a:xfrm>
            <a:off x="643467" y="321734"/>
            <a:ext cx="10905066" cy="1135737"/>
          </a:xfrm>
        </p:spPr>
        <p:txBody>
          <a:bodyPr>
            <a:normAutofit/>
          </a:bodyPr>
          <a:lstStyle/>
          <a:p>
            <a:r>
              <a:rPr lang="en-IN" sz="3600"/>
              <a:t>Git and Github setup </a:t>
            </a:r>
          </a:p>
        </p:txBody>
      </p:sp>
      <p:sp>
        <p:nvSpPr>
          <p:cNvPr id="4" name="Content Placeholder 2">
            <a:extLst>
              <a:ext uri="{FF2B5EF4-FFF2-40B4-BE49-F238E27FC236}">
                <a16:creationId xmlns:a16="http://schemas.microsoft.com/office/drawing/2014/main" id="{61F91CEE-3EC9-409F-89C6-312BA93B2548}"/>
              </a:ext>
            </a:extLst>
          </p:cNvPr>
          <p:cNvSpPr>
            <a:spLocks noGrp="1"/>
          </p:cNvSpPr>
          <p:nvPr>
            <p:ph idx="1"/>
          </p:nvPr>
        </p:nvSpPr>
        <p:spPr>
          <a:xfrm>
            <a:off x="643467" y="1577515"/>
            <a:ext cx="10905066" cy="4393982"/>
          </a:xfrm>
        </p:spPr>
        <p:txBody>
          <a:bodyPr>
            <a:normAutofit/>
          </a:bodyPr>
          <a:lstStyle/>
          <a:p>
            <a:r>
              <a:rPr lang="en-IN" sz="2000" dirty="0" err="1"/>
              <a:t>Github</a:t>
            </a:r>
            <a:endParaRPr lang="en-IN" sz="2000" dirty="0"/>
          </a:p>
          <a:p>
            <a:pPr lvl="1"/>
            <a:r>
              <a:rPr lang="en-IN" sz="2000" dirty="0" err="1"/>
              <a:t>Github</a:t>
            </a:r>
            <a:r>
              <a:rPr lang="en-IN" sz="2000" dirty="0"/>
              <a:t> setup is pretty straight forward.</a:t>
            </a:r>
          </a:p>
          <a:p>
            <a:pPr lvl="1"/>
            <a:endParaRPr lang="en-IN" sz="2000" dirty="0"/>
          </a:p>
          <a:p>
            <a:r>
              <a:rPr lang="en-IN" sz="2000" dirty="0"/>
              <a:t>Git and GitHub</a:t>
            </a:r>
          </a:p>
          <a:p>
            <a:pPr lvl="1"/>
            <a:r>
              <a:rPr lang="en-IN" sz="2000" dirty="0"/>
              <a:t>Git is the application/Utility that let’s us to perform all the tasks like branching, merging and other version control related tasks.</a:t>
            </a:r>
          </a:p>
          <a:p>
            <a:pPr lvl="1"/>
            <a:r>
              <a:rPr lang="en-IN" sz="2000" dirty="0"/>
              <a:t>GitHub is the website that host Git on the internet and make the repositories available over the internet.</a:t>
            </a:r>
          </a:p>
          <a:p>
            <a:r>
              <a:rPr lang="en-IN" sz="2000" dirty="0"/>
              <a:t>Installation of GIT</a:t>
            </a:r>
          </a:p>
          <a:p>
            <a:pPr lvl="1"/>
            <a:r>
              <a:rPr lang="en-IN" sz="2000" dirty="0"/>
              <a:t>https://git-scm.com/downloads</a:t>
            </a:r>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292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95E3AD-2DC5-485A-8944-FBB83BCB10F9}"/>
              </a:ext>
            </a:extLst>
          </p:cNvPr>
          <p:cNvSpPr>
            <a:spLocks noGrp="1"/>
          </p:cNvSpPr>
          <p:nvPr>
            <p:ph type="title"/>
          </p:nvPr>
        </p:nvSpPr>
        <p:spPr>
          <a:xfrm>
            <a:off x="643467" y="321734"/>
            <a:ext cx="10905066" cy="1135737"/>
          </a:xfrm>
        </p:spPr>
        <p:txBody>
          <a:bodyPr>
            <a:normAutofit/>
          </a:bodyPr>
          <a:lstStyle/>
          <a:p>
            <a:r>
              <a:rPr lang="en-IN" sz="3600"/>
              <a:t>Terms covered in this session</a:t>
            </a:r>
          </a:p>
        </p:txBody>
      </p:sp>
      <p:sp>
        <p:nvSpPr>
          <p:cNvPr id="3" name="Content Placeholder 2">
            <a:extLst>
              <a:ext uri="{FF2B5EF4-FFF2-40B4-BE49-F238E27FC236}">
                <a16:creationId xmlns:a16="http://schemas.microsoft.com/office/drawing/2014/main" id="{FF46AD07-9A68-4BA6-8597-A52A54DC3970}"/>
              </a:ext>
            </a:extLst>
          </p:cNvPr>
          <p:cNvSpPr>
            <a:spLocks noGrp="1"/>
          </p:cNvSpPr>
          <p:nvPr>
            <p:ph idx="1"/>
          </p:nvPr>
        </p:nvSpPr>
        <p:spPr>
          <a:xfrm>
            <a:off x="643467" y="1782981"/>
            <a:ext cx="10905066" cy="4393982"/>
          </a:xfrm>
        </p:spPr>
        <p:txBody>
          <a:bodyPr>
            <a:normAutofit/>
          </a:bodyPr>
          <a:lstStyle/>
          <a:p>
            <a:r>
              <a:rPr lang="en-IN" sz="2000"/>
              <a:t>Directory -&gt; Folder</a:t>
            </a:r>
          </a:p>
          <a:p>
            <a:r>
              <a:rPr lang="en-IN" sz="2000"/>
              <a:t>Terminal or Command Line -&gt; Interface for Text Commands</a:t>
            </a:r>
          </a:p>
          <a:p>
            <a:r>
              <a:rPr lang="en-IN" sz="2000"/>
              <a:t>CLI -&gt; Command Line Interface</a:t>
            </a:r>
          </a:p>
          <a:p>
            <a:r>
              <a:rPr lang="en-IN" sz="2000"/>
              <a:t>Cd -&gt; Change Directory</a:t>
            </a:r>
          </a:p>
          <a:p>
            <a:r>
              <a:rPr lang="en-IN" sz="2000"/>
              <a:t>Code Editor -&gt; Word processor for writing scripts/code</a:t>
            </a:r>
          </a:p>
          <a:p>
            <a:r>
              <a:rPr lang="en-IN" sz="2000"/>
              <a:t>Repository -&gt; Project/Project folder or The folder/place where the project is stored.</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9511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43</TotalTime>
  <Words>1187</Words>
  <Application>Microsoft Office PowerPoint</Application>
  <PresentationFormat>Widescreen</PresentationFormat>
  <Paragraphs>223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charter</vt:lpstr>
      <vt:lpstr>open sans</vt:lpstr>
      <vt:lpstr>Arial</vt:lpstr>
      <vt:lpstr>Arial</vt:lpstr>
      <vt:lpstr>Arial Narrow</vt:lpstr>
      <vt:lpstr>Calibri</vt:lpstr>
      <vt:lpstr>Calibri Light</vt:lpstr>
      <vt:lpstr>Georgia</vt:lpstr>
      <vt:lpstr>Office Theme</vt:lpstr>
      <vt:lpstr>PowerPoint Presentation</vt:lpstr>
      <vt:lpstr>Agenda</vt:lpstr>
      <vt:lpstr>Today’s Schedule</vt:lpstr>
      <vt:lpstr>Version Control</vt:lpstr>
      <vt:lpstr>PowerPoint Presentation</vt:lpstr>
      <vt:lpstr>Types of Version Control</vt:lpstr>
      <vt:lpstr>Git</vt:lpstr>
      <vt:lpstr>Git and Github setup </vt:lpstr>
      <vt:lpstr>Terms covered in this session</vt:lpstr>
      <vt:lpstr>Git commands</vt:lpstr>
      <vt:lpstr>Workflow</vt:lpstr>
      <vt:lpstr>PowerPoint Presentation</vt:lpstr>
      <vt:lpstr>Git Commands – Stage 2</vt:lpstr>
      <vt:lpstr>Git- Working with remotes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dc:creator>
  <cp:lastModifiedBy>Dheeraj</cp:lastModifiedBy>
  <cp:revision>2</cp:revision>
  <dcterms:created xsi:type="dcterms:W3CDTF">2020-12-06T05:37:08Z</dcterms:created>
  <dcterms:modified xsi:type="dcterms:W3CDTF">2020-12-06T06:20:47Z</dcterms:modified>
</cp:coreProperties>
</file>