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4063-168E-4EF3-92D6-A3DE018E0EE0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34B5-44ED-42D7-B360-FEE21EE1586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33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code will continuously print out the value of 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long as it is less than 10. The loop starts with 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equal to 0, and increments </a:t>
            </a:r>
            <a:r>
              <a:rPr lang="en-US" dirty="0" err="1"/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by 1 with each iteration of the loop until it reaches 10.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334B5-44ED-42D7-B360-FEE21EE15866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83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334B5-44ED-42D7-B360-FEE21EE15866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86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904085-CCBB-4CD1-9F96-5E7F2EA83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701"/>
            <a:ext cx="12266762" cy="7072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7F48A-E671-49FC-8E19-4CFDB15287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10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  <a:latin typeface="Brush Script MT" panose="03060802040406070304" pitchFamily="66" charset="0"/>
              </a:defRPr>
            </a:lvl1pPr>
          </a:lstStyle>
          <a:p>
            <a:r>
              <a:rPr lang="en-US" dirty="0"/>
              <a:t>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1B6C4-64B5-4612-B7A9-A1786C765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1103" y="362619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erlin Sans FB" panose="020E0602020502020306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Prepared by: 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099F-8703-4017-A97E-4E6D514D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8A9F-4086-42E0-A381-5A0299A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5C1D-5E9D-45BE-9551-D52A9FA2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2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F644-87C3-46D6-9F11-DA8964A4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ADB4A-8B5F-4043-AD35-9F0A6542F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BF2B-FBE6-4AF8-A0C7-BE10B0A0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BC3B-7658-4525-A207-A734A908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A81FF-FFDD-4443-8EEA-B9F6B455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4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C36C0-2B26-443D-A3DD-2E32DD38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F2D40-0B3E-4541-85D4-5D80F5ED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D4DF-1733-4082-9F3D-89C4ABE8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8E69-6C9C-4721-85EE-0D937CBE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BFF1-EBE5-4C94-A287-4007233F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794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B931-D624-4A49-8F8B-9D559E0F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173941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CF69-D384-4528-BCB5-A3E50B97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5E14-0701-4A02-8D6B-A5BF2A45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455C-69DC-4754-BAA0-F26EF2B4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A007-DD8F-4885-BDC3-53707EA6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E439-575B-4DFB-8488-A4F5D332E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5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2BDFB-AFDA-4BD7-892D-07C5F14CF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80094" y="1200150"/>
            <a:ext cx="10058400" cy="5657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86931-C811-4B3A-932B-D402668FC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20" y="4827068"/>
            <a:ext cx="1927212" cy="19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C7E6-C424-4FAF-9FE5-2D456C94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C301-04F6-42B5-9416-209048FD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C893-BC61-4E77-8343-A8028579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E48D-683D-44D0-8FC2-09DA627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45EF-11D5-4807-8438-3869A1D8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25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6061-AD32-4474-9550-415A1034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D124-A793-4AA4-A93F-21C69D6AD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E68B-830A-4BA3-AB4B-12843AF5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20281-435B-4193-B123-6278B7D2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0199-CE67-4CC4-8054-9E64FA42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BFB6-5804-4AC5-A6D3-CAAADAD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12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57B-4AD2-40FA-9349-412CFB5A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D7AAE-5E6C-4C1A-B0E8-3F73AD44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D97DC-AEE7-4DCE-93F3-B6E52204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CEF5B-8699-40F3-B08C-0473B8D1F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3C256-8B0B-48B5-9274-65CA4022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D4D2C-4EC3-40EA-B64F-DB130D76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56BB5-12B7-44F1-BAB0-056D20C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39BDA-09F6-47EF-B950-47DC587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52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9195-9316-4389-A8A3-7F6A70C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10111-72FC-4F6C-883D-49D4FF25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B762-8559-4100-9894-AC0B46AD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17FB-512A-4F3D-BA8E-5FB22D7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25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A3B2E2-FFB5-497C-96CD-F4C800457260}"/>
              </a:ext>
            </a:extLst>
          </p:cNvPr>
          <p:cNvSpPr/>
          <p:nvPr/>
        </p:nvSpPr>
        <p:spPr>
          <a:xfrm>
            <a:off x="0" y="-182880"/>
            <a:ext cx="12192000" cy="19594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7CA2A-F3BC-47B4-860B-1201390C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E8DB2-F2D4-4C74-8DA6-C6EF5B73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9CA51-3023-4FDC-B71E-C52AB2A3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D68CF6-9FAD-4952-98CA-2BEF8342F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35035"/>
            <a:ext cx="12158411" cy="7015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6F041-B00D-499B-A6F9-C620E135A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23" y="1305227"/>
            <a:ext cx="4247546" cy="42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6CF1-1193-477F-A53D-CAC21DBA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4809-54B4-49A3-A4A0-B3BA1AB1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906C0-82AD-4D3D-B426-C69458C9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538E-8323-4E0E-AA19-8A9FB08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83F6-3D84-442C-B071-EB0FA757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7C4C-CB6E-4254-A14C-7F81002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3253-EEF6-4F11-85E0-15F16F7F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69583-30CE-42C2-9780-6B4ADAB4A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2B49-5817-479B-904F-81101928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A2AC-CC45-4664-8051-276E9CEF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D5E60-2C14-4FAC-9E00-3AE888F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1F6A-C6A0-4453-B6E3-E970331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72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41912-13C8-4ABD-9908-7ADC5C1D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DBA7-9CB7-4FEE-BB59-1E329535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8158-7660-46B4-B805-CC88CAA5F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9D-C6F4-498D-A547-6AEF0167DE54}" type="datetimeFigureOut">
              <a:rPr lang="en-PH" smtClean="0"/>
              <a:t>12/03/2023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DD2B-6AE8-4399-AA1F-0C5E3CF5F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7B59-9BCD-4B73-B198-E9EAFA0F2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FC62-4159-4C7F-94B3-877F6A86AC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4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103189-6E75-4AD3-B7C7-172F70AB5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öhne"/>
              </a:rPr>
              <a:t>While Loop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F38E8F-CD7C-4F7A-8FE5-2D2D1306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587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8821-5B4A-4EE5-992C-3DA4F739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6B51-0380-4805-970B-0C32B139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87" y="1467407"/>
            <a:ext cx="7909338" cy="4351338"/>
          </a:xfrm>
        </p:spPr>
      </p:pic>
      <p:pic>
        <p:nvPicPr>
          <p:cNvPr id="1026" name="Picture 2" descr="Image result for java logo">
            <a:extLst>
              <a:ext uri="{FF2B5EF4-FFF2-40B4-BE49-F238E27FC236}">
                <a16:creationId xmlns:a16="http://schemas.microsoft.com/office/drawing/2014/main" id="{32785C4A-E22F-4E4B-B890-AC1BDCCF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13" y="1401010"/>
            <a:ext cx="4696398" cy="26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88E-0BBE-4FE4-8BA3-B6DF27A6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7D7D-E53B-4264-ACEB-6206EB43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B9B81-C1F6-4111-BE57-2C5306C2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2" y="1713174"/>
            <a:ext cx="9232237" cy="3622397"/>
          </a:xfrm>
          <a:prstGeom prst="rect">
            <a:avLst/>
          </a:prstGeom>
        </p:spPr>
      </p:pic>
      <p:pic>
        <p:nvPicPr>
          <p:cNvPr id="6" name="Picture 2" descr="Image result for java logo">
            <a:extLst>
              <a:ext uri="{FF2B5EF4-FFF2-40B4-BE49-F238E27FC236}">
                <a16:creationId xmlns:a16="http://schemas.microsoft.com/office/drawing/2014/main" id="{529DB067-53CD-49D3-A148-E4709684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54" y="1966620"/>
            <a:ext cx="2905624" cy="16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47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BB76-2EB8-4843-9D74-E1BBCBE1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D2-4D21-40BA-93F2-5368EB72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A1C6-D904-4AAD-B345-0A6864A6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1" y="1766707"/>
            <a:ext cx="9591232" cy="40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6240-A00B-4DB4-AA50-85217E2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CFD-0CCF-4F02-AA73-C57D3E1E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15203-E362-46E3-BAEC-A97E245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9" y="1825625"/>
            <a:ext cx="9584501" cy="37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0697-4884-4E77-8DE5-B9FF6A38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1EF6-8BC5-4008-8B28-BB293E52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7D9D9-1BDE-4409-B05B-EFA7589B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03" y="1272871"/>
            <a:ext cx="8540685" cy="49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D5BB-9230-43F3-AADF-B96233C3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1C19F8-F888-4C8D-B3EB-DAC53FA6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457" y="2103507"/>
            <a:ext cx="3383711" cy="26509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076A3-ECAB-4E9A-93FB-6251EDB56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99" y="1725105"/>
            <a:ext cx="7391399" cy="4656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8E21E-F123-4E45-9DDA-ACE8B690C892}"/>
              </a:ext>
            </a:extLst>
          </p:cNvPr>
          <p:cNvSpPr txBox="1"/>
          <p:nvPr/>
        </p:nvSpPr>
        <p:spPr>
          <a:xfrm>
            <a:off x="1159496" y="1078774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BF5C4-376E-4CCC-B680-CD626BB0A548}"/>
              </a:ext>
            </a:extLst>
          </p:cNvPr>
          <p:cNvSpPr txBox="1"/>
          <p:nvPr/>
        </p:nvSpPr>
        <p:spPr>
          <a:xfrm>
            <a:off x="8022457" y="1304399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E1E2-8D85-461C-985D-0409DDFE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CF45-9A3F-4042-89CC-DB1B4A3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1A8D8-2FE9-4373-8C00-0641EFBB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8" y="1599382"/>
            <a:ext cx="7194469" cy="4650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54D3A-FEFC-4B3D-9520-A079C2A3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669" y="1809897"/>
            <a:ext cx="3152775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5E6A5C-C3F1-4DA4-A9B3-4ACE3B1CC5A0}"/>
              </a:ext>
            </a:extLst>
          </p:cNvPr>
          <p:cNvSpPr txBox="1"/>
          <p:nvPr/>
        </p:nvSpPr>
        <p:spPr>
          <a:xfrm>
            <a:off x="8022457" y="1304399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5AA20-5175-4303-AA35-69DBF223308D}"/>
              </a:ext>
            </a:extLst>
          </p:cNvPr>
          <p:cNvSpPr txBox="1"/>
          <p:nvPr/>
        </p:nvSpPr>
        <p:spPr>
          <a:xfrm>
            <a:off x="1848105" y="955414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4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EDC86C-4136-42D4-81DC-CD678B0B4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19" r="3581" b="2314"/>
          <a:stretch/>
        </p:blipFill>
        <p:spPr>
          <a:xfrm>
            <a:off x="861816" y="1329178"/>
            <a:ext cx="10129838" cy="3384224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B1CC811-CA84-4A0A-AB08-11269283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27C814-4B1C-4C2B-A0C6-6DA06D966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066" t="-2958" r="5066" b="2958"/>
          <a:stretch/>
        </p:blipFill>
        <p:spPr>
          <a:xfrm>
            <a:off x="5294685" y="3144256"/>
            <a:ext cx="6270208" cy="162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EFF7-C702-4B9C-9DF3-7AFF912A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986" y="500062"/>
            <a:ext cx="453507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FLOW CHART</a:t>
            </a:r>
            <a:endParaRPr lang="en-PH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DFCF10-4F11-4885-866C-824D4654A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52" y="1495687"/>
            <a:ext cx="4675695" cy="4782484"/>
          </a:xfrm>
        </p:spPr>
      </p:pic>
    </p:spTree>
    <p:extLst>
      <p:ext uri="{BB962C8B-B14F-4D97-AF65-F5344CB8AC3E}">
        <p14:creationId xmlns:p14="http://schemas.microsoft.com/office/powerpoint/2010/main" val="39314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 ng larawan para sa PHP LOGO">
            <a:extLst>
              <a:ext uri="{FF2B5EF4-FFF2-40B4-BE49-F238E27FC236}">
                <a16:creationId xmlns:a16="http://schemas.microsoft.com/office/drawing/2014/main" id="{67F56121-D8FB-48B9-8F43-1478CBF2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58" y="1282901"/>
            <a:ext cx="2752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8F4EBC-ED2D-4BAB-BFC9-80886856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22" y="2636144"/>
            <a:ext cx="45350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Codes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6DEA-DBB9-4E22-ABF7-E63BB9B96276}"/>
              </a:ext>
            </a:extLst>
          </p:cNvPr>
          <p:cNvSpPr txBox="1"/>
          <p:nvPr/>
        </p:nvSpPr>
        <p:spPr>
          <a:xfrm>
            <a:off x="1689868" y="4572000"/>
            <a:ext cx="8025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/>
              <a:t>Note: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 declaring </a:t>
            </a:r>
            <a:r>
              <a:rPr lang="en-US" sz="2400" b="1" dirty="0">
                <a:solidFill>
                  <a:schemeClr val="accent1"/>
                </a:solidFill>
              </a:rPr>
              <a:t>PHP variables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, it must be start with a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sign</a:t>
            </a:r>
          </a:p>
          <a:p>
            <a:pPr algn="just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followed by variable name.  Ex. 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number,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txt,  </a:t>
            </a:r>
            <a:r>
              <a:rPr lang="en-US" sz="2400" b="1" dirty="0">
                <a:solidFill>
                  <a:srgbClr val="FF0000"/>
                </a:solidFill>
              </a:rPr>
              <a:t>$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, etc.</a:t>
            </a:r>
            <a:endParaRPr lang="en-PH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EECEC-57C9-4BFA-8457-191BDED4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04" y="918831"/>
            <a:ext cx="5097544" cy="343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1FE-E088-4F8F-B3B9-2D3C9987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647" y="3159"/>
            <a:ext cx="689261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Fibonacci Sequence</a:t>
            </a:r>
            <a:endParaRPr lang="en-PH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1266F-F1E0-4829-B4A4-34E2668A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3" y="2075956"/>
            <a:ext cx="8398024" cy="374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C6948-9571-497D-B5E3-D7CA690A89D9}"/>
              </a:ext>
            </a:extLst>
          </p:cNvPr>
          <p:cNvSpPr txBox="1"/>
          <p:nvPr/>
        </p:nvSpPr>
        <p:spPr>
          <a:xfrm>
            <a:off x="9412234" y="1711607"/>
            <a:ext cx="1544855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13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21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34</a:t>
            </a:r>
            <a:r>
              <a:rPr lang="en-US" sz="2000" b="1" dirty="0"/>
              <a:t> </a:t>
            </a:r>
            <a:endParaRPr lang="en-PH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0ED8D-423B-4F89-B602-04FE9BBDEF8D}"/>
              </a:ext>
            </a:extLst>
          </p:cNvPr>
          <p:cNvSpPr txBox="1"/>
          <p:nvPr/>
        </p:nvSpPr>
        <p:spPr>
          <a:xfrm>
            <a:off x="914400" y="6049517"/>
            <a:ext cx="389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 </a:t>
            </a:r>
            <a:r>
              <a:rPr lang="en-US" b="1" dirty="0"/>
              <a:t>Save your file as “</a:t>
            </a:r>
            <a:r>
              <a:rPr lang="en-US" b="1" dirty="0" err="1"/>
              <a:t>filename.php</a:t>
            </a:r>
            <a:r>
              <a:rPr lang="en-US" b="1" dirty="0"/>
              <a:t>”</a:t>
            </a:r>
            <a:endParaRPr lang="en-P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F75BB-22B8-47B3-B280-A2CEA72729BA}"/>
              </a:ext>
            </a:extLst>
          </p:cNvPr>
          <p:cNvSpPr txBox="1"/>
          <p:nvPr/>
        </p:nvSpPr>
        <p:spPr>
          <a:xfrm>
            <a:off x="1234911" y="1388442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595FC-03FA-45F8-9398-B2E00D91F433}"/>
              </a:ext>
            </a:extLst>
          </p:cNvPr>
          <p:cNvSpPr txBox="1"/>
          <p:nvPr/>
        </p:nvSpPr>
        <p:spPr>
          <a:xfrm>
            <a:off x="9154259" y="898248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7E5B-9634-4631-B115-8A1CD7C6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02CF-8055-42B1-86B7-2C99C830B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0F41C-2B45-46F4-B576-A518ED80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581" y="2526383"/>
            <a:ext cx="5176101" cy="3289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3273D-7510-4D89-9984-BF1D39B9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81" y="2116415"/>
            <a:ext cx="4486438" cy="2408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F14A6-C964-47EA-B405-62B628107249}"/>
              </a:ext>
            </a:extLst>
          </p:cNvPr>
          <p:cNvSpPr txBox="1"/>
          <p:nvPr/>
        </p:nvSpPr>
        <p:spPr>
          <a:xfrm>
            <a:off x="1319752" y="1793249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0A49E-0E3A-4802-91AB-8FFB8B8FCF0C}"/>
              </a:ext>
            </a:extLst>
          </p:cNvPr>
          <p:cNvSpPr txBox="1"/>
          <p:nvPr/>
        </p:nvSpPr>
        <p:spPr>
          <a:xfrm>
            <a:off x="9434211" y="2116414"/>
            <a:ext cx="16482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58F0-D295-4E2E-8554-52FC28E7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900E-45AE-4946-8B73-57810846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3074" name="Picture 2" descr="Image result for javascript logo">
            <a:extLst>
              <a:ext uri="{FF2B5EF4-FFF2-40B4-BE49-F238E27FC236}">
                <a16:creationId xmlns:a16="http://schemas.microsoft.com/office/drawing/2014/main" id="{77E1A369-60A9-4291-9D32-7D20E68F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73" y="1934704"/>
            <a:ext cx="2988592" cy="2988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9A30F-5DF5-41F5-96B5-D93386E7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08" y="2024747"/>
            <a:ext cx="7077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1A6ED-F8DB-464E-A9AF-7C9E5382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83" y="1544398"/>
            <a:ext cx="4652128" cy="3769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46D15-E40B-4D3E-AE97-A3C7FD39F3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186" b="15166"/>
          <a:stretch/>
        </p:blipFill>
        <p:spPr>
          <a:xfrm>
            <a:off x="7126122" y="1253592"/>
            <a:ext cx="1584244" cy="4350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393B3-BF53-4D51-899A-4B434F4EC725}"/>
              </a:ext>
            </a:extLst>
          </p:cNvPr>
          <p:cNvSpPr txBox="1"/>
          <p:nvPr/>
        </p:nvSpPr>
        <p:spPr>
          <a:xfrm>
            <a:off x="1715678" y="816345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F1B4F-CA87-47AB-BFB2-3C8C3DB66E0E}"/>
              </a:ext>
            </a:extLst>
          </p:cNvPr>
          <p:cNvSpPr txBox="1"/>
          <p:nvPr/>
        </p:nvSpPr>
        <p:spPr>
          <a:xfrm>
            <a:off x="7283294" y="674943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F3DAB8-B9FB-45FC-B590-773AEA90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02" y="909123"/>
            <a:ext cx="5236442" cy="45261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94CB7-5644-43CA-A843-39FCB494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58166-0067-4F83-AB12-0BF34DE78D23}"/>
              </a:ext>
            </a:extLst>
          </p:cNvPr>
          <p:cNvSpPr txBox="1"/>
          <p:nvPr/>
        </p:nvSpPr>
        <p:spPr>
          <a:xfrm>
            <a:off x="6334812" y="357821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Code:</a:t>
            </a:r>
            <a:endParaRPr lang="en-PH" sz="3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E353B-453C-4671-BFCC-BA4D640EE139}"/>
              </a:ext>
            </a:extLst>
          </p:cNvPr>
          <p:cNvSpPr txBox="1"/>
          <p:nvPr/>
        </p:nvSpPr>
        <p:spPr>
          <a:xfrm>
            <a:off x="5722070" y="4233626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Output:</a:t>
            </a:r>
            <a:endParaRPr lang="en-PH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0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atchfulEye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chfulEyetheme3" id="{2B7A1485-DF89-4000-AE88-8FF0EDF8806B}" vid="{D34CCBC1-BB87-4049-80C1-FB628E1B8B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WatchfulEyetheme3</Template>
  <TotalTime>188</TotalTime>
  <Words>132</Words>
  <Application>Microsoft Office PowerPoint</Application>
  <PresentationFormat>Widescreen</PresentationFormat>
  <Paragraphs>32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Berlin Sans FB</vt:lpstr>
      <vt:lpstr>Brush Script MT</vt:lpstr>
      <vt:lpstr>Calibri</vt:lpstr>
      <vt:lpstr>Calibri Light</vt:lpstr>
      <vt:lpstr>Century Gothic</vt:lpstr>
      <vt:lpstr>Söhne</vt:lpstr>
      <vt:lpstr>WatchfulEyetheme3</vt:lpstr>
      <vt:lpstr>While Loop</vt:lpstr>
      <vt:lpstr>PowerPoint Presentation</vt:lpstr>
      <vt:lpstr>FLOW CHART</vt:lpstr>
      <vt:lpstr>Codes</vt:lpstr>
      <vt:lpstr>Fibonacci Sequence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Watchful Eye</dc:creator>
  <cp:lastModifiedBy>DepED</cp:lastModifiedBy>
  <cp:revision>31</cp:revision>
  <dcterms:created xsi:type="dcterms:W3CDTF">2022-10-01T00:09:24Z</dcterms:created>
  <dcterms:modified xsi:type="dcterms:W3CDTF">2023-03-12T14:10:51Z</dcterms:modified>
</cp:coreProperties>
</file>