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naheim"/>
      <p:regular r:id="rId17"/>
      <p:bold r:id="rId18"/>
    </p:embeddedFont>
    <p:embeddedFont>
      <p:font typeface="Barlow Condensed ExtraBold"/>
      <p:bold r:id="rId19"/>
      <p:boldItalic r:id="rId20"/>
    </p:embeddedFont>
    <p:embeddedFont>
      <p:font typeface="Overpass Mono"/>
      <p:regular r:id="rId21"/>
      <p:bold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Italic.fntdata"/><Relationship Id="rId22" Type="http://schemas.openxmlformats.org/officeDocument/2006/relationships/font" Target="fonts/OverpassMono-bold.fntdata"/><Relationship Id="rId21" Type="http://schemas.openxmlformats.org/officeDocument/2006/relationships/font" Target="fonts/OverpassMono-regular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aheim-regular.fntdata"/><Relationship Id="rId16" Type="http://schemas.openxmlformats.org/officeDocument/2006/relationships/slide" Target="slides/slide11.xml"/><Relationship Id="rId19" Type="http://schemas.openxmlformats.org/officeDocument/2006/relationships/font" Target="fonts/BarlowCondensedExtraBold-bold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a08af62c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fa08af62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a0583b5ef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a0583b5ef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a0583b5e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a0583b5e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a08af62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a08af62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a08af62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a08af62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a08af62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a08af62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a08af62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a08af62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a0583b5ef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a0583b5ef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a08af62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fa08af62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a08af62c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a08af62c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Bearcat Manager</a:t>
            </a:r>
            <a:endParaRPr/>
          </a:p>
        </p:txBody>
      </p:sp>
      <p:sp>
        <p:nvSpPr>
          <p:cNvPr id="335" name="Google Shape;335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Manikala Chevitipalli, </a:t>
            </a:r>
            <a:r>
              <a:rPr lang="en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Anthony Jack,</a:t>
            </a:r>
            <a:r>
              <a:rPr lang="en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Sai Achyuth Konda, Darren Ross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5"/>
          <p:cNvSpPr txBox="1"/>
          <p:nvPr>
            <p:ph type="title"/>
          </p:nvPr>
        </p:nvSpPr>
        <p:spPr>
          <a:xfrm>
            <a:off x="2660650" y="205500"/>
            <a:ext cx="52362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395" name="Google Shape;395;p3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436326" y="1951375"/>
            <a:ext cx="51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 along with mission to create Bearcat Manager.</a:t>
            </a:r>
            <a:endParaRPr/>
          </a:p>
        </p:txBody>
      </p:sp>
      <p:sp>
        <p:nvSpPr>
          <p:cNvPr id="341" name="Google Shape;341;p27"/>
          <p:cNvSpPr txBox="1"/>
          <p:nvPr>
            <p:ph type="title"/>
          </p:nvPr>
        </p:nvSpPr>
        <p:spPr>
          <a:xfrm>
            <a:off x="436325" y="205500"/>
            <a:ext cx="68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47" name="Google Shape;347;p28"/>
          <p:cNvSpPr txBox="1"/>
          <p:nvPr>
            <p:ph idx="1" type="subTitle"/>
          </p:nvPr>
        </p:nvSpPr>
        <p:spPr>
          <a:xfrm flipH="1">
            <a:off x="720000" y="1498475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Ourselves and what Bearcat Manager 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53" name="Google Shape;353;p29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*List Problem Statement Here*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*Web App denoting the online service to Admins and Users*</a:t>
            </a:r>
            <a:endParaRPr/>
          </a:p>
        </p:txBody>
      </p:sp>
      <p:sp>
        <p:nvSpPr>
          <p:cNvPr id="359" name="Google Shape;359;p30"/>
          <p:cNvSpPr txBox="1"/>
          <p:nvPr>
            <p:ph type="title"/>
          </p:nvPr>
        </p:nvSpPr>
        <p:spPr>
          <a:xfrm>
            <a:off x="409300" y="205500"/>
            <a:ext cx="5484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1941750" y="1532700"/>
            <a:ext cx="52605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List of SHALLs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1941750" y="1532700"/>
            <a:ext cx="52605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List of Non-Functional Requirements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Plan</a:t>
            </a:r>
            <a:endParaRPr/>
          </a:p>
        </p:txBody>
      </p:sp>
      <p:sp>
        <p:nvSpPr>
          <p:cNvPr id="377" name="Google Shape;377;p33"/>
          <p:cNvSpPr txBox="1"/>
          <p:nvPr>
            <p:ph idx="1" type="subTitle"/>
          </p:nvPr>
        </p:nvSpPr>
        <p:spPr>
          <a:xfrm flipH="1">
            <a:off x="1456625" y="1617100"/>
            <a:ext cx="6267000" cy="20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goes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996600" y="321550"/>
            <a:ext cx="76578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accomplished so far?</a:t>
            </a:r>
            <a:endParaRPr/>
          </a:p>
        </p:txBody>
      </p:sp>
      <p:sp>
        <p:nvSpPr>
          <p:cNvPr id="383" name="Google Shape;383;p34"/>
          <p:cNvSpPr txBox="1"/>
          <p:nvPr/>
        </p:nvSpPr>
        <p:spPr>
          <a:xfrm>
            <a:off x="1727200" y="1959875"/>
            <a:ext cx="5910000" cy="1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Reflect on GitHub Wiki Pages and small code project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