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4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7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9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7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1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0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0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9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4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2024-06-08T09:16:24.507</dcterms:created>
  <dc:creator>kjh12</dc:creator>
  <cp:lastModifiedBy>kjh12</cp:lastModifiedBy>
  <dcterms:modified xsi:type="dcterms:W3CDTF">2024-06-08T09:18:30.526</dcterms:modified>
  <cp:revision>1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