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8" r:id="rId24"/>
    <p:sldId id="289" r:id="rId25"/>
    <p:sldId id="290" r:id="rId26"/>
    <p:sldId id="291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presProps" Target="presProps.xml"  /><Relationship Id="rId29" Type="http://schemas.openxmlformats.org/officeDocument/2006/relationships/viewProps" Target="viewProps.xml"  /><Relationship Id="rId3" Type="http://schemas.openxmlformats.org/officeDocument/2006/relationships/slide" Target="slides/slide2.xml"  /><Relationship Id="rId30" Type="http://schemas.openxmlformats.org/officeDocument/2006/relationships/theme" Target="theme/theme1.xml"  /><Relationship Id="rId31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4.jpe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jpe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jpe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jpe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jpe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jpe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jpe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4.jpe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5.jpe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jpe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42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957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696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66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29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189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6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70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18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49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277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5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81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37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285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561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339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440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11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5030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90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273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225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490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349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89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화면 슬라이드 쇼(4:3)</ep:PresentationFormat>
  <ep:Paragraphs>0</ep:Paragraphs>
  <ep:Slides>26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2024-06-08T09:16:24.507</dcterms:created>
  <dc:creator>kjh12</dc:creator>
  <cp:lastModifiedBy>kjh12</cp:lastModifiedBy>
  <dcterms:modified xsi:type="dcterms:W3CDTF">2024-06-09T12:30:42.407</dcterms:modified>
  <cp:revision>4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