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0"/>
              <a:buNone/>
              <a:defRPr sz="12000"/>
            </a:lvl1pPr>
            <a:lvl2pPr lvl="1">
              <a:spcBef>
                <a:spcPts val="0"/>
              </a:spcBef>
              <a:buSzPts val="12000"/>
              <a:buNone/>
              <a:defRPr sz="12000"/>
            </a:lvl2pPr>
            <a:lvl3pPr lvl="2">
              <a:spcBef>
                <a:spcPts val="0"/>
              </a:spcBef>
              <a:buSzPts val="12000"/>
              <a:buNone/>
              <a:defRPr sz="12000"/>
            </a:lvl3pPr>
            <a:lvl4pPr lvl="3">
              <a:spcBef>
                <a:spcPts val="0"/>
              </a:spcBef>
              <a:buSzPts val="12000"/>
              <a:buNone/>
              <a:defRPr sz="12000"/>
            </a:lvl4pPr>
            <a:lvl5pPr lvl="4">
              <a:spcBef>
                <a:spcPts val="0"/>
              </a:spcBef>
              <a:buSzPts val="12000"/>
              <a:buNone/>
              <a:defRPr sz="12000"/>
            </a:lvl5pPr>
            <a:lvl6pPr lvl="5">
              <a:spcBef>
                <a:spcPts val="0"/>
              </a:spcBef>
              <a:buSzPts val="12000"/>
              <a:buNone/>
              <a:defRPr sz="12000"/>
            </a:lvl6pPr>
            <a:lvl7pPr lvl="6">
              <a:spcBef>
                <a:spcPts val="0"/>
              </a:spcBef>
              <a:buSzPts val="12000"/>
              <a:buNone/>
              <a:defRPr sz="12000"/>
            </a:lvl7pPr>
            <a:lvl8pPr lvl="7">
              <a:spcBef>
                <a:spcPts val="0"/>
              </a:spcBef>
              <a:buSzPts val="12000"/>
              <a:buNone/>
              <a:defRPr sz="12000"/>
            </a:lvl8pPr>
            <a:lvl9pPr lvl="8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Manipulación de Imágenes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725" y="314475"/>
            <a:ext cx="1129900" cy="1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11125" y="3740525"/>
            <a:ext cx="8282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580225" y="3933025"/>
            <a:ext cx="8282400" cy="957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Clases: Image, BitMap...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Cargar la imagen en el pictureBox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434125" y="19179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Guardar la imagen en un archivo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0" y="2651400"/>
            <a:ext cx="4549375" cy="24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125" y="1251150"/>
            <a:ext cx="60388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1750" y="2119228"/>
            <a:ext cx="731875" cy="64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7229" y="372500"/>
            <a:ext cx="731868" cy="64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Resultado: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272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6100" y="372501"/>
            <a:ext cx="5100325" cy="44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87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/>
              <a:t>¿Preguntas?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0" y="1258400"/>
            <a:ext cx="4762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Estrategia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Trasladar la estrategia a código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Array de colores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Carga de imágen inicial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Crear una nueva imagen de 9 fotogramas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Pintar cada pixel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Cargar la imagen en el pictureBox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Guardar la imagen en un fichero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s"/>
              <a:t>Preguntas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Objetivo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00" y="1655945"/>
            <a:ext cx="1282379" cy="115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176" y="1400725"/>
            <a:ext cx="1830674" cy="16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2651720" y="1897221"/>
            <a:ext cx="1086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094" y="1799064"/>
            <a:ext cx="920987" cy="76599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5153090" y="1897221"/>
            <a:ext cx="1086300" cy="6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6500" y="29380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Imagen Inicial			Procesado			Generar Imagen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Una imágen es un rectángulo de píxeles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38" y="1330775"/>
            <a:ext cx="3701825" cy="2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2950" y="1429074"/>
            <a:ext cx="1171475" cy="117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2464425" y="1851025"/>
            <a:ext cx="1653600" cy="24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 b="0" l="23961" r="23120" t="0"/>
          <a:stretch/>
        </p:blipFill>
        <p:spPr>
          <a:xfrm>
            <a:off x="1017400" y="3165575"/>
            <a:ext cx="1579475" cy="11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719625" y="2482975"/>
            <a:ext cx="198300" cy="78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146300" y="2482975"/>
            <a:ext cx="198300" cy="78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292950" y="2482975"/>
            <a:ext cx="198300" cy="789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017400" y="4337050"/>
            <a:ext cx="6369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9900FF"/>
                </a:solidFill>
              </a:rPr>
              <a:t>Cada color contiene una parte de rojo, otra de azul y otra de verde.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9900FF"/>
                </a:solidFill>
              </a:rPr>
              <a:t>Obtendremos esos valores y haremos la media para obtener un tono.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106150" y="0"/>
            <a:ext cx="2037900" cy="51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/>
              <a:t>Estrategia 1/2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50" y="945287"/>
            <a:ext cx="4766150" cy="35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Generar una nueva imágen con nueve imágenes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7106150" y="0"/>
            <a:ext cx="2037900" cy="51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/>
              <a:t>Estrategia 2/2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50" y="1341149"/>
            <a:ext cx="1129900" cy="11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1947050" y="1442075"/>
            <a:ext cx="7047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947050" y="1792675"/>
            <a:ext cx="7047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947050" y="2143275"/>
            <a:ext cx="7047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17550" y="4410000"/>
            <a:ext cx="6520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/>
              <a:t>Según el tono ( 0-84 / 85-195 / 196-255 ), pasaremos uno de los tres colores definidos para ese fotograma, así para los nueve.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Array de colores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675" y="1248425"/>
            <a:ext cx="5964817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650" y="0"/>
            <a:ext cx="3224350" cy="24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Cargar la Imágen Inicial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450" y="1463999"/>
            <a:ext cx="6897900" cy="25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Crear la nueva imagen con los 9 fotogramas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13509" t="0"/>
          <a:stretch/>
        </p:blipFill>
        <p:spPr>
          <a:xfrm>
            <a:off x="311700" y="1175500"/>
            <a:ext cx="7234600" cy="2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4075"/>
            <a:ext cx="3865900" cy="28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Pintando cada pixel...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596" y="0"/>
            <a:ext cx="545840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2400" y="3809575"/>
            <a:ext cx="1129900" cy="10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