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300"/>
              <a:buChar char="●"/>
              <a:defRPr/>
            </a:lvl1pPr>
            <a:lvl2pPr lvl="1" rtl="0">
              <a:spcBef>
                <a:spcPts val="0"/>
              </a:spcBef>
              <a:buSzPts val="1100"/>
              <a:buChar char="○"/>
              <a:defRPr/>
            </a:lvl2pPr>
            <a:lvl3pPr lvl="2" rtl="0">
              <a:spcBef>
                <a:spcPts val="0"/>
              </a:spcBef>
              <a:buSzPts val="1100"/>
              <a:buChar char="■"/>
              <a:defRPr/>
            </a:lvl3pPr>
            <a:lvl4pPr lvl="3" rtl="0">
              <a:spcBef>
                <a:spcPts val="0"/>
              </a:spcBef>
              <a:buSzPts val="1100"/>
              <a:buChar char="●"/>
              <a:defRPr/>
            </a:lvl4pPr>
            <a:lvl5pPr lvl="4" rtl="0">
              <a:spcBef>
                <a:spcPts val="0"/>
              </a:spcBef>
              <a:buSzPts val="1100"/>
              <a:buChar char="○"/>
              <a:defRPr/>
            </a:lvl5pPr>
            <a:lvl6pPr lvl="5" rtl="0">
              <a:spcBef>
                <a:spcPts val="0"/>
              </a:spcBef>
              <a:buSzPts val="1100"/>
              <a:buChar char="■"/>
              <a:defRPr/>
            </a:lvl6pPr>
            <a:lvl7pPr lvl="6" rtl="0">
              <a:spcBef>
                <a:spcPts val="0"/>
              </a:spcBef>
              <a:buSzPts val="1100"/>
              <a:buChar char="●"/>
              <a:defRPr/>
            </a:lvl7pPr>
            <a:lvl8pPr lvl="7" rtl="0">
              <a:spcBef>
                <a:spcPts val="0"/>
              </a:spcBef>
              <a:buSzPts val="1100"/>
              <a:buChar char="○"/>
              <a:defRPr/>
            </a:lvl8pPr>
            <a:lvl9pPr lvl="8" rtl="0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youtube.com/watch?v=tb6Uu6fvYhc" TargetMode="External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7.jp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uget.org/packages/Newtonsoft.Json/#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www.newtonsoft.com/json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ndomuser.me/documentation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7.jp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99" y="1129350"/>
            <a:ext cx="1070149" cy="10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50" y="2504125"/>
            <a:ext cx="3893256" cy="15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651750" y="4047750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JSON, acrónimo de JavaScript Object Notation, es un formato de texto ligero para el intercambio de datos.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Recorrer el Array y recoger los datos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075" y="1363650"/>
            <a:ext cx="7751925" cy="325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Ejecución de la aplicación</a:t>
            </a:r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009" y="1206825"/>
            <a:ext cx="5783332" cy="295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 sz="3600"/>
              <a:t>2. Generar archivo </a:t>
            </a:r>
            <a:r>
              <a:rPr lang="es" sz="3600"/>
              <a:t>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5790096" y="2192894"/>
            <a:ext cx="984600" cy="8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684" y="1666150"/>
            <a:ext cx="1530792" cy="188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900" y="1846453"/>
            <a:ext cx="1530792" cy="188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8266" y="2092720"/>
            <a:ext cx="1050836" cy="118003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2990570" y="2266837"/>
            <a:ext cx="984600" cy="83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Importar... </a:t>
            </a:r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>
            <p:ph type="title"/>
          </p:nvPr>
        </p:nvSpPr>
        <p:spPr>
          <a:xfrm>
            <a:off x="1397250" y="23416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Solicitar la salida del archivo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5">
            <a:alphaModFix/>
          </a:blip>
          <a:srcRect b="0" l="0" r="24161" t="0"/>
          <a:stretch/>
        </p:blipFill>
        <p:spPr>
          <a:xfrm>
            <a:off x="1397249" y="1231650"/>
            <a:ext cx="2367250" cy="9993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04" name="Shape 4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75" y="1425925"/>
            <a:ext cx="605400" cy="6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7248" y="3004425"/>
            <a:ext cx="4854475" cy="1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Formatear JSON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63" y="9525"/>
            <a:ext cx="4200525" cy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8003" y="1722975"/>
            <a:ext cx="2269827" cy="20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900" y="1628775"/>
            <a:ext cx="47053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Guardar el archivo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9075" y="598575"/>
            <a:ext cx="1305225" cy="1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97700"/>
            <a:ext cx="478340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450" y="669600"/>
            <a:ext cx="1378550" cy="13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¿Preguntas?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850" y="1597875"/>
            <a:ext cx="47625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7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Tabla de contenido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0400" y="1298800"/>
            <a:ext cx="7894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Paquetes necesarios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Petición de JSON desde URL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Random User Generator, que es y para qué sirve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JSON en crudo, indentado y visualizado con asistente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Obtener los datos del JSON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Generar un JSON personalizado y Guardarlo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s" sz="2400"/>
              <a:t>Preguntas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600"/>
              <a:t>Json.NET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293" name="Shape 29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762" y="2365250"/>
            <a:ext cx="535425" cy="5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" type="body"/>
          </p:nvPr>
        </p:nvSpPr>
        <p:spPr>
          <a:xfrm>
            <a:off x="1303800" y="1320750"/>
            <a:ext cx="7030500" cy="5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Json.NET es un </a:t>
            </a:r>
            <a:r>
              <a:rPr lang="es"/>
              <a:t>framework para .NET, que nos permite manejar archivos Json desde las tecnologías .NET. Para ello, tenemos que agregar el paquete al proyecto con Nuget.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762" y="731950"/>
            <a:ext cx="535425" cy="5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>
            <p:ph idx="1" type="body"/>
          </p:nvPr>
        </p:nvSpPr>
        <p:spPr>
          <a:xfrm>
            <a:off x="1359850" y="3051713"/>
            <a:ext cx="7030500" cy="5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NuGet es el administrador de paquetes para .NET. 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s"/>
              <a:t>Nos permite consumir y producir paquetes. 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➢"/>
            </a:pPr>
            <a:r>
              <a:rPr lang="es"/>
              <a:t>Es el repositorio oficial de paquetes de .NET.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9852" y="2365250"/>
            <a:ext cx="2145275" cy="6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buSzPts val="3600"/>
              <a:buAutoNum type="arabicPeriod"/>
            </a:pPr>
            <a:r>
              <a:rPr lang="es" sz="3600"/>
              <a:t>Petición JSON desde URL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5328975" y="1854275"/>
            <a:ext cx="8976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625" y="1464434"/>
            <a:ext cx="1395300" cy="139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4501" y="3550925"/>
            <a:ext cx="1395300" cy="13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 rot="-7481413">
            <a:off x="2381237" y="3032695"/>
            <a:ext cx="1101137" cy="6795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rot="9007106">
            <a:off x="4579298" y="2906492"/>
            <a:ext cx="1934129" cy="679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278" y="1533075"/>
            <a:ext cx="1987122" cy="14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3097" y="1725412"/>
            <a:ext cx="957826" cy="87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2830250" y="1854275"/>
            <a:ext cx="9579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549" y="3940775"/>
            <a:ext cx="67514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RANDOM USER GENERATOR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597875"/>
            <a:ext cx="7030500" cy="78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Una API de código abierto y gratuita para generar datos de usuarios aleatorios. Al igual que Lorem Ipsum, pero para personas.</a:t>
            </a:r>
          </a:p>
        </p:txBody>
      </p:sp>
      <p:pic>
        <p:nvPicPr>
          <p:cNvPr id="322" name="Shape 3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8862" y="735600"/>
            <a:ext cx="535425" cy="5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5">
            <a:alphaModFix/>
          </a:blip>
          <a:srcRect b="33801" l="0" r="0" t="0"/>
          <a:stretch/>
        </p:blipFill>
        <p:spPr>
          <a:xfrm>
            <a:off x="2135900" y="2387475"/>
            <a:ext cx="6004099" cy="16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1464825" y="2857125"/>
            <a:ext cx="732300" cy="36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Json Raw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300">
                <a:latin typeface="Nunito"/>
                <a:ea typeface="Nunito"/>
                <a:cs typeface="Nunito"/>
                <a:sym typeface="Nunito"/>
              </a:rPr>
              <a:t>Json en crudo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825" y="1369300"/>
            <a:ext cx="4916074" cy="36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250" y="1369300"/>
            <a:ext cx="1673050" cy="214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Json Indentado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100" y="1179700"/>
            <a:ext cx="5012050" cy="36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0725" y="1415350"/>
            <a:ext cx="1503575" cy="15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300">
                <a:latin typeface="Nunito"/>
                <a:ea typeface="Nunito"/>
                <a:cs typeface="Nunito"/>
                <a:sym typeface="Nunito"/>
              </a:rPr>
              <a:t>Json visualizado con el visor de firefox.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75" y="1415350"/>
            <a:ext cx="5387450" cy="34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725" y="1415350"/>
            <a:ext cx="1503575" cy="15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0622" y="166851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Obtener el </a:t>
            </a:r>
            <a:r>
              <a:rPr lang="es"/>
              <a:t>Json y parsearlo a un  Array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709800"/>
            <a:ext cx="62388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900" y="1245050"/>
            <a:ext cx="1962150" cy="457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62" name="Shape 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97" y="4318876"/>
            <a:ext cx="782987" cy="7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8015" y="4318873"/>
            <a:ext cx="1881134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5800" y="1214650"/>
            <a:ext cx="605400" cy="6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1700" y="1977800"/>
            <a:ext cx="4875216" cy="7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5500" y="2723650"/>
            <a:ext cx="5381875" cy="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