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96048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96048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79604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79604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796048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796048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796048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796048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96048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796048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7960489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7960489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Gordon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Play, Pause, and Stop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 playback status on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Volume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Display volume levels on screen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9343" l="33153" r="36096" t="26836"/>
          <a:stretch/>
        </p:blipFill>
        <p:spPr>
          <a:xfrm>
            <a:off x="4316363" y="2065575"/>
            <a:ext cx="2372370" cy="32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3126" l="34478" r="35701" t="27232"/>
          <a:stretch/>
        </p:blipFill>
        <p:spPr>
          <a:xfrm>
            <a:off x="7444529" y="0"/>
            <a:ext cx="1699470" cy="206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19085" l="35403" r="35967" t="23855"/>
          <a:stretch/>
        </p:blipFill>
        <p:spPr>
          <a:xfrm>
            <a:off x="5745054" y="0"/>
            <a:ext cx="1699470" cy="20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19084" l="33020" r="37159" t="22408"/>
          <a:stretch/>
        </p:blipFill>
        <p:spPr>
          <a:xfrm>
            <a:off x="4018675" y="0"/>
            <a:ext cx="1726380" cy="20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9343" l="36467" r="32783" t="26836"/>
          <a:stretch/>
        </p:blipFill>
        <p:spPr>
          <a:xfrm>
            <a:off x="6688725" y="2065575"/>
            <a:ext cx="2372355" cy="32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priority order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Mp3Task() - Highest Priority - Manages the MP3 decoder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DisplayTask() - Next Priority - Manages the LCD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TouchInputTask() - Lowest Priority - Manages the touch screen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324350" y="203050"/>
            <a:ext cx="17145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Adafruit_FT6206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Screen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023300" y="1279150"/>
            <a:ext cx="2316600" cy="5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TouchInputTask()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023300" y="3340500"/>
            <a:ext cx="2316600" cy="5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DisplayTask</a:t>
            </a:r>
            <a:r>
              <a:rPr lang="en"/>
              <a:t>()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023300" y="2280702"/>
            <a:ext cx="2316600" cy="57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Mp3Task</a:t>
            </a:r>
            <a:r>
              <a:rPr lang="en"/>
              <a:t>()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208275" y="2239450"/>
            <a:ext cx="1714500" cy="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Adafruit_VS1053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Decoder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324350" y="4380150"/>
            <a:ext cx="1714500" cy="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Adafruit_ILI9341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Screen</a:t>
            </a:r>
            <a:endParaRPr/>
          </a:p>
        </p:txBody>
      </p:sp>
      <p:cxnSp>
        <p:nvCxnSpPr>
          <p:cNvPr id="83" name="Google Shape;83;p16"/>
          <p:cNvCxnSpPr>
            <a:stCxn id="77" idx="2"/>
            <a:endCxn id="78" idx="0"/>
          </p:cNvCxnSpPr>
          <p:nvPr/>
        </p:nvCxnSpPr>
        <p:spPr>
          <a:xfrm>
            <a:off x="5181600" y="864550"/>
            <a:ext cx="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8" idx="4"/>
            <a:endCxn id="80" idx="0"/>
          </p:cNvCxnSpPr>
          <p:nvPr/>
        </p:nvCxnSpPr>
        <p:spPr>
          <a:xfrm>
            <a:off x="5181600" y="1855150"/>
            <a:ext cx="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0" idx="4"/>
            <a:endCxn id="79" idx="0"/>
          </p:cNvCxnSpPr>
          <p:nvPr/>
        </p:nvCxnSpPr>
        <p:spPr>
          <a:xfrm>
            <a:off x="5181600" y="2856702"/>
            <a:ext cx="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9" idx="4"/>
            <a:endCxn id="82" idx="0"/>
          </p:cNvCxnSpPr>
          <p:nvPr/>
        </p:nvCxnSpPr>
        <p:spPr>
          <a:xfrm>
            <a:off x="5181600" y="3916500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5397650" y="868000"/>
            <a:ext cx="1599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Input Data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397650" y="1864150"/>
            <a:ext cx="2007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Message Box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397650" y="2894750"/>
            <a:ext cx="2007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Queue</a:t>
            </a:r>
            <a:endParaRPr/>
          </a:p>
        </p:txBody>
      </p:sp>
      <p:cxnSp>
        <p:nvCxnSpPr>
          <p:cNvPr id="90" name="Google Shape;90;p16"/>
          <p:cNvCxnSpPr>
            <a:stCxn id="80" idx="1"/>
            <a:endCxn id="81" idx="3"/>
          </p:cNvCxnSpPr>
          <p:nvPr/>
        </p:nvCxnSpPr>
        <p:spPr>
          <a:xfrm flipH="1">
            <a:off x="2922858" y="2365055"/>
            <a:ext cx="14397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1" idx="3"/>
            <a:endCxn id="80" idx="3"/>
          </p:cNvCxnSpPr>
          <p:nvPr/>
        </p:nvCxnSpPr>
        <p:spPr>
          <a:xfrm>
            <a:off x="2922775" y="2568700"/>
            <a:ext cx="14397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2983875" y="1928000"/>
            <a:ext cx="1380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Data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983875" y="2628100"/>
            <a:ext cx="1340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more data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397650" y="3925350"/>
            <a:ext cx="1659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GFX Functions</a:t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526125" y="1196400"/>
            <a:ext cx="1155600" cy="56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29475" y="378350"/>
            <a:ext cx="5889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TouchInputTask()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681725" y="2084275"/>
            <a:ext cx="1928100" cy="687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touched()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988675" y="1957525"/>
            <a:ext cx="19737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TS_Point to buttons and press() corresponding button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319375" y="1957525"/>
            <a:ext cx="19737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event to Stream Mailbox once per button press</a:t>
            </a:r>
            <a:endParaRPr/>
          </a:p>
        </p:txBody>
      </p:sp>
      <p:cxnSp>
        <p:nvCxnSpPr>
          <p:cNvPr id="106" name="Google Shape;106;p17"/>
          <p:cNvCxnSpPr>
            <a:stCxn id="100" idx="3"/>
            <a:endCxn id="103" idx="0"/>
          </p:cNvCxnSpPr>
          <p:nvPr/>
        </p:nvCxnSpPr>
        <p:spPr>
          <a:xfrm>
            <a:off x="1681725" y="1477650"/>
            <a:ext cx="964200" cy="60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7"/>
          <p:cNvCxnSpPr>
            <a:stCxn id="105" idx="0"/>
            <a:endCxn id="103" idx="0"/>
          </p:cNvCxnSpPr>
          <p:nvPr/>
        </p:nvCxnSpPr>
        <p:spPr>
          <a:xfrm rot="5400000">
            <a:off x="4912525" y="-309275"/>
            <a:ext cx="126900" cy="4660500"/>
          </a:xfrm>
          <a:prstGeom prst="bentConnector3">
            <a:avLst>
              <a:gd fmla="val -2135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08" name="Google Shape;108;p17"/>
          <p:cNvCxnSpPr>
            <a:stCxn id="103" idx="3"/>
            <a:endCxn id="104" idx="1"/>
          </p:cNvCxnSpPr>
          <p:nvPr/>
        </p:nvCxnSpPr>
        <p:spPr>
          <a:xfrm>
            <a:off x="3609825" y="2427925"/>
            <a:ext cx="3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3"/>
            <a:endCxn id="105" idx="1"/>
          </p:cNvCxnSpPr>
          <p:nvPr/>
        </p:nvCxnSpPr>
        <p:spPr>
          <a:xfrm>
            <a:off x="5962375" y="242792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11" idx="1"/>
            <a:endCxn id="103" idx="0"/>
          </p:cNvCxnSpPr>
          <p:nvPr/>
        </p:nvCxnSpPr>
        <p:spPr>
          <a:xfrm rot="-5400000">
            <a:off x="1413675" y="2352475"/>
            <a:ext cx="1500300" cy="963900"/>
          </a:xfrm>
          <a:prstGeom prst="bentConnector5">
            <a:avLst>
              <a:gd fmla="val 418" name="adj1"/>
              <a:gd fmla="val -24720" name="adj2"/>
              <a:gd fmla="val 11587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/>
          <p:nvPr/>
        </p:nvSpPr>
        <p:spPr>
          <a:xfrm>
            <a:off x="1681575" y="3251075"/>
            <a:ext cx="1928100" cy="6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 all buttons and short delay</a:t>
            </a:r>
            <a:endParaRPr/>
          </a:p>
        </p:txBody>
      </p:sp>
      <p:cxnSp>
        <p:nvCxnSpPr>
          <p:cNvPr id="113" name="Google Shape;113;p17"/>
          <p:cNvCxnSpPr>
            <a:stCxn id="103" idx="2"/>
            <a:endCxn id="112" idx="0"/>
          </p:cNvCxnSpPr>
          <p:nvPr/>
        </p:nvCxnSpPr>
        <p:spPr>
          <a:xfrm>
            <a:off x="2645775" y="2771575"/>
            <a:ext cx="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3521250" y="2160450"/>
            <a:ext cx="5520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115" name="Google Shape;115;p17"/>
          <p:cNvSpPr txBox="1"/>
          <p:nvPr/>
        </p:nvSpPr>
        <p:spPr>
          <a:xfrm>
            <a:off x="2606850" y="2846250"/>
            <a:ext cx="603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Mp3Task()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26125" y="1196400"/>
            <a:ext cx="1155600" cy="56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681725" y="1628850"/>
            <a:ext cx="2853000" cy="1083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Message from Stream Mailbox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flipH="1">
            <a:off x="5316450" y="1682700"/>
            <a:ext cx="1953000" cy="97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command and post results in Display Queue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870475" y="3227150"/>
            <a:ext cx="2469000" cy="640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isStreaming?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flipH="1">
            <a:off x="6625225" y="3143450"/>
            <a:ext cx="19530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STOP command in Stream Mailbox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599425" y="3227150"/>
            <a:ext cx="2560200" cy="640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Song?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flipH="1">
            <a:off x="3903025" y="4091400"/>
            <a:ext cx="19530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MP3 Decoder buffer and progress song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flipH="1">
            <a:off x="1128475" y="4091400"/>
            <a:ext cx="1953000" cy="8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ms delay</a:t>
            </a:r>
            <a:endParaRPr/>
          </a:p>
        </p:txBody>
      </p:sp>
      <p:cxnSp>
        <p:nvCxnSpPr>
          <p:cNvPr id="129" name="Google Shape;129;p18"/>
          <p:cNvCxnSpPr>
            <a:stCxn id="122" idx="3"/>
            <a:endCxn id="123" idx="3"/>
          </p:cNvCxnSpPr>
          <p:nvPr/>
        </p:nvCxnSpPr>
        <p:spPr>
          <a:xfrm>
            <a:off x="4534725" y="217035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4" idx="3"/>
            <a:endCxn id="126" idx="1"/>
          </p:cNvCxnSpPr>
          <p:nvPr/>
        </p:nvCxnSpPr>
        <p:spPr>
          <a:xfrm>
            <a:off x="3339475" y="3547250"/>
            <a:ext cx="2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4" idx="2"/>
            <a:endCxn id="128" idx="0"/>
          </p:cNvCxnSpPr>
          <p:nvPr/>
        </p:nvCxnSpPr>
        <p:spPr>
          <a:xfrm>
            <a:off x="2104975" y="3867350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endCxn id="127" idx="0"/>
          </p:cNvCxnSpPr>
          <p:nvPr/>
        </p:nvCxnSpPr>
        <p:spPr>
          <a:xfrm>
            <a:off x="4879525" y="3867300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6" idx="3"/>
            <a:endCxn id="125" idx="3"/>
          </p:cNvCxnSpPr>
          <p:nvPr/>
        </p:nvCxnSpPr>
        <p:spPr>
          <a:xfrm>
            <a:off x="6159625" y="3547250"/>
            <a:ext cx="4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1" idx="3"/>
            <a:endCxn id="122" idx="0"/>
          </p:cNvCxnSpPr>
          <p:nvPr/>
        </p:nvCxnSpPr>
        <p:spPr>
          <a:xfrm>
            <a:off x="1681725" y="1477650"/>
            <a:ext cx="1426500" cy="15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22" idx="2"/>
            <a:endCxn id="124" idx="0"/>
          </p:cNvCxnSpPr>
          <p:nvPr/>
        </p:nvCxnSpPr>
        <p:spPr>
          <a:xfrm rot="5400000">
            <a:off x="2348925" y="2467950"/>
            <a:ext cx="515400" cy="1003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23" idx="2"/>
            <a:endCxn id="124" idx="0"/>
          </p:cNvCxnSpPr>
          <p:nvPr/>
        </p:nvCxnSpPr>
        <p:spPr>
          <a:xfrm rot="5400000">
            <a:off x="3914400" y="848550"/>
            <a:ext cx="569100" cy="4188000"/>
          </a:xfrm>
          <a:prstGeom prst="bentConnector3">
            <a:avLst>
              <a:gd fmla="val 574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3979225" y="1736950"/>
            <a:ext cx="1373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Present</a:t>
            </a:r>
            <a:endParaRPr sz="1200"/>
          </a:p>
        </p:txBody>
      </p:sp>
      <p:sp>
        <p:nvSpPr>
          <p:cNvPr id="138" name="Google Shape;138;p18"/>
          <p:cNvSpPr txBox="1"/>
          <p:nvPr/>
        </p:nvSpPr>
        <p:spPr>
          <a:xfrm>
            <a:off x="3108225" y="2642100"/>
            <a:ext cx="1373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</a:t>
            </a:r>
            <a:r>
              <a:rPr lang="en" sz="1200"/>
              <a:t>Message </a:t>
            </a:r>
            <a:endParaRPr sz="1200"/>
          </a:p>
        </p:txBody>
      </p:sp>
      <p:sp>
        <p:nvSpPr>
          <p:cNvPr id="139" name="Google Shape;139;p18"/>
          <p:cNvSpPr txBox="1"/>
          <p:nvPr/>
        </p:nvSpPr>
        <p:spPr>
          <a:xfrm>
            <a:off x="2782675" y="3222375"/>
            <a:ext cx="1373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</p:txBody>
      </p:sp>
      <p:sp>
        <p:nvSpPr>
          <p:cNvPr id="140" name="Google Shape;140;p18"/>
          <p:cNvSpPr txBox="1"/>
          <p:nvPr/>
        </p:nvSpPr>
        <p:spPr>
          <a:xfrm>
            <a:off x="5843500" y="3195450"/>
            <a:ext cx="781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</p:txBody>
      </p:sp>
      <p:sp>
        <p:nvSpPr>
          <p:cNvPr id="141" name="Google Shape;141;p18"/>
          <p:cNvSpPr txBox="1"/>
          <p:nvPr/>
        </p:nvSpPr>
        <p:spPr>
          <a:xfrm>
            <a:off x="1607725" y="3791200"/>
            <a:ext cx="1373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</p:txBody>
      </p:sp>
      <p:sp>
        <p:nvSpPr>
          <p:cNvPr id="142" name="Google Shape;142;p18"/>
          <p:cNvSpPr txBox="1"/>
          <p:nvPr/>
        </p:nvSpPr>
        <p:spPr>
          <a:xfrm>
            <a:off x="4408550" y="3791100"/>
            <a:ext cx="1373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DisplayTask()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994200" y="705575"/>
            <a:ext cx="1155600" cy="56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667050" y="1562850"/>
            <a:ext cx="1809900" cy="9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 on message from Display Queue</a:t>
            </a:r>
            <a:endParaRPr/>
          </a:p>
        </p:txBody>
      </p:sp>
      <p:cxnSp>
        <p:nvCxnSpPr>
          <p:cNvPr id="150" name="Google Shape;150;p19"/>
          <p:cNvCxnSpPr>
            <a:stCxn id="148" idx="2"/>
            <a:endCxn id="149" idx="0"/>
          </p:cNvCxnSpPr>
          <p:nvPr/>
        </p:nvCxnSpPr>
        <p:spPr>
          <a:xfrm flipH="1" rot="-5400000">
            <a:off x="4424850" y="1415225"/>
            <a:ext cx="294900" cy="6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/>
          <p:nvPr/>
        </p:nvSpPr>
        <p:spPr>
          <a:xfrm>
            <a:off x="2431850" y="3363550"/>
            <a:ext cx="1562400" cy="11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DrawText() to u</a:t>
            </a:r>
            <a:r>
              <a:rPr lang="en"/>
              <a:t>pdate player status and Play Button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149800" y="3363550"/>
            <a:ext cx="1562400" cy="11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DrawInt8() to update volume</a:t>
            </a:r>
            <a:endParaRPr/>
          </a:p>
        </p:txBody>
      </p:sp>
      <p:cxnSp>
        <p:nvCxnSpPr>
          <p:cNvPr id="153" name="Google Shape;153;p19"/>
          <p:cNvCxnSpPr>
            <a:stCxn id="149" idx="2"/>
            <a:endCxn id="151" idx="0"/>
          </p:cNvCxnSpPr>
          <p:nvPr/>
        </p:nvCxnSpPr>
        <p:spPr>
          <a:xfrm rot="5400000">
            <a:off x="3483000" y="2274450"/>
            <a:ext cx="819000" cy="1359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49" idx="2"/>
            <a:endCxn id="152" idx="0"/>
          </p:cNvCxnSpPr>
          <p:nvPr/>
        </p:nvCxnSpPr>
        <p:spPr>
          <a:xfrm flipH="1" rot="-5400000">
            <a:off x="4842000" y="2274450"/>
            <a:ext cx="819000" cy="1359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