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44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1375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Grey- everyone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Pink- hardware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Green- software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Red- physical design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Blue- testing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AC power source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Goes through AC DC converter to become 5V DC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Zener diode (doesn’t need to be powered) clipping for 5V to ensure we don’t blow up the Arduino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Goes into Arduino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output is a pulse width modulation signal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This signal is going into a voltage dependent current source-BJT to be relayed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the current is amplified to a working range of 0.5 Amps to then power the electromagnet to produce the magnetic field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All of the hardware will be housed in the console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enclosure with openings for wires between PCB and rectal probe (contains electromagnet), user interface and knobs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probe that will be 3D printed in 2 parts so that electromagnet can fit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468450" y="190775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Team M.A.R.K.</a:t>
            </a:r>
          </a:p>
          <a:p>
            <a:pPr marL="3200400" lvl="0" indent="0" algn="l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Project Update 1 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indent="457200" algn="ctr" rtl="0">
              <a:spcBef>
                <a:spcPts val="0"/>
              </a:spcBef>
              <a:buNone/>
            </a:pPr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               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ichael Rees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nanya Zutshi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hea Chitalia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arthika Raja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260100" y="218175"/>
            <a:ext cx="6242699" cy="93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latin typeface="Consolas"/>
                <a:ea typeface="Consolas"/>
                <a:cs typeface="Consolas"/>
                <a:sym typeface="Consolas"/>
              </a:rPr>
              <a:t>BrachyVision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86924" cy="11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have: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completed circuit diagram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software flowchart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testing protocols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now have everything we need to create prototype, other than our electromagnet 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Progress thus far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-Actual assembly of prototype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-Testing (aiming for 10/29, possibly 10/31)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-3D modeling/printing of new probe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/>
              <a:t>we need it to house more tech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-3D modeling/printing of Arduino encasing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Directions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800"/>
              <a:t>-Stir bars: $26</a:t>
            </a:r>
          </a:p>
          <a:p>
            <a:pPr rtl="0">
              <a:spcBef>
                <a:spcPts val="0"/>
              </a:spcBef>
              <a:buNone/>
            </a:pPr>
            <a:r>
              <a:rPr lang="en" sz="2800"/>
              <a:t>-Electromagnet: $34</a:t>
            </a:r>
          </a:p>
          <a:p>
            <a:pPr rtl="0">
              <a:spcBef>
                <a:spcPts val="0"/>
              </a:spcBef>
              <a:buNone/>
            </a:pPr>
            <a:r>
              <a:rPr lang="en" sz="2800"/>
              <a:t>-Speakers: $12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-Audio amplifier: $7</a:t>
            </a:r>
          </a:p>
          <a:p>
            <a:pPr rtl="0">
              <a:spcBef>
                <a:spcPts val="0"/>
              </a:spcBef>
              <a:buNone/>
            </a:pPr>
            <a:r>
              <a:rPr lang="en" sz="2800"/>
              <a:t>-Potentiometers (unnecessary): $10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 sz="3600" b="1"/>
              <a:t>Total: $89 (out of $400)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Budget Breakdown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25150"/>
            <a:ext cx="8607250" cy="405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Product recap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Hardware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Software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Transducer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Testing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Progress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Future Directions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Budget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Timeline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Task: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2400"/>
              <a:t>Design a brachyseed/transducer combination that can induce brachyseed oscillations to allow for visualization via ultrasound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why? → prostate cancer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Method: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	</a:t>
            </a:r>
            <a:r>
              <a:rPr lang="en" sz="2400"/>
              <a:t>Induce a time varying magnetic field to cause magnetic attraction/repulsion of the brachyseeds, causing them to oscillate</a:t>
            </a:r>
          </a:p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Recap: Project Specifications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Specs: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-</a:t>
            </a:r>
            <a:r>
              <a:rPr lang="en" sz="2400">
                <a:solidFill>
                  <a:srgbClr val="000000"/>
                </a:solidFill>
              </a:rPr>
              <a:t>Convert wall AC power to usable DC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-Power Arduino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-Output PWM signal should be regulated and amplified to electromagnet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49" y="1412075"/>
            <a:ext cx="8666498" cy="6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 - Circuit Diagram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t="30877" b="38595"/>
          <a:stretch/>
        </p:blipFill>
        <p:spPr>
          <a:xfrm>
            <a:off x="3332906" y="3498903"/>
            <a:ext cx="2287252" cy="93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850" y="1091850"/>
            <a:ext cx="6457110" cy="37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48850" y="3810488"/>
            <a:ext cx="83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Wall Power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48850" y="2038350"/>
            <a:ext cx="679950" cy="17721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2026589"/>
            <a:ext cx="1066800" cy="17721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41442" y="3837480"/>
            <a:ext cx="1106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Full Wave Rectifier.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Purchased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799" y="2026589"/>
            <a:ext cx="1015779" cy="17721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71799" y="3837480"/>
            <a:ext cx="110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Clipper Circuit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10200" y="2026589"/>
            <a:ext cx="1143000" cy="10023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38629" y="1708375"/>
            <a:ext cx="110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LPF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00800" y="3498902"/>
            <a:ext cx="1143000" cy="4654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2842" y="3498903"/>
            <a:ext cx="110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Amplifies Current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00800" y="4072098"/>
            <a:ext cx="571500" cy="4654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4485" y="4072098"/>
            <a:ext cx="110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Transducer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53000" y="3333750"/>
            <a:ext cx="66715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3484" y="3423862"/>
            <a:ext cx="129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Freq</a:t>
            </a:r>
            <a:r>
              <a:rPr lang="en-US" dirty="0" smtClean="0">
                <a:solidFill>
                  <a:srgbClr val="FF0000"/>
                </a:solidFill>
              </a:rPr>
              <a:t> Output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9200" y="2190750"/>
            <a:ext cx="66715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2269" y="1741839"/>
            <a:ext cx="129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Amp Output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20" grpId="0"/>
      <p:bldP spid="20" grpId="1"/>
      <p:bldP spid="22" grpId="0"/>
      <p:bldP spid="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flowchart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9550"/>
            <a:ext cx="2590800" cy="452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electromagnet in rectal probe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why rectal probe? </a:t>
            </a:r>
          </a:p>
          <a:p>
            <a:pPr marL="457200" indent="457200" rtl="0">
              <a:spcBef>
                <a:spcPts val="0"/>
              </a:spcBef>
              <a:buNone/>
            </a:pPr>
            <a:r>
              <a:rPr lang="en" sz="2400"/>
              <a:t>→ smaller transducer-to-prostate distance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Transducer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049" y="2828925"/>
            <a:ext cx="40090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Physical Enclosure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75"/>
            <a:ext cx="4359375" cy="36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575" y="1200175"/>
            <a:ext cx="4316425" cy="36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10225" y="756600"/>
            <a:ext cx="8229600" cy="438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Testing so far: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Electromagnet from speakers? No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Make electromagnets? Fun, but no</a:t>
            </a:r>
          </a:p>
          <a:p>
            <a:pPr marL="914400" lvl="1" indent="-3302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600"/>
              <a:t>Thanks Matt Brown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Buy electromagnet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Future: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Make tissue mimicking phantom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Embed stir bars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Stimulate with electromagnet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Use ultrasound machine to visualize and calculate frequency and amplitude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EMF meter to measure the strength of the magnetic field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b="1" u="sng"/>
              <a:t>First pass testing date: 10/29 or 10/31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-8219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369</Words>
  <Application>Microsoft Office PowerPoint</Application>
  <PresentationFormat>On-screen Show (16:9)</PresentationFormat>
  <Paragraphs>97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</vt:lpstr>
      <vt:lpstr>PowerPoint Presentation</vt:lpstr>
      <vt:lpstr>Agenda</vt:lpstr>
      <vt:lpstr>Recap: Project Specifications</vt:lpstr>
      <vt:lpstr>Hardware</vt:lpstr>
      <vt:lpstr>Hardware - Circuit Diagram</vt:lpstr>
      <vt:lpstr>Software</vt:lpstr>
      <vt:lpstr>Transducer</vt:lpstr>
      <vt:lpstr>Physical Enclosure</vt:lpstr>
      <vt:lpstr>Testing </vt:lpstr>
      <vt:lpstr>Progress thus far</vt:lpstr>
      <vt:lpstr>Future Directions</vt:lpstr>
      <vt:lpstr>Budget Breakdown</vt:lpstr>
      <vt:lpstr>Gantt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</cp:lastModifiedBy>
  <cp:revision>3</cp:revision>
  <dcterms:modified xsi:type="dcterms:W3CDTF">2014-10-24T04:31:59Z</dcterms:modified>
</cp:coreProperties>
</file>