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346B-9096-454C-85C4-4D22365B2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B830-4586-456B-946C-7E235A6B2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6A27D-13BC-4D1F-8795-F1DCECFA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7F56-63A3-4858-9499-090F36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AC41-6472-4149-9F98-44FE4D23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64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9CD1-C2DA-4D29-859F-6DD80A58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24C94-9FB5-4D90-A9DA-F6CD1754C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21E1D-A13E-41C2-8511-58590E85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F100-1E35-465F-9294-AF17C3077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FE81-8573-4AAB-963F-05C71226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94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37264-637A-422C-83F7-4365B7235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7750F-41F2-4C3F-A0EE-ACA3BB61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B274-F198-424F-BF4F-D7D1D98D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4DC7-57D9-462B-903C-96E0C003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69684-5BA5-4A2A-B464-8C1B4419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4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7A8D-636D-406B-8585-D1DE736A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97A4-F358-4943-B53D-6DA6B5194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31676-F392-46B5-9B73-A737CE27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83AE1-D112-4F1C-8B53-F7CDC30B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87643-76A8-433E-A28C-71DAFD0E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1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9672-68C3-40BD-942D-C149E4BF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E367E-28CC-4CEB-A226-8D460817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263D-E35B-4663-B2A4-049C2C4D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0F44-CBED-483E-A904-D0BE1880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E871B-1777-40D1-9219-D65B9E58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1F7A-FC02-4AB0-8AD2-56A2A0DF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F7CC-3114-41F0-93E7-CCBC853CE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486D-36BC-415B-948A-38913CA80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732B-9BEE-4435-88D4-0B0B5BF2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19C5C-4C5C-455F-B367-D0B11A87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2C595-EDB3-4B6C-AEC5-BDB83AD2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41D7-42F3-419F-99E0-5E26064D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BF0D-ED31-4FF7-8F1F-B0D2A04FB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8EA3C-058F-4176-9600-ED63ABCF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5425D-7641-482A-B7F2-600E38300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AA54A-A09C-40F1-B998-238643E28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CAE0C-8565-457E-A55F-FFE5EEFF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7EE68-1C35-4BA4-8835-41CD7E4C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A72811-D32B-44A3-B9D2-50469077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6A8C-A525-43CC-84FD-5CA01D60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50259-D3C3-48D0-9D8E-35BF2092F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CB1D9-FEC6-4BB8-A4E4-0B341551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FD3E-DAEF-4E84-A2BD-A702B8C9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28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E7B9E-E614-4A83-A5F5-213E8EA9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FCCDF-2041-4EC9-A6A6-65044D58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890A-DE6E-4D11-906C-C85EDC1C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78FA-6BA8-4E0A-9F05-F9A48FC3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DF81-2581-4B08-AE94-29977BEC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F0CE0-153D-452E-8BB7-CAC1CB1B1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EA2EE-33BD-4BBF-BF6C-0C15628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76409-90F5-4C96-97EF-EF0E3F20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3EC2-7C7D-454F-8176-2C7DA860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5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7E4C-BE49-4518-BA7A-0679F672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3EDB6-B9BA-4B75-BAD7-91A21B5EE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1A994-44C6-4670-B685-3CCEA0501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D5D0-C660-487B-8E6D-463D2F68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978F-EB56-49E9-9DCA-0469FE73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3A410-4678-432C-AD55-92244E28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D7B3D-9C49-4610-8CE5-D688C391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2F28-831E-4012-8EBA-AF16D3E5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5652-FFF8-443E-BA23-F2ECA7C7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FAE2-6201-452F-90EC-3AC4F1F0A1B2}" type="datetimeFigureOut">
              <a:rPr lang="en-GB" smtClean="0"/>
              <a:t>10/06/2021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75CA-FBBC-4ECE-86D0-C5BD6228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9308-3DEE-4567-8B08-D38BF47E4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21A2-AD97-4C97-A9EE-DEA24FCCFA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67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C9DC-5167-4EBA-AFAA-3D12D8011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36C88-8288-4DA5-AF6B-D11B6ECE9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F466905-9C32-4452-A76D-A8911CAF0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6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P_Wall, Rory (pupil)</dc:creator>
  <cp:lastModifiedBy>P_Wall, Rory (pupil)</cp:lastModifiedBy>
  <cp:revision>1</cp:revision>
  <dcterms:created xsi:type="dcterms:W3CDTF">2021-06-10T12:47:15Z</dcterms:created>
  <dcterms:modified xsi:type="dcterms:W3CDTF">2021-06-10T12:48:53Z</dcterms:modified>
</cp:coreProperties>
</file>