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7BA33-9367-445B-8B7D-B459C0ACF784}" v="3" dt="2023-06-20T14:48:27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34" d="100"/>
          <a:sy n="34" d="100"/>
        </p:scale>
        <p:origin x="1428" y="19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3.xml"/><Relationship Id="rId5" Type="http://schemas.openxmlformats.org/officeDocument/2006/relationships/theme" Target="theme/theme1.xml"/><Relationship Id="rId10" Type="http://schemas.openxmlformats.org/officeDocument/2006/relationships/customXml" Target="../customXml/item2.xml"/><Relationship Id="rId4" Type="http://schemas.openxmlformats.org/officeDocument/2006/relationships/viewProps" Target="view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pupil) Stoddart-Ho, Will" userId="7fa10acc-e67d-4ce3-94d1-a95be0e53d87" providerId="ADAL" clId="{3F57BA33-9367-445B-8B7D-B459C0ACF784}"/>
    <pc:docChg chg="undo custSel modSld">
      <pc:chgData name="(pupil) Stoddart-Ho, Will" userId="7fa10acc-e67d-4ce3-94d1-a95be0e53d87" providerId="ADAL" clId="{3F57BA33-9367-445B-8B7D-B459C0ACF784}" dt="2023-06-20T14:48:27.319" v="4"/>
      <pc:docMkLst>
        <pc:docMk/>
      </pc:docMkLst>
      <pc:sldChg chg="addSp delSp modSp mod">
        <pc:chgData name="(pupil) Stoddart-Ho, Will" userId="7fa10acc-e67d-4ce3-94d1-a95be0e53d87" providerId="ADAL" clId="{3F57BA33-9367-445B-8B7D-B459C0ACF784}" dt="2023-06-20T14:48:27.319" v="4"/>
        <pc:sldMkLst>
          <pc:docMk/>
          <pc:sldMk cId="2373109774" sldId="256"/>
        </pc:sldMkLst>
        <pc:spChg chg="mod">
          <ac:chgData name="(pupil) Stoddart-Ho, Will" userId="7fa10acc-e67d-4ce3-94d1-a95be0e53d87" providerId="ADAL" clId="{3F57BA33-9367-445B-8B7D-B459C0ACF784}" dt="2023-06-20T14:48:20.279" v="1" actId="20577"/>
          <ac:spMkLst>
            <pc:docMk/>
            <pc:sldMk cId="2373109774" sldId="256"/>
            <ac:spMk id="2" creationId="{F2FFFA64-ACB3-0529-FB7F-5231AA44F420}"/>
          </ac:spMkLst>
        </pc:spChg>
        <pc:picChg chg="add del mod">
          <ac:chgData name="(pupil) Stoddart-Ho, Will" userId="7fa10acc-e67d-4ce3-94d1-a95be0e53d87" providerId="ADAL" clId="{3F57BA33-9367-445B-8B7D-B459C0ACF784}" dt="2023-06-20T14:48:27.319" v="4"/>
          <ac:picMkLst>
            <pc:docMk/>
            <pc:sldMk cId="2373109774" sldId="256"/>
            <ac:picMk id="1026" creationId="{2DBA81B5-C82B-C7D5-0780-F9DA9CD910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A528-285D-AC6A-D8F4-D9924AFD3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B24C8-9A29-F218-65FD-82235585D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F6118-8BD5-2880-BFEE-FC5A0DDE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B8C-83AB-448B-9061-E851E132FA29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0C2B0-81F5-BA21-A5F0-73C83CB3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A94F4-66A7-6509-0BF7-FB114965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6C77-4805-42EC-A9C5-E0DA90B75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1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2127-3D65-9AF4-9BF8-03268675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9EA2-BDE4-0AD4-71EA-9B403D10A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B965-35C6-98B2-259E-B597416A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B8C-83AB-448B-9061-E851E132FA29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6A58-A65C-F32F-26CA-90C44438B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B3234-957F-D22E-753F-9BAE2FEBC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6C77-4805-42EC-A9C5-E0DA90B75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284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894226-FE82-F395-32EC-AC508F063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1A74F-54F2-6C74-8B3C-E46488352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B5757-E339-C02A-4CF2-A42A3B01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B8C-83AB-448B-9061-E851E132FA29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D13C1-768E-DFB8-6EA2-D3FFE05B9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B376E-634C-DDE6-B053-D61D99B6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6C77-4805-42EC-A9C5-E0DA90B75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27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560A-9F4E-1209-6B1C-B54871A9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0EAB-DFEF-78BD-6E6F-E97926204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F148-38F7-6446-9A34-86FB50043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B8C-83AB-448B-9061-E851E132FA29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DBAB0-65DA-3B75-DEE9-D7845B69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6526A-174A-82E8-9701-1EE571D5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6C77-4805-42EC-A9C5-E0DA90B75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20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1F08-4A75-6983-8B77-266836E9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A80C3-4421-8917-ECE4-80B1694DF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C5159-729A-3293-A815-F0165D4E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B8C-83AB-448B-9061-E851E132FA29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4E149-E7ED-F88D-A60C-6ED2A356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7569-8FF9-614D-C42D-B167CA60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6C77-4805-42EC-A9C5-E0DA90B75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46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4075-B91B-927C-8D59-641DEE0A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7338F-D7B7-D3B4-EEAD-6F56D9A75D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DA901-FC6E-0E85-F32C-A56F35F19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9BADC-C64C-ACA9-3DA6-42C859FA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B8C-83AB-448B-9061-E851E132FA29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163AE-5D65-6524-F424-6C8C423CE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3AA78-2CEA-5D95-4663-2421D07A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6C77-4805-42EC-A9C5-E0DA90B75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81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CC78-F7FD-0DED-3200-A8AE763A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8135F-BA88-18E9-25BB-61A0C75AA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B133A-1FAC-3533-CF6B-A25807ADE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80457-21C9-8DE6-E9B5-9885344923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A5B8ED-BCCE-B7A8-D4BC-D8720AC2A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6F1CB-9857-153C-C484-2F7CBB8DB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B8C-83AB-448B-9061-E851E132FA29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EAA3C-8F5A-9ED6-2C48-58982258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8626-248D-72A3-4569-98F635C8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6C77-4805-42EC-A9C5-E0DA90B75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67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D783-FD53-82A4-2889-1D8D0278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ACCD3-CC27-022B-5F51-770A2945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B8C-83AB-448B-9061-E851E132FA29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421C4E-3702-7B92-CCCE-A7181C6D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06667-8785-53AD-C083-9DFEA17C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6C77-4805-42EC-A9C5-E0DA90B75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170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4656F-3D72-5153-4984-554B3E2A4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B8C-83AB-448B-9061-E851E132FA29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6F222-0761-C45C-BE4C-BA728631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8F73B-DE4D-1655-EC35-8E151D85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6C77-4805-42EC-A9C5-E0DA90B75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5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58C7-5E3F-A855-D24D-2F69079EE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AD326-288A-B53B-1018-374325241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0C0D5-99FE-6B86-1850-DF23F0DDD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2A5AD-02C3-67F0-B771-BE54C386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B8C-83AB-448B-9061-E851E132FA29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34BDC-1014-D44D-5C0B-00E67E24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E96A4-E4E5-4CFF-7224-FC44525E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6C77-4805-42EC-A9C5-E0DA90B75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18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839CF-3F12-AE74-09AB-0EE7C5B5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70F2BC-8208-9E2B-237C-8FB4C6CD0E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EBC37-4B39-7F05-85AB-FF488F75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02937-9CC3-0BCD-0B8A-88D3B4DC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23B8C-83AB-448B-9061-E851E132FA29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6CE8B-07EA-800B-F09B-4B76DD47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32D0A-321B-4D28-8226-1B8C857D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6C77-4805-42EC-A9C5-E0DA90B75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6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23E12-C1B6-51DB-3388-370058AE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5B7E4-69CE-5D5E-9144-F91F1484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D5DF-9223-3A65-29F4-87914F25A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23B8C-83AB-448B-9061-E851E132FA29}" type="datetimeFigureOut">
              <a:rPr lang="en-GB" smtClean="0"/>
              <a:t>20/06/2023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61FF-E534-BF15-E98F-A4E329FE6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03C1F-F775-4428-413B-EC13BA4C5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D6C77-4805-42EC-A9C5-E0DA90B755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0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FFA64-ACB3-0529-FB7F-5231AA44F4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90BF3-C2C9-D0FF-BFBD-F4EE837254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Image result for kim jong-un">
            <a:extLst>
              <a:ext uri="{FF2B5EF4-FFF2-40B4-BE49-F238E27FC236}">
                <a16:creationId xmlns:a16="http://schemas.microsoft.com/office/drawing/2014/main" id="{2DBA81B5-C82B-C7D5-0780-F9DA9CD91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25" y="1714500"/>
            <a:ext cx="4095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109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D046C0009BC945B464BA659FC8C3E8" ma:contentTypeVersion="13" ma:contentTypeDescription="Create a new document." ma:contentTypeScope="" ma:versionID="e905c2af3f7c4960460d22a8e2b83723">
  <xsd:schema xmlns:xsd="http://www.w3.org/2001/XMLSchema" xmlns:xs="http://www.w3.org/2001/XMLSchema" xmlns:p="http://schemas.microsoft.com/office/2006/metadata/properties" xmlns:ns2="10e05599-9c5c-47f7-8d55-fbffee1a59ed" xmlns:ns3="2b6e2db8-97e4-4e16-ae36-db1f9e643475" targetNamespace="http://schemas.microsoft.com/office/2006/metadata/properties" ma:root="true" ma:fieldsID="89f82bed7306519776a4b3e62a50adf0" ns2:_="" ns3:_="">
    <xsd:import namespace="10e05599-9c5c-47f7-8d55-fbffee1a59ed"/>
    <xsd:import namespace="2b6e2db8-97e4-4e16-ae36-db1f9e64347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e05599-9c5c-47f7-8d55-fbffee1a59e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0cb8788c-96d4-4a4e-b0f4-efa549648083}" ma:internalName="TaxCatchAll" ma:showField="CatchAllData" ma:web="10e05599-9c5c-47f7-8d55-fbffee1a59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6e2db8-97e4-4e16-ae36-db1f9e643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eec86b9-618c-46e6-a279-9d407b38a8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6e2db8-97e4-4e16-ae36-db1f9e643475">
      <Terms xmlns="http://schemas.microsoft.com/office/infopath/2007/PartnerControls"/>
    </lcf76f155ced4ddcb4097134ff3c332f>
    <TaxCatchAll xmlns="10e05599-9c5c-47f7-8d55-fbffee1a59ed" xsi:nil="true"/>
  </documentManagement>
</p:properties>
</file>

<file path=customXml/itemProps1.xml><?xml version="1.0" encoding="utf-8"?>
<ds:datastoreItem xmlns:ds="http://schemas.openxmlformats.org/officeDocument/2006/customXml" ds:itemID="{D6A3F778-4DB7-499C-BBD6-603FFCDDED74}"/>
</file>

<file path=customXml/itemProps2.xml><?xml version="1.0" encoding="utf-8"?>
<ds:datastoreItem xmlns:ds="http://schemas.openxmlformats.org/officeDocument/2006/customXml" ds:itemID="{A72E8B13-79CE-4016-91F5-E8798A790AD4}"/>
</file>

<file path=customXml/itemProps3.xml><?xml version="1.0" encoding="utf-8"?>
<ds:datastoreItem xmlns:ds="http://schemas.openxmlformats.org/officeDocument/2006/customXml" ds:itemID="{BA057832-5DBF-480B-BB53-96BED410722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Perse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(pupil) Stoddart-Ho, Will</dc:creator>
  <cp:lastModifiedBy>(pupil) Stoddart-Ho, Will</cp:lastModifiedBy>
  <cp:revision>1</cp:revision>
  <dcterms:created xsi:type="dcterms:W3CDTF">2023-06-20T14:44:33Z</dcterms:created>
  <dcterms:modified xsi:type="dcterms:W3CDTF">2023-06-20T14:48:29Z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0x0101001CD046C0009BC945B464BA659FC8C3E8</vt:lpwstr>
  </property>
</Properties>
</file>