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5800725" cy="9094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1"/>
    <a:srgbClr val="5E6DAC"/>
    <a:srgbClr val="0066CC"/>
    <a:srgbClr val="E2E5F2"/>
    <a:srgbClr val="E3E2F2"/>
    <a:srgbClr val="EAEAEA"/>
    <a:srgbClr val="FF99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-1864" y="-208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545" y="13293598"/>
            <a:ext cx="25728185" cy="91737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42" y="24250423"/>
            <a:ext cx="21186592" cy="1093559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94F74-384D-449F-BA82-4A93B3752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8658B-74BF-4178-848C-13351DDB0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4776" y="1712336"/>
            <a:ext cx="6809887" cy="36516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613" y="1712336"/>
            <a:ext cx="20312054" cy="36516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67E17-7E9C-4C8B-AF5B-FAB311E9D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14095-C937-4FBC-82F5-F34FD03E9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5" y="27499968"/>
            <a:ext cx="25726933" cy="84979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5" y="18138728"/>
            <a:ext cx="25726933" cy="93612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C9C0-912D-4AB5-8C80-66EF0455B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613" y="9983908"/>
            <a:ext cx="13560970" cy="28244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3692" y="9983908"/>
            <a:ext cx="13560971" cy="282446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DD74-E283-4D73-8038-376112037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64" y="1714105"/>
            <a:ext cx="27239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864" y="9578820"/>
            <a:ext cx="13373302" cy="3992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864" y="13571321"/>
            <a:ext cx="13373302" cy="24655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106" y="9578820"/>
            <a:ext cx="13378305" cy="3992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106" y="13571321"/>
            <a:ext cx="13378305" cy="24655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2263-436D-42DB-BE18-CB1A1B894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CF6FA-5DCA-4343-988A-82D4F2BD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D4203-D418-4834-BD27-FFAA274F5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864" y="1703491"/>
            <a:ext cx="9957724" cy="72508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164" y="1703491"/>
            <a:ext cx="16920247" cy="3652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864" y="8954383"/>
            <a:ext cx="9957724" cy="292724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EFFB-FC6C-43C7-AE30-58099471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847" y="29955259"/>
            <a:ext cx="18160115" cy="35378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847" y="3824452"/>
            <a:ext cx="18160115" cy="25676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847" y="33493143"/>
            <a:ext cx="18160115" cy="50220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C5A0B-D389-477E-AA0B-0BD82D58B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888" y="1712913"/>
            <a:ext cx="27241500" cy="713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888" y="9983788"/>
            <a:ext cx="27241500" cy="282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888" y="389715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71538"/>
            <a:ext cx="95853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0013" y="38971538"/>
            <a:ext cx="70643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300">
                <a:latin typeface="Arial" pitchFamily="34" charset="0"/>
              </a:defRPr>
            </a:lvl1pPr>
          </a:lstStyle>
          <a:p>
            <a:pPr>
              <a:defRPr/>
            </a:pPr>
            <a:fld id="{F3CFF722-0B7E-4DAD-9E41-A1187ACCD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262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La Vesha Parker</cp:lastModifiedBy>
  <cp:revision>28</cp:revision>
  <dcterms:created xsi:type="dcterms:W3CDTF">2004-07-27T18:54:58Z</dcterms:created>
  <dcterms:modified xsi:type="dcterms:W3CDTF">2014-12-03T06:51:47Z</dcterms:modified>
  <cp:category>templates for scientific poster</cp:category>
</cp:coreProperties>
</file>