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1" r:id="rId7"/>
    <p:sldId id="263"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8"/>
    <p:restoredTop sz="94690"/>
  </p:normalViewPr>
  <p:slideViewPr>
    <p:cSldViewPr snapToGrid="0" snapToObjects="1">
      <p:cViewPr varScale="1">
        <p:scale>
          <a:sx n="111" d="100"/>
          <a:sy n="111" d="100"/>
        </p:scale>
        <p:origin x="6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6/15/17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a:t>
            </a:r>
            <a:r>
              <a:rPr lang="en-US" dirty="0" smtClean="0"/>
              <a:t>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a:t>
            </a:r>
            <a:r>
              <a:rPr lang="en-US" dirty="0" smtClean="0"/>
              <a:t>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AWS API Gateway</a:t>
            </a:r>
          </a:p>
          <a:p>
            <a:r>
              <a:rPr lang="en-US" dirty="0" smtClean="0"/>
              <a:t>JSON Resume</a:t>
            </a:r>
          </a:p>
          <a:p>
            <a:r>
              <a:rPr lang="en-US" dirty="0" smtClean="0"/>
              <a:t>S3 Bucket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Learn JSON</a:t>
            </a:r>
          </a:p>
          <a:p>
            <a:pPr lvl="1"/>
            <a:r>
              <a:rPr lang="en-US" dirty="0" smtClean="0"/>
              <a:t>Google / YouTube / w3Schools 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Industry</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3121692" y="1428516"/>
            <a:ext cx="4398766"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Request</a:t>
            </a:r>
            <a:endParaRPr lang="en-US" b="1" u="sng" dirty="0"/>
          </a:p>
        </p:txBody>
      </p:sp>
      <p:sp>
        <p:nvSpPr>
          <p:cNvPr id="7" name="Rounded Rectangle 6"/>
          <p:cNvSpPr/>
          <p:nvPr/>
        </p:nvSpPr>
        <p:spPr>
          <a:xfrm>
            <a:off x="3121692" y="2754079"/>
            <a:ext cx="4398766" cy="1194508"/>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GW</a:t>
            </a:r>
          </a:p>
          <a:p>
            <a:pPr algn="ctr"/>
            <a:r>
              <a:rPr lang="en-US" dirty="0" smtClean="0"/>
              <a:t>GET Method to ARN</a:t>
            </a:r>
          </a:p>
          <a:p>
            <a:pPr algn="ctr"/>
            <a:r>
              <a:rPr lang="en-US" dirty="0" smtClean="0"/>
              <a:t>Integration Request Pass-through to S3 Bucket</a:t>
            </a:r>
            <a:endParaRPr lang="en-US" dirty="0"/>
          </a:p>
        </p:txBody>
      </p:sp>
      <p:sp>
        <p:nvSpPr>
          <p:cNvPr id="8" name="Rounded Rectangle 7"/>
          <p:cNvSpPr/>
          <p:nvPr/>
        </p:nvSpPr>
        <p:spPr>
          <a:xfrm>
            <a:off x="285895" y="2868379"/>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sp>
        <p:nvSpPr>
          <p:cNvPr id="9" name="Rounded Rectangle 8"/>
          <p:cNvSpPr/>
          <p:nvPr/>
        </p:nvSpPr>
        <p:spPr>
          <a:xfrm>
            <a:off x="3121692" y="4556520"/>
            <a:ext cx="4398766"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Request</a:t>
            </a:r>
          </a:p>
          <a:p>
            <a:pPr algn="ctr"/>
            <a:r>
              <a:rPr lang="en-US" dirty="0" smtClean="0"/>
              <a:t>Specifies HTTP:// Response in JSON Format</a:t>
            </a:r>
            <a:endParaRPr lang="en-US" dirty="0"/>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Decided on S3</a:t>
            </a:r>
            <a:endParaRPr lang="en-US" dirty="0" smtClean="0"/>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p:txBody>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err="1" smtClean="0"/>
              <a:t>Asl;kdfj</a:t>
            </a:r>
            <a:endParaRPr lang="en-US" dirty="0" smtClean="0"/>
          </a:p>
          <a:p>
            <a:r>
              <a:rPr lang="en-US" dirty="0" smtClean="0"/>
              <a:t>Digging into AWS offerings is interesting</a:t>
            </a:r>
          </a:p>
          <a:p>
            <a:pPr lvl="1"/>
            <a:r>
              <a:rPr lang="en-US" dirty="0" smtClean="0"/>
              <a:t>Alexa Open API’s</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118</TotalTime>
  <Words>364</Words>
  <Application>Microsoft Macintosh PowerPoint</Application>
  <PresentationFormat>Widescreen</PresentationFormat>
  <Paragraphs>48</Paragraphs>
  <Slides>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Arial</vt:lpstr>
      <vt:lpstr>Depth</vt:lpstr>
      <vt:lpstr>Project Unicorn</vt:lpstr>
      <vt:lpstr>Project Unicorn</vt:lpstr>
      <vt:lpstr>Project Requirements</vt:lpstr>
      <vt:lpstr>PowerPoint Presentation</vt:lpstr>
      <vt:lpstr>Steps</vt:lpstr>
      <vt:lpstr>Solution Outline</vt:lpstr>
      <vt:lpstr>Issues Along The Way</vt:lpstr>
      <vt:lpstr>What I learned</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13</cp:revision>
  <dcterms:created xsi:type="dcterms:W3CDTF">2017-06-15T19:34:23Z</dcterms:created>
  <dcterms:modified xsi:type="dcterms:W3CDTF">2017-06-15T21:35:21Z</dcterms:modified>
</cp:coreProperties>
</file>