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57" r:id="rId4"/>
    <p:sldId id="258" r:id="rId5"/>
    <p:sldId id="259" r:id="rId6"/>
    <p:sldId id="261" r:id="rId7"/>
    <p:sldId id="263" r:id="rId8"/>
    <p:sldId id="262"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3"/>
    <p:restoredTop sz="94666"/>
  </p:normalViewPr>
  <p:slideViewPr>
    <p:cSldViewPr snapToGrid="0" snapToObjects="1">
      <p:cViewPr varScale="1">
        <p:scale>
          <a:sx n="102" d="100"/>
          <a:sy n="102"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1524000" y="297142"/>
            <a:ext cx="9144000" cy="164149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426610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a:xfrm>
            <a:off x="1120000" y="1825624"/>
            <a:ext cx="10233800" cy="4712961"/>
          </a:xfrm>
        </p:spPr>
        <p:txBody>
          <a:bodyPr>
            <a:normAutofit lnSpcReduction="10000"/>
          </a:bodyPr>
          <a:lstStyle/>
          <a:p>
            <a:r>
              <a:rPr lang="en-US" dirty="0" smtClean="0"/>
              <a:t>AWS API </a:t>
            </a:r>
            <a:r>
              <a:rPr lang="en-US" dirty="0" smtClean="0"/>
              <a:t>Gateway</a:t>
            </a:r>
          </a:p>
          <a:p>
            <a:pPr lvl="1"/>
            <a:r>
              <a:rPr lang="en-US" dirty="0" smtClean="0"/>
              <a:t>Largest cloud provider</a:t>
            </a:r>
          </a:p>
          <a:p>
            <a:pPr lvl="1"/>
            <a:r>
              <a:rPr lang="en-US" dirty="0" smtClean="0"/>
              <a:t>Full product suite</a:t>
            </a:r>
          </a:p>
          <a:p>
            <a:pPr lvl="1"/>
            <a:r>
              <a:rPr lang="en-US" dirty="0" smtClean="0"/>
              <a:t>Lots of potential for post project learning</a:t>
            </a:r>
            <a:endParaRPr lang="en-US" dirty="0" smtClean="0"/>
          </a:p>
          <a:p>
            <a:r>
              <a:rPr lang="en-US" dirty="0" smtClean="0"/>
              <a:t>JSON </a:t>
            </a:r>
            <a:r>
              <a:rPr lang="en-US" dirty="0" smtClean="0"/>
              <a:t>Resume</a:t>
            </a:r>
          </a:p>
          <a:p>
            <a:pPr lvl="1"/>
            <a:r>
              <a:rPr lang="en-US" dirty="0" smtClean="0"/>
              <a:t>Lots of customization </a:t>
            </a:r>
          </a:p>
          <a:p>
            <a:pPr lvl="1"/>
            <a:r>
              <a:rPr lang="en-US" dirty="0" smtClean="0"/>
              <a:t>Arrays vs. Objects, how to display them</a:t>
            </a:r>
            <a:endParaRPr lang="en-US" dirty="0" smtClean="0"/>
          </a:p>
          <a:p>
            <a:r>
              <a:rPr lang="en-US" dirty="0" smtClean="0"/>
              <a:t>S3 </a:t>
            </a:r>
            <a:r>
              <a:rPr lang="en-US" dirty="0" smtClean="0"/>
              <a:t>Bucket for content</a:t>
            </a:r>
          </a:p>
          <a:p>
            <a:pPr lvl="1"/>
            <a:r>
              <a:rPr lang="en-US" dirty="0" smtClean="0"/>
              <a:t>Easy integration to AWS stack / AWS API</a:t>
            </a:r>
          </a:p>
          <a:p>
            <a:r>
              <a:rPr lang="en-US" dirty="0" smtClean="0"/>
              <a:t>GitHub</a:t>
            </a:r>
          </a:p>
          <a:p>
            <a:pPr lvl="1"/>
            <a:r>
              <a:rPr lang="en-US" dirty="0" smtClean="0"/>
              <a:t>Standard for code drop / project requirement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a:xfrm>
            <a:off x="1120000" y="1825625"/>
            <a:ext cx="10233800" cy="4825696"/>
          </a:xfrm>
        </p:spPr>
        <p:txBody>
          <a:bodyPr>
            <a:normAutofit/>
          </a:bodyPr>
          <a:lstStyle/>
          <a:p>
            <a:pPr marL="514350" indent="-514350">
              <a:buFont typeface="+mj-lt"/>
              <a:buAutoNum type="arabicPeriod"/>
            </a:pPr>
            <a:r>
              <a:rPr lang="en-US" dirty="0" smtClean="0"/>
              <a:t>Learn JSON</a:t>
            </a:r>
          </a:p>
          <a:p>
            <a:pPr lvl="1"/>
            <a:r>
              <a:rPr lang="en-US" dirty="0" smtClean="0"/>
              <a:t>Google / YouTube / w3Schools 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a:t>
            </a:r>
            <a:r>
              <a:rPr lang="en-US" dirty="0" smtClean="0"/>
              <a:t>Industry</a:t>
            </a:r>
          </a:p>
          <a:p>
            <a:pPr lvl="1"/>
            <a:r>
              <a:rPr lang="en-US" dirty="0" smtClean="0"/>
              <a:t>Utilize S3 Bucket for content storage</a:t>
            </a:r>
          </a:p>
          <a:p>
            <a:pPr marL="514350" indent="-514350">
              <a:buFont typeface="+mj-lt"/>
              <a:buAutoNum type="arabicPeriod"/>
            </a:pPr>
            <a:r>
              <a:rPr lang="en-US" dirty="0" smtClean="0"/>
              <a:t>Testing / Making Changes</a:t>
            </a:r>
          </a:p>
          <a:p>
            <a:pPr lvl="1"/>
            <a:r>
              <a:rPr lang="en-US" dirty="0" smtClean="0"/>
              <a:t>Modifying Objects / Testing different layouts</a:t>
            </a:r>
          </a:p>
          <a:p>
            <a:pPr marL="514350" indent="-514350">
              <a:buFont typeface="+mj-lt"/>
              <a:buAutoNum type="arabicPeriod"/>
            </a:pPr>
            <a:r>
              <a:rPr lang="en-US" dirty="0" smtClean="0"/>
              <a:t>Send up to GitHub</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979842" y="1423173"/>
            <a:ext cx="8205766" cy="747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3129594" y="1553467"/>
            <a:ext cx="2740160" cy="47681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Request</a:t>
            </a:r>
            <a:endParaRPr lang="en-US" b="1" u="sng" dirty="0"/>
          </a:p>
        </p:txBody>
      </p:sp>
      <p:sp>
        <p:nvSpPr>
          <p:cNvPr id="7" name="Rounded Rectangle 6"/>
          <p:cNvSpPr/>
          <p:nvPr/>
        </p:nvSpPr>
        <p:spPr>
          <a:xfrm>
            <a:off x="3152780" y="2856410"/>
            <a:ext cx="2716974" cy="61988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GW URL</a:t>
            </a:r>
          </a:p>
          <a:p>
            <a:pPr algn="ctr"/>
            <a:r>
              <a:rPr lang="en-US" dirty="0" smtClean="0"/>
              <a:t>“JSON RESUME AWS API</a:t>
            </a:r>
          </a:p>
        </p:txBody>
      </p:sp>
      <p:sp>
        <p:nvSpPr>
          <p:cNvPr id="8" name="Rounded Rectangle 7"/>
          <p:cNvSpPr/>
          <p:nvPr/>
        </p:nvSpPr>
        <p:spPr>
          <a:xfrm>
            <a:off x="94536" y="5197756"/>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13" y="2268127"/>
            <a:ext cx="2318213" cy="2143889"/>
          </a:xfrm>
          <a:prstGeom prst="rect">
            <a:avLst/>
          </a:prstGeom>
        </p:spPr>
      </p:pic>
      <p:sp>
        <p:nvSpPr>
          <p:cNvPr id="28" name="Bent-Up Arrow 27"/>
          <p:cNvSpPr/>
          <p:nvPr/>
        </p:nvSpPr>
        <p:spPr>
          <a:xfrm>
            <a:off x="6840638" y="5912730"/>
            <a:ext cx="2943443" cy="5018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317789" y="5037141"/>
            <a:ext cx="2708963"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Response</a:t>
            </a:r>
          </a:p>
          <a:p>
            <a:pPr algn="ctr"/>
            <a:r>
              <a:rPr lang="en-US" dirty="0" smtClean="0"/>
              <a:t>Specifies JSON Format</a:t>
            </a:r>
            <a:endParaRPr lang="en-US" dirty="0"/>
          </a:p>
        </p:txBody>
      </p:sp>
      <p:sp>
        <p:nvSpPr>
          <p:cNvPr id="31" name="Rounded Rectangle 30"/>
          <p:cNvSpPr/>
          <p:nvPr/>
        </p:nvSpPr>
        <p:spPr>
          <a:xfrm>
            <a:off x="3129594" y="5787711"/>
            <a:ext cx="3569433" cy="83767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Response</a:t>
            </a:r>
          </a:p>
          <a:p>
            <a:pPr algn="ctr"/>
            <a:r>
              <a:rPr lang="en-US" dirty="0" smtClean="0"/>
              <a:t>Passes through HTTP:// to Method Response</a:t>
            </a:r>
            <a:endParaRPr lang="en-US" dirty="0"/>
          </a:p>
        </p:txBody>
      </p:sp>
      <p:sp>
        <p:nvSpPr>
          <p:cNvPr id="32" name="Rounded Rectangle 31"/>
          <p:cNvSpPr/>
          <p:nvPr/>
        </p:nvSpPr>
        <p:spPr>
          <a:xfrm>
            <a:off x="3152780" y="4593717"/>
            <a:ext cx="3546247" cy="91424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Request</a:t>
            </a:r>
          </a:p>
          <a:p>
            <a:pPr algn="ctr"/>
            <a:r>
              <a:rPr lang="en-US" dirty="0"/>
              <a:t> Specifies HTTP:// </a:t>
            </a:r>
            <a:r>
              <a:rPr lang="en-US" dirty="0" smtClean="0"/>
              <a:t>for content</a:t>
            </a:r>
          </a:p>
          <a:p>
            <a:pPr algn="ctr"/>
            <a:r>
              <a:rPr lang="en-US" dirty="0"/>
              <a:t>Passes </a:t>
            </a:r>
            <a:r>
              <a:rPr lang="en-US" dirty="0" smtClean="0"/>
              <a:t>to Specified </a:t>
            </a:r>
            <a:r>
              <a:rPr lang="en-US" dirty="0"/>
              <a:t>S3 Bucket</a:t>
            </a:r>
          </a:p>
        </p:txBody>
      </p:sp>
      <p:sp>
        <p:nvSpPr>
          <p:cNvPr id="33" name="Rounded Rectangle 32"/>
          <p:cNvSpPr/>
          <p:nvPr/>
        </p:nvSpPr>
        <p:spPr>
          <a:xfrm>
            <a:off x="3152780" y="3741874"/>
            <a:ext cx="2723287" cy="58534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t>Method Request</a:t>
            </a:r>
            <a:endParaRPr lang="en-US" b="1" u="sng" dirty="0" smtClean="0"/>
          </a:p>
          <a:p>
            <a:pPr algn="ctr"/>
            <a:r>
              <a:rPr lang="en-US" dirty="0" smtClean="0"/>
              <a:t>GET Method to ARN</a:t>
            </a:r>
          </a:p>
        </p:txBody>
      </p:sp>
      <p:sp>
        <p:nvSpPr>
          <p:cNvPr id="37" name="Curved Right Arrow 36"/>
          <p:cNvSpPr/>
          <p:nvPr/>
        </p:nvSpPr>
        <p:spPr>
          <a:xfrm>
            <a:off x="2328332" y="3047553"/>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Right Arrow 37"/>
          <p:cNvSpPr/>
          <p:nvPr/>
        </p:nvSpPr>
        <p:spPr>
          <a:xfrm>
            <a:off x="2353519" y="3987927"/>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Striped Right Arrow 38"/>
          <p:cNvSpPr/>
          <p:nvPr/>
        </p:nvSpPr>
        <p:spPr>
          <a:xfrm rot="5400000">
            <a:off x="4212405" y="240474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riped Right Arrow 39"/>
          <p:cNvSpPr/>
          <p:nvPr/>
        </p:nvSpPr>
        <p:spPr>
          <a:xfrm rot="9099722">
            <a:off x="2490673" y="521960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2162426">
            <a:off x="2505433" y="5963709"/>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8309778" y="1565667"/>
            <a:ext cx="2716974" cy="45841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Response</a:t>
            </a:r>
            <a:endParaRPr lang="en-US" b="1" u="sng" dirty="0"/>
          </a:p>
        </p:txBody>
      </p:sp>
      <p:sp>
        <p:nvSpPr>
          <p:cNvPr id="43" name="Striped Right Arrow 42"/>
          <p:cNvSpPr/>
          <p:nvPr/>
        </p:nvSpPr>
        <p:spPr>
          <a:xfrm rot="16200000">
            <a:off x="9481696" y="4527791"/>
            <a:ext cx="381147"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Decided on S3</a:t>
            </a:r>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a:xfrm>
            <a:off x="1120000" y="1690688"/>
            <a:ext cx="10233800" cy="5060841"/>
          </a:xfrm>
        </p:spPr>
        <p:txBody>
          <a:bodyPr>
            <a:normAutofit fontScale="92500" lnSpcReduction="10000"/>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smtClean="0"/>
              <a:t>Bigger data sets can show possible trends</a:t>
            </a:r>
            <a:endParaRPr lang="en-US" dirty="0" smtClean="0"/>
          </a:p>
          <a:p>
            <a:r>
              <a:rPr lang="en-US" dirty="0" smtClean="0"/>
              <a:t>Digging into AWS offerings is </a:t>
            </a:r>
            <a:r>
              <a:rPr lang="en-US" dirty="0" smtClean="0"/>
              <a:t>interesting – moving forward….  </a:t>
            </a:r>
            <a:endParaRPr lang="en-US" dirty="0" smtClean="0"/>
          </a:p>
          <a:p>
            <a:pPr lvl="1"/>
            <a:r>
              <a:rPr lang="en-US" dirty="0" smtClean="0"/>
              <a:t>Route 53 Options</a:t>
            </a:r>
          </a:p>
          <a:p>
            <a:pPr lvl="1"/>
            <a:r>
              <a:rPr lang="en-US" dirty="0" smtClean="0"/>
              <a:t>More potential using Lambda</a:t>
            </a:r>
          </a:p>
          <a:p>
            <a:pPr lvl="1"/>
            <a:r>
              <a:rPr lang="en-US" dirty="0" smtClean="0"/>
              <a:t>Pull from outside feeds</a:t>
            </a:r>
          </a:p>
          <a:p>
            <a:pPr lvl="1"/>
            <a:r>
              <a:rPr lang="en-US" dirty="0" smtClean="0"/>
              <a:t>Alexa </a:t>
            </a:r>
            <a:r>
              <a:rPr lang="en-US" dirty="0" smtClean="0"/>
              <a:t>Open API’s</a:t>
            </a:r>
          </a:p>
          <a:p>
            <a:r>
              <a:rPr lang="en-US" dirty="0" smtClean="0"/>
              <a:t>Fun way to challenge and learn</a:t>
            </a:r>
          </a:p>
          <a:p>
            <a:pPr lvl="1"/>
            <a:r>
              <a:rPr lang="en-US" dirty="0" smtClean="0"/>
              <a:t>Out of my comfort zone</a:t>
            </a:r>
          </a:p>
          <a:p>
            <a:pPr lvl="1"/>
            <a:r>
              <a:rPr lang="en-US" dirty="0" smtClean="0"/>
              <a:t>Challenging</a:t>
            </a:r>
          </a:p>
          <a:p>
            <a:pPr lvl="1"/>
            <a:r>
              <a:rPr lang="en-US" dirty="0" smtClean="0"/>
              <a:t>Interesting</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221</TotalTime>
  <Words>493</Words>
  <Application>Microsoft Macintosh PowerPoint</Application>
  <PresentationFormat>Widescreen</PresentationFormat>
  <Paragraphs>77</Paragraphs>
  <Slides>10</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Corbel</vt:lpstr>
      <vt:lpstr>Arial</vt:lpstr>
      <vt:lpstr>Depth</vt:lpstr>
      <vt:lpstr>Project Unicorn</vt:lpstr>
      <vt:lpstr>Project Unicorn</vt:lpstr>
      <vt:lpstr>Project Requirements</vt:lpstr>
      <vt:lpstr>Plan Of Attack</vt:lpstr>
      <vt:lpstr>Steps</vt:lpstr>
      <vt:lpstr>Solution Outline</vt:lpstr>
      <vt:lpstr>Issues Along The Way</vt:lpstr>
      <vt:lpstr>What I learned</vt:lpstr>
      <vt:lpstr>Thank you</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29</cp:revision>
  <dcterms:created xsi:type="dcterms:W3CDTF">2017-06-15T19:34:23Z</dcterms:created>
  <dcterms:modified xsi:type="dcterms:W3CDTF">2017-06-20T16:59:30Z</dcterms:modified>
</cp:coreProperties>
</file>