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56"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7"/>
    <p:restoredTop sz="94754"/>
  </p:normalViewPr>
  <p:slideViewPr>
    <p:cSldViewPr snapToGrid="0" snapToObjects="1">
      <p:cViewPr varScale="1">
        <p:scale>
          <a:sx n="99" d="100"/>
          <a:sy n="99"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Gateway</a:t>
            </a:r>
          </a:p>
          <a:p>
            <a:pPr lvl="1"/>
            <a:r>
              <a:rPr lang="en-US" dirty="0" smtClean="0"/>
              <a:t>Largest cloud provider</a:t>
            </a:r>
          </a:p>
          <a:p>
            <a:pPr lvl="1"/>
            <a:r>
              <a:rPr lang="en-US" dirty="0" smtClean="0"/>
              <a:t>Full product </a:t>
            </a:r>
            <a:r>
              <a:rPr lang="en-US" dirty="0" smtClean="0"/>
              <a:t>suite</a:t>
            </a:r>
          </a:p>
          <a:p>
            <a:pPr lvl="1"/>
            <a:r>
              <a:rPr lang="en-US" dirty="0" smtClean="0"/>
              <a:t>Lots of documentation </a:t>
            </a:r>
            <a:r>
              <a:rPr lang="en-US" smtClean="0"/>
              <a:t>for support</a:t>
            </a:r>
            <a:endParaRPr lang="en-US" dirty="0" smtClean="0"/>
          </a:p>
          <a:p>
            <a:pPr lvl="1"/>
            <a:r>
              <a:rPr lang="en-US" dirty="0" smtClean="0"/>
              <a:t>Lots of potential for post project learning</a:t>
            </a:r>
          </a:p>
          <a:p>
            <a:r>
              <a:rPr lang="en-US" dirty="0" smtClean="0"/>
              <a:t>JSON Resume</a:t>
            </a:r>
          </a:p>
          <a:p>
            <a:pPr lvl="1"/>
            <a:r>
              <a:rPr lang="en-US" dirty="0" smtClean="0"/>
              <a:t>Lots of customization </a:t>
            </a:r>
          </a:p>
          <a:p>
            <a:pPr lvl="1"/>
            <a:r>
              <a:rPr lang="en-US" dirty="0" smtClean="0"/>
              <a:t>Arrays vs. Objects, how to display them</a:t>
            </a:r>
          </a:p>
          <a:p>
            <a:r>
              <a:rPr lang="en-US" dirty="0" smtClean="0"/>
              <a:t>S3 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Attempted to use OneDrive / 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p>
          <a:p>
            <a:r>
              <a:rPr lang="en-US" dirty="0" smtClean="0"/>
              <a:t>Digging into AWS offerings is interesting – moving forward….  </a:t>
            </a:r>
          </a:p>
          <a:p>
            <a:pPr lvl="1"/>
            <a:r>
              <a:rPr lang="en-US" dirty="0" smtClean="0"/>
              <a:t>Route 53 Options</a:t>
            </a:r>
          </a:p>
          <a:p>
            <a:pPr lvl="1"/>
            <a:r>
              <a:rPr lang="en-US" dirty="0" smtClean="0"/>
              <a:t>More potential using Lambda</a:t>
            </a:r>
          </a:p>
          <a:p>
            <a:pPr lvl="1"/>
            <a:r>
              <a:rPr lang="en-US" dirty="0" smtClean="0"/>
              <a:t>Pull from outside feeds – NFL Stats / Weather / etc..</a:t>
            </a:r>
          </a:p>
          <a:p>
            <a:pPr lvl="1"/>
            <a:r>
              <a:rPr lang="en-US" dirty="0" smtClean="0"/>
              <a:t>Alexa Open </a:t>
            </a:r>
            <a:r>
              <a:rPr lang="en-US" dirty="0" smtClean="0"/>
              <a:t>API’s</a:t>
            </a:r>
          </a:p>
          <a:p>
            <a:pPr lvl="1"/>
            <a:r>
              <a:rPr lang="en-US" dirty="0" smtClean="0"/>
              <a:t>Log to console</a:t>
            </a:r>
            <a:endParaRPr lang="en-US" dirty="0" smtClean="0"/>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307</TotalTime>
  <Words>514</Words>
  <Application>Microsoft Macintosh PowerPoint</Application>
  <PresentationFormat>Widescreen</PresentationFormat>
  <Paragraphs>79</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Arial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34</cp:revision>
  <dcterms:created xsi:type="dcterms:W3CDTF">2017-06-15T19:34:23Z</dcterms:created>
  <dcterms:modified xsi:type="dcterms:W3CDTF">2017-06-21T21:46:02Z</dcterms:modified>
</cp:coreProperties>
</file>