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4" r:id="rId3"/>
    <p:sldId id="257" r:id="rId4"/>
    <p:sldId id="258" r:id="rId5"/>
    <p:sldId id="259" r:id="rId6"/>
    <p:sldId id="261" r:id="rId7"/>
    <p:sldId id="263" r:id="rId8"/>
    <p:sldId id="262" r:id="rId9"/>
    <p:sldId id="260"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53"/>
    <p:restoredTop sz="94666"/>
  </p:normalViewPr>
  <p:slideViewPr>
    <p:cSldViewPr snapToGrid="0" snapToObjects="1">
      <p:cViewPr varScale="1">
        <p:scale>
          <a:sx n="102" d="100"/>
          <a:sy n="102" d="100"/>
        </p:scale>
        <p:origin x="4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31FC5D-FF3E-9944-89E6-6AB398E3C6D8}" type="datetimeFigureOut">
              <a:rPr lang="en-US" smtClean="0"/>
              <a:t>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2DDE9-2F84-B44B-B9CF-E373588987F8}" type="slidenum">
              <a:rPr lang="en-US" smtClean="0"/>
              <a:t>‹#›</a:t>
            </a:fld>
            <a:endParaRPr lang="en-US"/>
          </a:p>
        </p:txBody>
      </p:sp>
    </p:spTree>
    <p:extLst>
      <p:ext uri="{BB962C8B-B14F-4D97-AF65-F5344CB8AC3E}">
        <p14:creationId xmlns:p14="http://schemas.microsoft.com/office/powerpoint/2010/main" val="1674470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6/20/17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ttps://cbi-blog.s3.amazonaws.com/blog/wp-content/uploads/2017/01/Unicorns-2016-recap-cover-photo.jpg"/>
          <p:cNvPicPr>
            <a:picLocks noChangeAspect="1" noChangeArrowheads="1"/>
          </p:cNvPicPr>
          <p:nvPr/>
        </p:nvPicPr>
        <p:blipFill rotWithShape="1">
          <a:blip r:embed="rId2">
            <a:alphaModFix amt="16000"/>
            <a:extLst>
              <a:ext uri="{28A0092B-C50C-407E-A947-70E740481C1C}">
                <a14:useLocalDpi xmlns:a14="http://schemas.microsoft.com/office/drawing/2010/main" val="0"/>
              </a:ext>
            </a:extLst>
          </a:blip>
          <a:srcRect l="2" r="16623"/>
          <a:stretch/>
        </p:blipFill>
        <p:spPr bwMode="auto">
          <a:xfrm>
            <a:off x="0" y="0"/>
            <a:ext cx="1216152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2649638" y="5867401"/>
            <a:ext cx="9144000" cy="754025"/>
          </a:xfrm>
        </p:spPr>
        <p:txBody>
          <a:bodyPr/>
          <a:lstStyle/>
          <a:p>
            <a:r>
              <a:rPr lang="en-US" dirty="0" smtClean="0"/>
              <a:t>Doug Herd – SE Candidate</a:t>
            </a:r>
            <a:endParaRPr lang="en-US" dirty="0"/>
          </a:p>
        </p:txBody>
      </p:sp>
      <p:sp>
        <p:nvSpPr>
          <p:cNvPr id="2" name="Title 1"/>
          <p:cNvSpPr>
            <a:spLocks noGrp="1"/>
          </p:cNvSpPr>
          <p:nvPr>
            <p:ph type="ctrTitle"/>
          </p:nvPr>
        </p:nvSpPr>
        <p:spPr>
          <a:xfrm>
            <a:off x="2649638" y="297142"/>
            <a:ext cx="9144000" cy="1641490"/>
          </a:xfrm>
        </p:spPr>
        <p:txBody>
          <a:bodyPr/>
          <a:lstStyle/>
          <a:p>
            <a:r>
              <a:rPr lang="en-US" dirty="0" smtClean="0"/>
              <a:t>Project Unicorn</a:t>
            </a:r>
            <a:endParaRPr lang="en-US" dirty="0"/>
          </a:p>
        </p:txBody>
      </p:sp>
    </p:spTree>
    <p:extLst>
      <p:ext uri="{BB962C8B-B14F-4D97-AF65-F5344CB8AC3E}">
        <p14:creationId xmlns:p14="http://schemas.microsoft.com/office/powerpoint/2010/main" val="20274624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ttps://cbi-blog.s3.amazonaws.com/blog/wp-content/uploads/2017/01/Unicorns-2016-recap-cover-photo.jpg"/>
          <p:cNvPicPr>
            <a:picLocks noChangeAspect="1" noChangeArrowheads="1"/>
          </p:cNvPicPr>
          <p:nvPr/>
        </p:nvPicPr>
        <p:blipFill rotWithShape="1">
          <a:blip r:embed="rId2">
            <a:alphaModFix amt="16000"/>
            <a:extLst>
              <a:ext uri="{28A0092B-C50C-407E-A947-70E740481C1C}">
                <a14:useLocalDpi xmlns:a14="http://schemas.microsoft.com/office/drawing/2010/main" val="0"/>
              </a:ext>
            </a:extLst>
          </a:blip>
          <a:srcRect l="2" r="16623"/>
          <a:stretch/>
        </p:blipFill>
        <p:spPr bwMode="auto">
          <a:xfrm>
            <a:off x="0" y="0"/>
            <a:ext cx="1216152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2649638" y="5867401"/>
            <a:ext cx="9144000" cy="754025"/>
          </a:xfrm>
        </p:spPr>
        <p:txBody>
          <a:bodyPr/>
          <a:lstStyle/>
          <a:p>
            <a:r>
              <a:rPr lang="en-US" dirty="0" smtClean="0"/>
              <a:t>Doug Herd – SE Candidate</a:t>
            </a:r>
            <a:endParaRPr lang="en-US" dirty="0"/>
          </a:p>
        </p:txBody>
      </p:sp>
      <p:sp>
        <p:nvSpPr>
          <p:cNvPr id="2" name="Title 1"/>
          <p:cNvSpPr>
            <a:spLocks noGrp="1"/>
          </p:cNvSpPr>
          <p:nvPr>
            <p:ph type="ctrTitle"/>
          </p:nvPr>
        </p:nvSpPr>
        <p:spPr>
          <a:xfrm>
            <a:off x="1524000" y="297142"/>
            <a:ext cx="9144000" cy="164149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14266102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Project Unicorn</a:t>
            </a:r>
            <a:endParaRPr lang="en-US" sz="2700" dirty="0"/>
          </a:p>
        </p:txBody>
      </p:sp>
      <p:sp>
        <p:nvSpPr>
          <p:cNvPr id="3" name="Subtitle 2"/>
          <p:cNvSpPr>
            <a:spLocks noGrp="1"/>
          </p:cNvSpPr>
          <p:nvPr>
            <p:ph type="subTitle" idx="1"/>
          </p:nvPr>
        </p:nvSpPr>
        <p:spPr/>
        <p:txBody>
          <a:bodyPr>
            <a:normAutofit/>
          </a:bodyPr>
          <a:lstStyle/>
          <a:p>
            <a:r>
              <a:rPr lang="en-US" dirty="0" smtClean="0"/>
              <a:t>Doug Herd – SE Candidate</a:t>
            </a:r>
          </a:p>
        </p:txBody>
      </p:sp>
    </p:spTree>
    <p:extLst>
      <p:ext uri="{BB962C8B-B14F-4D97-AF65-F5344CB8AC3E}">
        <p14:creationId xmlns:p14="http://schemas.microsoft.com/office/powerpoint/2010/main" val="60785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Requirements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i="1" dirty="0"/>
              <a:t>Demonstrate your understanding, proficiency and creativity by using any cloud based service (Pivotal Web Services, Heroku, Aerobatic, AWS, Azure, Google, etc...) and the code language of your choice, complete the following project: Create an API endpoint that presents your resume as a JSON object. You are free to take this in any direction beyond the raw JSON object.</a:t>
            </a:r>
            <a:endParaRPr lang="en-US" dirty="0"/>
          </a:p>
          <a:p>
            <a:pPr marL="0" indent="0">
              <a:buNone/>
            </a:pPr>
            <a:r>
              <a:rPr lang="en-US" i="1" dirty="0"/>
              <a:t>Once you have created this API endpoint send me a link to the GitHub repo where your code is. The repo should include enabling code, the URL, and resulting resume in JSON format. In addition, include a presentation describing what you did and the approach you took. When complete, we will schedule a time for you to deliver a 20 minute presentation to a panel. </a:t>
            </a:r>
            <a:endParaRPr lang="en-US" dirty="0"/>
          </a:p>
          <a:p>
            <a:pPr marL="0" indent="0">
              <a:buNone/>
            </a:pPr>
            <a:r>
              <a:rPr lang="en-US" i="1" dirty="0"/>
              <a:t> </a:t>
            </a:r>
            <a:endParaRPr lang="en-US" dirty="0"/>
          </a:p>
          <a:p>
            <a:pPr marL="0" indent="0">
              <a:buNone/>
            </a:pPr>
            <a:r>
              <a:rPr lang="en-US" i="1" dirty="0"/>
              <a:t>Please have this completed in 7 days.</a:t>
            </a:r>
            <a:endParaRPr lang="en-US" dirty="0"/>
          </a:p>
          <a:p>
            <a:pPr marL="0" indent="0">
              <a:buNone/>
            </a:pPr>
            <a:endParaRPr lang="en-US" dirty="0"/>
          </a:p>
        </p:txBody>
      </p:sp>
    </p:spTree>
    <p:extLst>
      <p:ext uri="{BB962C8B-B14F-4D97-AF65-F5344CB8AC3E}">
        <p14:creationId xmlns:p14="http://schemas.microsoft.com/office/powerpoint/2010/main" val="1905861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Of Attack</a:t>
            </a:r>
            <a:endParaRPr lang="en-US" dirty="0"/>
          </a:p>
        </p:txBody>
      </p:sp>
      <p:sp>
        <p:nvSpPr>
          <p:cNvPr id="3" name="Content Placeholder 2"/>
          <p:cNvSpPr>
            <a:spLocks noGrp="1"/>
          </p:cNvSpPr>
          <p:nvPr>
            <p:ph idx="1"/>
          </p:nvPr>
        </p:nvSpPr>
        <p:spPr>
          <a:xfrm>
            <a:off x="1120000" y="1825624"/>
            <a:ext cx="10233800" cy="4712961"/>
          </a:xfrm>
        </p:spPr>
        <p:txBody>
          <a:bodyPr>
            <a:normAutofit lnSpcReduction="10000"/>
          </a:bodyPr>
          <a:lstStyle/>
          <a:p>
            <a:r>
              <a:rPr lang="en-US" dirty="0" smtClean="0"/>
              <a:t>AWS API </a:t>
            </a:r>
            <a:r>
              <a:rPr lang="en-US" dirty="0" smtClean="0"/>
              <a:t>Gateway</a:t>
            </a:r>
          </a:p>
          <a:p>
            <a:pPr lvl="1"/>
            <a:r>
              <a:rPr lang="en-US" dirty="0" smtClean="0"/>
              <a:t>Largest cloud provider</a:t>
            </a:r>
          </a:p>
          <a:p>
            <a:pPr lvl="1"/>
            <a:r>
              <a:rPr lang="en-US" dirty="0" smtClean="0"/>
              <a:t>Full product suite</a:t>
            </a:r>
          </a:p>
          <a:p>
            <a:pPr lvl="1"/>
            <a:r>
              <a:rPr lang="en-US" dirty="0" smtClean="0"/>
              <a:t>Lots of potential for post project learning</a:t>
            </a:r>
            <a:endParaRPr lang="en-US" dirty="0" smtClean="0"/>
          </a:p>
          <a:p>
            <a:r>
              <a:rPr lang="en-US" dirty="0" smtClean="0"/>
              <a:t>JSON </a:t>
            </a:r>
            <a:r>
              <a:rPr lang="en-US" dirty="0" smtClean="0"/>
              <a:t>Resume</a:t>
            </a:r>
          </a:p>
          <a:p>
            <a:pPr lvl="1"/>
            <a:r>
              <a:rPr lang="en-US" dirty="0" smtClean="0"/>
              <a:t>Lots of customization </a:t>
            </a:r>
          </a:p>
          <a:p>
            <a:pPr lvl="1"/>
            <a:r>
              <a:rPr lang="en-US" dirty="0" smtClean="0"/>
              <a:t>Arrays vs. Objects, how to display them</a:t>
            </a:r>
            <a:endParaRPr lang="en-US" dirty="0" smtClean="0"/>
          </a:p>
          <a:p>
            <a:r>
              <a:rPr lang="en-US" dirty="0" smtClean="0"/>
              <a:t>S3 </a:t>
            </a:r>
            <a:r>
              <a:rPr lang="en-US" dirty="0" smtClean="0"/>
              <a:t>Bucket for content</a:t>
            </a:r>
          </a:p>
          <a:p>
            <a:pPr lvl="1"/>
            <a:r>
              <a:rPr lang="en-US" dirty="0" smtClean="0"/>
              <a:t>Easy integration to AWS stack / AWS API</a:t>
            </a:r>
          </a:p>
          <a:p>
            <a:r>
              <a:rPr lang="en-US" dirty="0" smtClean="0"/>
              <a:t>GitHub</a:t>
            </a:r>
          </a:p>
          <a:p>
            <a:pPr lvl="1"/>
            <a:r>
              <a:rPr lang="en-US" dirty="0" smtClean="0"/>
              <a:t>Standard for code drop / project requirement</a:t>
            </a:r>
            <a:endParaRPr lang="en-US" dirty="0"/>
          </a:p>
        </p:txBody>
      </p:sp>
    </p:spTree>
    <p:extLst>
      <p:ext uri="{BB962C8B-B14F-4D97-AF65-F5344CB8AC3E}">
        <p14:creationId xmlns:p14="http://schemas.microsoft.com/office/powerpoint/2010/main" val="2097467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a:xfrm>
            <a:off x="1120000" y="1825625"/>
            <a:ext cx="10233800" cy="4825696"/>
          </a:xfrm>
        </p:spPr>
        <p:txBody>
          <a:bodyPr>
            <a:normAutofit/>
          </a:bodyPr>
          <a:lstStyle/>
          <a:p>
            <a:pPr marL="514350" indent="-514350">
              <a:buFont typeface="+mj-lt"/>
              <a:buAutoNum type="arabicPeriod"/>
            </a:pPr>
            <a:r>
              <a:rPr lang="en-US" dirty="0" smtClean="0"/>
              <a:t>Learn JSON</a:t>
            </a:r>
          </a:p>
          <a:p>
            <a:pPr lvl="1"/>
            <a:r>
              <a:rPr lang="en-US" dirty="0" smtClean="0"/>
              <a:t>Google / YouTube / w3Schools Online / </a:t>
            </a:r>
            <a:r>
              <a:rPr lang="en-US" dirty="0" err="1" smtClean="0"/>
              <a:t>JSONLint</a:t>
            </a:r>
            <a:endParaRPr lang="en-US" dirty="0" smtClean="0"/>
          </a:p>
          <a:p>
            <a:pPr marL="514350" indent="-514350">
              <a:buFont typeface="+mj-lt"/>
              <a:buAutoNum type="arabicPeriod"/>
            </a:pPr>
            <a:r>
              <a:rPr lang="en-US" dirty="0" smtClean="0"/>
              <a:t>Write Resume in JSON</a:t>
            </a:r>
          </a:p>
          <a:p>
            <a:pPr lvl="1"/>
            <a:r>
              <a:rPr lang="en-US" dirty="0" smtClean="0"/>
              <a:t>Checking Code on </a:t>
            </a:r>
            <a:r>
              <a:rPr lang="en-US" dirty="0" err="1" smtClean="0"/>
              <a:t>JSONLint</a:t>
            </a:r>
            <a:r>
              <a:rPr lang="en-US" dirty="0" smtClean="0"/>
              <a:t> to ensure Valid JSON </a:t>
            </a:r>
          </a:p>
          <a:p>
            <a:pPr marL="514350" indent="-514350">
              <a:buFont typeface="+mj-lt"/>
              <a:buAutoNum type="arabicPeriod"/>
            </a:pPr>
            <a:r>
              <a:rPr lang="en-US" dirty="0" smtClean="0"/>
              <a:t>Decide on cloud API platform</a:t>
            </a:r>
          </a:p>
          <a:p>
            <a:pPr lvl="1"/>
            <a:r>
              <a:rPr lang="en-US" dirty="0" smtClean="0"/>
              <a:t>AWS – Biggest Cloud Provider in the </a:t>
            </a:r>
            <a:r>
              <a:rPr lang="en-US" dirty="0" smtClean="0"/>
              <a:t>Industry</a:t>
            </a:r>
          </a:p>
          <a:p>
            <a:pPr lvl="1"/>
            <a:r>
              <a:rPr lang="en-US" dirty="0" smtClean="0"/>
              <a:t>Utilize S3 Bucket for content storage</a:t>
            </a:r>
          </a:p>
          <a:p>
            <a:pPr marL="514350" indent="-514350">
              <a:buFont typeface="+mj-lt"/>
              <a:buAutoNum type="arabicPeriod"/>
            </a:pPr>
            <a:r>
              <a:rPr lang="en-US" dirty="0" smtClean="0"/>
              <a:t>Testing / Making Changes</a:t>
            </a:r>
          </a:p>
          <a:p>
            <a:pPr lvl="1"/>
            <a:r>
              <a:rPr lang="en-US" dirty="0" smtClean="0"/>
              <a:t>Modifying Objects / Testing different layouts</a:t>
            </a:r>
          </a:p>
          <a:p>
            <a:pPr marL="514350" indent="-514350">
              <a:buFont typeface="+mj-lt"/>
              <a:buAutoNum type="arabicPeriod"/>
            </a:pPr>
            <a:r>
              <a:rPr lang="en-US" dirty="0" smtClean="0"/>
              <a:t>Send up to GitHub</a:t>
            </a:r>
            <a:endParaRPr lang="en-US" dirty="0"/>
          </a:p>
        </p:txBody>
      </p:sp>
    </p:spTree>
    <p:extLst>
      <p:ext uri="{BB962C8B-B14F-4D97-AF65-F5344CB8AC3E}">
        <p14:creationId xmlns:p14="http://schemas.microsoft.com/office/powerpoint/2010/main" val="1191501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979842" y="1423173"/>
            <a:ext cx="8205766" cy="747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Solution Outline</a:t>
            </a:r>
            <a:endParaRPr lang="en-US" dirty="0"/>
          </a:p>
        </p:txBody>
      </p:sp>
      <p:sp>
        <p:nvSpPr>
          <p:cNvPr id="4" name="Rounded Rectangle 3"/>
          <p:cNvSpPr/>
          <p:nvPr/>
        </p:nvSpPr>
        <p:spPr>
          <a:xfrm>
            <a:off x="3129594" y="1553467"/>
            <a:ext cx="2740160" cy="476810"/>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Client Request</a:t>
            </a:r>
            <a:endParaRPr lang="en-US" b="1" u="sng" dirty="0"/>
          </a:p>
        </p:txBody>
      </p:sp>
      <p:sp>
        <p:nvSpPr>
          <p:cNvPr id="7" name="Rounded Rectangle 6"/>
          <p:cNvSpPr/>
          <p:nvPr/>
        </p:nvSpPr>
        <p:spPr>
          <a:xfrm>
            <a:off x="3152780" y="2856410"/>
            <a:ext cx="2716974" cy="619883"/>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AWS API GW URL</a:t>
            </a:r>
          </a:p>
          <a:p>
            <a:pPr algn="ctr"/>
            <a:r>
              <a:rPr lang="en-US" dirty="0" smtClean="0"/>
              <a:t>“JSON RESUME AWS API</a:t>
            </a:r>
          </a:p>
        </p:txBody>
      </p:sp>
      <p:sp>
        <p:nvSpPr>
          <p:cNvPr id="8" name="Rounded Rectangle 7"/>
          <p:cNvSpPr/>
          <p:nvPr/>
        </p:nvSpPr>
        <p:spPr>
          <a:xfrm>
            <a:off x="94536" y="5197756"/>
            <a:ext cx="2387857" cy="965907"/>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S3 Bucket </a:t>
            </a:r>
          </a:p>
          <a:p>
            <a:pPr algn="ctr"/>
            <a:r>
              <a:rPr lang="en-US" dirty="0" smtClean="0"/>
              <a:t>Contains Resume in </a:t>
            </a:r>
          </a:p>
          <a:p>
            <a:pPr algn="ctr"/>
            <a:r>
              <a:rPr lang="en-US" dirty="0" smtClean="0"/>
              <a:t>{JSON Format}</a:t>
            </a:r>
            <a:endParaRPr lang="en-US" dirty="0"/>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8113" y="2268127"/>
            <a:ext cx="2318213" cy="2143889"/>
          </a:xfrm>
          <a:prstGeom prst="rect">
            <a:avLst/>
          </a:prstGeom>
        </p:spPr>
      </p:pic>
      <p:sp>
        <p:nvSpPr>
          <p:cNvPr id="28" name="Bent-Up Arrow 27"/>
          <p:cNvSpPr/>
          <p:nvPr/>
        </p:nvSpPr>
        <p:spPr>
          <a:xfrm>
            <a:off x="6840638" y="5912730"/>
            <a:ext cx="2943443" cy="50186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8317789" y="5037141"/>
            <a:ext cx="2708963" cy="717630"/>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Method Response</a:t>
            </a:r>
          </a:p>
          <a:p>
            <a:pPr algn="ctr"/>
            <a:r>
              <a:rPr lang="en-US" dirty="0" smtClean="0"/>
              <a:t>Specifies JSON Format</a:t>
            </a:r>
            <a:endParaRPr lang="en-US" dirty="0"/>
          </a:p>
        </p:txBody>
      </p:sp>
      <p:sp>
        <p:nvSpPr>
          <p:cNvPr id="31" name="Rounded Rectangle 30"/>
          <p:cNvSpPr/>
          <p:nvPr/>
        </p:nvSpPr>
        <p:spPr>
          <a:xfrm>
            <a:off x="3129594" y="5787711"/>
            <a:ext cx="3569433" cy="837679"/>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Integration Response</a:t>
            </a:r>
          </a:p>
          <a:p>
            <a:pPr algn="ctr"/>
            <a:r>
              <a:rPr lang="en-US" dirty="0" smtClean="0"/>
              <a:t>Passes through HTTP:// to Method Response</a:t>
            </a:r>
            <a:endParaRPr lang="en-US" dirty="0"/>
          </a:p>
        </p:txBody>
      </p:sp>
      <p:sp>
        <p:nvSpPr>
          <p:cNvPr id="32" name="Rounded Rectangle 31"/>
          <p:cNvSpPr/>
          <p:nvPr/>
        </p:nvSpPr>
        <p:spPr>
          <a:xfrm>
            <a:off x="3152780" y="4593717"/>
            <a:ext cx="3546247" cy="914249"/>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Integration Request</a:t>
            </a:r>
          </a:p>
          <a:p>
            <a:pPr algn="ctr"/>
            <a:r>
              <a:rPr lang="en-US" dirty="0"/>
              <a:t> Specifies HTTP:// </a:t>
            </a:r>
            <a:r>
              <a:rPr lang="en-US" dirty="0" smtClean="0"/>
              <a:t>for content</a:t>
            </a:r>
          </a:p>
          <a:p>
            <a:pPr algn="ctr"/>
            <a:r>
              <a:rPr lang="en-US" dirty="0"/>
              <a:t>Passes </a:t>
            </a:r>
            <a:r>
              <a:rPr lang="en-US" dirty="0" smtClean="0"/>
              <a:t>to Specified </a:t>
            </a:r>
            <a:r>
              <a:rPr lang="en-US" dirty="0"/>
              <a:t>S3 Bucket</a:t>
            </a:r>
          </a:p>
        </p:txBody>
      </p:sp>
      <p:sp>
        <p:nvSpPr>
          <p:cNvPr id="33" name="Rounded Rectangle 32"/>
          <p:cNvSpPr/>
          <p:nvPr/>
        </p:nvSpPr>
        <p:spPr>
          <a:xfrm>
            <a:off x="3152780" y="3741874"/>
            <a:ext cx="2723287" cy="585343"/>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smtClean="0"/>
              <a:t>Method Request</a:t>
            </a:r>
            <a:endParaRPr lang="en-US" b="1" u="sng" dirty="0" smtClean="0"/>
          </a:p>
          <a:p>
            <a:pPr algn="ctr"/>
            <a:r>
              <a:rPr lang="en-US" dirty="0" smtClean="0"/>
              <a:t>GET Method to ARN</a:t>
            </a:r>
          </a:p>
        </p:txBody>
      </p:sp>
      <p:sp>
        <p:nvSpPr>
          <p:cNvPr id="37" name="Curved Right Arrow 36"/>
          <p:cNvSpPr/>
          <p:nvPr/>
        </p:nvSpPr>
        <p:spPr>
          <a:xfrm>
            <a:off x="2328332" y="3047553"/>
            <a:ext cx="651510" cy="60579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urved Right Arrow 37"/>
          <p:cNvSpPr/>
          <p:nvPr/>
        </p:nvSpPr>
        <p:spPr>
          <a:xfrm>
            <a:off x="2353519" y="3987927"/>
            <a:ext cx="651510" cy="60579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Striped Right Arrow 38"/>
          <p:cNvSpPr/>
          <p:nvPr/>
        </p:nvSpPr>
        <p:spPr>
          <a:xfrm rot="5400000">
            <a:off x="4212405" y="2404743"/>
            <a:ext cx="597722"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triped Right Arrow 39"/>
          <p:cNvSpPr/>
          <p:nvPr/>
        </p:nvSpPr>
        <p:spPr>
          <a:xfrm rot="9099722">
            <a:off x="2490673" y="5219603"/>
            <a:ext cx="597722"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triped Right Arrow 40"/>
          <p:cNvSpPr/>
          <p:nvPr/>
        </p:nvSpPr>
        <p:spPr>
          <a:xfrm rot="2162426">
            <a:off x="2505433" y="5963709"/>
            <a:ext cx="597722"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8309778" y="1565667"/>
            <a:ext cx="2716974" cy="458416"/>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Client Response</a:t>
            </a:r>
            <a:endParaRPr lang="en-US" b="1" u="sng" dirty="0"/>
          </a:p>
        </p:txBody>
      </p:sp>
      <p:sp>
        <p:nvSpPr>
          <p:cNvPr id="43" name="Striped Right Arrow 42"/>
          <p:cNvSpPr/>
          <p:nvPr/>
        </p:nvSpPr>
        <p:spPr>
          <a:xfrm rot="16200000">
            <a:off x="9481696" y="4527791"/>
            <a:ext cx="381147"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853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Along The Way</a:t>
            </a:r>
            <a:endParaRPr lang="en-US" dirty="0"/>
          </a:p>
        </p:txBody>
      </p:sp>
      <p:sp>
        <p:nvSpPr>
          <p:cNvPr id="3" name="Content Placeholder 2"/>
          <p:cNvSpPr>
            <a:spLocks noGrp="1"/>
          </p:cNvSpPr>
          <p:nvPr>
            <p:ph idx="1"/>
          </p:nvPr>
        </p:nvSpPr>
        <p:spPr/>
        <p:txBody>
          <a:bodyPr>
            <a:normAutofit fontScale="92500"/>
          </a:bodyPr>
          <a:lstStyle/>
          <a:p>
            <a:r>
              <a:rPr lang="en-US" dirty="0" smtClean="0"/>
              <a:t>Invalid JSON</a:t>
            </a:r>
          </a:p>
          <a:p>
            <a:pPr lvl="1"/>
            <a:r>
              <a:rPr lang="en-US" dirty="0" smtClean="0"/>
              <a:t>Utilized “Brackets”, a free tool for MAC to store and edit JSON / HTML files.</a:t>
            </a:r>
          </a:p>
          <a:p>
            <a:pPr lvl="1"/>
            <a:r>
              <a:rPr lang="en-US" dirty="0" smtClean="0"/>
              <a:t>Utilized </a:t>
            </a:r>
            <a:r>
              <a:rPr lang="en-US" dirty="0" err="1" smtClean="0"/>
              <a:t>JSONLint.com</a:t>
            </a:r>
            <a:r>
              <a:rPr lang="en-US" dirty="0" smtClean="0"/>
              <a:t> to validate JSON syntax and get tips if it was invalid. </a:t>
            </a:r>
          </a:p>
          <a:p>
            <a:r>
              <a:rPr lang="en-US" dirty="0" smtClean="0"/>
              <a:t>Navigating the AWS API Gateway</a:t>
            </a:r>
          </a:p>
          <a:p>
            <a:pPr lvl="1"/>
            <a:r>
              <a:rPr lang="en-US" dirty="0" smtClean="0"/>
              <a:t>To use Lambda or to not use Lambda</a:t>
            </a:r>
          </a:p>
          <a:p>
            <a:pPr lvl="1"/>
            <a:r>
              <a:rPr lang="en-US" dirty="0" smtClean="0"/>
              <a:t>Where do store the JSON file (http:// Repository)</a:t>
            </a:r>
          </a:p>
          <a:p>
            <a:pPr lvl="1"/>
            <a:r>
              <a:rPr lang="en-US" dirty="0" smtClean="0"/>
              <a:t>Decided on S3</a:t>
            </a:r>
          </a:p>
          <a:p>
            <a:r>
              <a:rPr lang="en-US" dirty="0" smtClean="0"/>
              <a:t>Security Issues on S3 Bucket after Deploying API</a:t>
            </a:r>
          </a:p>
          <a:p>
            <a:pPr lvl="1"/>
            <a:r>
              <a:rPr lang="en-US" dirty="0" smtClean="0"/>
              <a:t>ACL set to READ for Public</a:t>
            </a:r>
          </a:p>
          <a:p>
            <a:pPr lvl="1"/>
            <a:r>
              <a:rPr lang="en-US" dirty="0" smtClean="0"/>
              <a:t>Quick Google Search provided the necessary Security script to add to the Bucket Policy </a:t>
            </a:r>
          </a:p>
          <a:p>
            <a:endParaRPr lang="en-US" dirty="0"/>
          </a:p>
        </p:txBody>
      </p:sp>
    </p:spTree>
    <p:extLst>
      <p:ext uri="{BB962C8B-B14F-4D97-AF65-F5344CB8AC3E}">
        <p14:creationId xmlns:p14="http://schemas.microsoft.com/office/powerpoint/2010/main" val="1254095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learned</a:t>
            </a:r>
            <a:endParaRPr lang="en-US" dirty="0"/>
          </a:p>
        </p:txBody>
      </p:sp>
      <p:sp>
        <p:nvSpPr>
          <p:cNvPr id="3" name="Content Placeholder 2"/>
          <p:cNvSpPr>
            <a:spLocks noGrp="1"/>
          </p:cNvSpPr>
          <p:nvPr>
            <p:ph idx="1"/>
          </p:nvPr>
        </p:nvSpPr>
        <p:spPr>
          <a:xfrm>
            <a:off x="1120000" y="1690688"/>
            <a:ext cx="10233800" cy="5060841"/>
          </a:xfrm>
        </p:spPr>
        <p:txBody>
          <a:bodyPr>
            <a:normAutofit fontScale="92500" lnSpcReduction="10000"/>
          </a:bodyPr>
          <a:lstStyle/>
          <a:p>
            <a:r>
              <a:rPr lang="en-US" dirty="0" smtClean="0"/>
              <a:t>Coding is hard</a:t>
            </a:r>
          </a:p>
          <a:p>
            <a:pPr lvl="1"/>
            <a:r>
              <a:rPr lang="en-US" dirty="0" smtClean="0"/>
              <a:t>until you figure it out</a:t>
            </a:r>
          </a:p>
          <a:p>
            <a:r>
              <a:rPr lang="en-US" dirty="0" smtClean="0"/>
              <a:t>JSON is powerful if you know how to utilize it</a:t>
            </a:r>
          </a:p>
          <a:p>
            <a:pPr lvl="1"/>
            <a:r>
              <a:rPr lang="en-US" dirty="0" smtClean="0"/>
              <a:t>Bigger data sets can show possible trends</a:t>
            </a:r>
            <a:endParaRPr lang="en-US" dirty="0" smtClean="0"/>
          </a:p>
          <a:p>
            <a:r>
              <a:rPr lang="en-US" dirty="0" smtClean="0"/>
              <a:t>Digging into AWS offerings is </a:t>
            </a:r>
            <a:r>
              <a:rPr lang="en-US" dirty="0" smtClean="0"/>
              <a:t>interesting – moving forward….  </a:t>
            </a:r>
            <a:endParaRPr lang="en-US" dirty="0" smtClean="0"/>
          </a:p>
          <a:p>
            <a:pPr lvl="1"/>
            <a:r>
              <a:rPr lang="en-US" dirty="0" smtClean="0"/>
              <a:t>Route 53 Options</a:t>
            </a:r>
          </a:p>
          <a:p>
            <a:pPr lvl="1"/>
            <a:r>
              <a:rPr lang="en-US" dirty="0" smtClean="0"/>
              <a:t>More potential using Lambda</a:t>
            </a:r>
          </a:p>
          <a:p>
            <a:pPr lvl="1"/>
            <a:r>
              <a:rPr lang="en-US" dirty="0" smtClean="0"/>
              <a:t>Pull from outside feeds</a:t>
            </a:r>
          </a:p>
          <a:p>
            <a:pPr lvl="1"/>
            <a:r>
              <a:rPr lang="en-US" dirty="0" smtClean="0"/>
              <a:t>Alexa </a:t>
            </a:r>
            <a:r>
              <a:rPr lang="en-US" dirty="0" smtClean="0"/>
              <a:t>Open API’s</a:t>
            </a:r>
          </a:p>
          <a:p>
            <a:r>
              <a:rPr lang="en-US" dirty="0" smtClean="0"/>
              <a:t>Fun way to challenge and learn</a:t>
            </a:r>
          </a:p>
          <a:p>
            <a:pPr lvl="1"/>
            <a:r>
              <a:rPr lang="en-US" dirty="0" smtClean="0"/>
              <a:t>Out of my comfort zone</a:t>
            </a:r>
          </a:p>
          <a:p>
            <a:pPr lvl="1"/>
            <a:r>
              <a:rPr lang="en-US" dirty="0" smtClean="0"/>
              <a:t>Challenging</a:t>
            </a:r>
          </a:p>
          <a:p>
            <a:pPr lvl="1"/>
            <a:r>
              <a:rPr lang="en-US" dirty="0" smtClean="0"/>
              <a:t>Interesting</a:t>
            </a:r>
            <a:endParaRPr lang="en-US" dirty="0"/>
          </a:p>
        </p:txBody>
      </p:sp>
    </p:spTree>
    <p:extLst>
      <p:ext uri="{BB962C8B-B14F-4D97-AF65-F5344CB8AC3E}">
        <p14:creationId xmlns:p14="http://schemas.microsoft.com/office/powerpoint/2010/main" val="2047256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p>
            <a:pPr algn="ctr"/>
            <a:r>
              <a:rPr lang="en-US" dirty="0" smtClean="0"/>
              <a:t>Thank you</a:t>
            </a:r>
            <a:endParaRPr lang="en-US" dirty="0"/>
          </a:p>
        </p:txBody>
      </p:sp>
    </p:spTree>
    <p:extLst>
      <p:ext uri="{BB962C8B-B14F-4D97-AF65-F5344CB8AC3E}">
        <p14:creationId xmlns:p14="http://schemas.microsoft.com/office/powerpoint/2010/main" val="27399623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221</TotalTime>
  <Words>493</Words>
  <Application>Microsoft Macintosh PowerPoint</Application>
  <PresentationFormat>Widescreen</PresentationFormat>
  <Paragraphs>77</Paragraphs>
  <Slides>10</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Corbel</vt:lpstr>
      <vt:lpstr>Arial</vt:lpstr>
      <vt:lpstr>Depth</vt:lpstr>
      <vt:lpstr>Project Unicorn</vt:lpstr>
      <vt:lpstr>Project Unicorn</vt:lpstr>
      <vt:lpstr>Project Requirements</vt:lpstr>
      <vt:lpstr>Plan Of Attack</vt:lpstr>
      <vt:lpstr>Steps</vt:lpstr>
      <vt:lpstr>Solution Outline</vt:lpstr>
      <vt:lpstr>Issues Along The Way</vt:lpstr>
      <vt:lpstr>What I learned</vt:lpstr>
      <vt:lpstr>Thank you</vt:lpstr>
      <vt:lpstr>Thank you</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Unicorn</dc:title>
  <dc:creator>Doug Herd</dc:creator>
  <cp:lastModifiedBy>Doug Herd</cp:lastModifiedBy>
  <cp:revision>29</cp:revision>
  <dcterms:created xsi:type="dcterms:W3CDTF">2017-06-15T19:34:23Z</dcterms:created>
  <dcterms:modified xsi:type="dcterms:W3CDTF">2017-06-20T16:59:47Z</dcterms:modified>
</cp:coreProperties>
</file>