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1" r:id="rId7"/>
    <p:sldId id="263"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6"/>
    <p:restoredTop sz="94656"/>
  </p:normalViewPr>
  <p:slideViewPr>
    <p:cSldViewPr snapToGrid="0" snapToObjects="1">
      <p:cViewPr>
        <p:scale>
          <a:sx n="110" d="100"/>
          <a:sy n="110" d="100"/>
        </p:scale>
        <p:origin x="7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AWS API Gateway</a:t>
            </a:r>
          </a:p>
          <a:p>
            <a:r>
              <a:rPr lang="en-US" dirty="0" smtClean="0"/>
              <a:t>JSON Resume</a:t>
            </a:r>
          </a:p>
          <a:p>
            <a:r>
              <a:rPr lang="en-US" dirty="0" smtClean="0"/>
              <a:t>S3 Bucket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2593610" y="1638904"/>
            <a:ext cx="351082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a:t>
            </a:r>
            <a:r>
              <a:rPr lang="en-US" b="1" u="sng" dirty="0" smtClean="0"/>
              <a:t>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a:t>
            </a:r>
            <a:r>
              <a:rPr lang="en-US" b="1" u="sng" dirty="0" smtClean="0"/>
              <a:t>GW URL</a:t>
            </a:r>
          </a:p>
          <a:p>
            <a:pPr algn="ctr"/>
            <a:r>
              <a:rPr lang="en-US" dirty="0" smtClean="0"/>
              <a:t>“JSON RESUME AWS API</a:t>
            </a:r>
            <a:endParaRPr lang="en-US" dirty="0" smtClean="0"/>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65" y="2263098"/>
            <a:ext cx="2318213" cy="2143889"/>
          </a:xfrm>
          <a:prstGeom prst="rect">
            <a:avLst/>
          </a:prstGeom>
        </p:spPr>
      </p:pic>
      <p:sp>
        <p:nvSpPr>
          <p:cNvPr id="28" name="Bent-Up Arrow 27"/>
          <p:cNvSpPr/>
          <p:nvPr/>
        </p:nvSpPr>
        <p:spPr>
          <a:xfrm>
            <a:off x="7840980" y="5912730"/>
            <a:ext cx="1943101"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096677" y="5948905"/>
            <a:ext cx="4648974"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endParaRPr lang="en-US" b="1" u="sng" dirty="0" smtClean="0"/>
          </a:p>
          <a:p>
            <a:pPr algn="ctr"/>
            <a:r>
              <a:rPr lang="en-US" dirty="0" smtClean="0"/>
              <a:t>Passes through HTTP:// to Method </a:t>
            </a:r>
            <a:r>
              <a:rPr lang="en-US" dirty="0" err="1" smtClean="0"/>
              <a:t>Repsonse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endParaRPr lang="en-US" dirty="0"/>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t>
            </a:r>
            <a:r>
              <a:rPr lang="en-US" dirty="0" smtClean="0"/>
              <a:t>ARN</a:t>
            </a:r>
            <a:endParaRPr lang="en-US" dirty="0" smtClean="0"/>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5651" y="1632944"/>
            <a:ext cx="3510820"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err="1" smtClean="0"/>
              <a:t>Asl;kdfj</a:t>
            </a:r>
            <a:endParaRPr lang="en-US" dirty="0" smtClean="0"/>
          </a:p>
          <a:p>
            <a:r>
              <a:rPr lang="en-US" dirty="0" smtClean="0"/>
              <a:t>Digging into AWS offerings is interesting</a:t>
            </a:r>
          </a:p>
          <a:p>
            <a:pPr lvl="1"/>
            <a:r>
              <a:rPr lang="en-US" dirty="0" smtClean="0"/>
              <a:t>Alexa Open API’s</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149</TotalTime>
  <Words>386</Words>
  <Application>Microsoft Macintosh PowerPoint</Application>
  <PresentationFormat>Widescreen</PresentationFormat>
  <Paragraphs>55</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Arial</vt:lpstr>
      <vt:lpstr>Depth</vt:lpstr>
      <vt:lpstr>Project Unicorn</vt:lpstr>
      <vt:lpstr>Project Unicorn</vt:lpstr>
      <vt:lpstr>Project Requirements</vt:lpstr>
      <vt:lpstr>PowerPoint Presentation</vt:lpstr>
      <vt:lpstr>Steps</vt:lpstr>
      <vt:lpstr>Solution Outline</vt:lpstr>
      <vt:lpstr>Issues Along The Way</vt:lpstr>
      <vt:lpstr>What I learned</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18</cp:revision>
  <dcterms:created xsi:type="dcterms:W3CDTF">2017-06-15T19:34:23Z</dcterms:created>
  <dcterms:modified xsi:type="dcterms:W3CDTF">2017-06-15T22:09:16Z</dcterms:modified>
</cp:coreProperties>
</file>