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AE"/>
    <a:srgbClr val="E87162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57662" autoAdjust="0"/>
  </p:normalViewPr>
  <p:slideViewPr>
    <p:cSldViewPr>
      <p:cViewPr varScale="1">
        <p:scale>
          <a:sx n="67" d="100"/>
          <a:sy n="67" d="100"/>
        </p:scale>
        <p:origin x="21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AD5-5D5F-4B41-8F82-DC51E1937DC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0AC0-89A1-4E06-96D3-E89AFC69B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1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*okay</a:t>
            </a:r>
            <a:r>
              <a:rPr lang="en-GB" baseline="0" dirty="0" smtClean="0"/>
              <a:t> to record sound and my screen?*</a:t>
            </a:r>
          </a:p>
          <a:p>
            <a:endParaRPr lang="en-GB" dirty="0" smtClean="0"/>
          </a:p>
          <a:p>
            <a:r>
              <a:rPr lang="en-GB" dirty="0" smtClean="0"/>
              <a:t>Who I am – Dave Mateer, Software developer with .NET for 7 years, work for</a:t>
            </a:r>
            <a:r>
              <a:rPr lang="en-GB" baseline="0" dirty="0" smtClean="0"/>
              <a:t> an Edinburgh based company doing a lot of legacy coding in Financial Services organisations</a:t>
            </a:r>
            <a:endParaRPr lang="en-GB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this</a:t>
            </a:r>
            <a:r>
              <a:rPr lang="en-GB" baseline="0" dirty="0" smtClean="0"/>
              <a:t> is about – A way of coding or </a:t>
            </a:r>
            <a:r>
              <a:rPr lang="en-GB" baseline="0" dirty="0" smtClean="0"/>
              <a:t>pattern.  </a:t>
            </a:r>
            <a:r>
              <a:rPr lang="en-GB" b="1" baseline="0" dirty="0" smtClean="0"/>
              <a:t>I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nspired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 discussion here at alt.net, and "when is a project big enough to use Dependency Injection".  Share my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despair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increase in complexity.. Then realisation it is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hard.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Pathway to creating testable maintainable code for real applications. 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Why should you care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lot of time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 and extending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code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enables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Example8</a:t>
            </a:r>
          </a:p>
          <a:p>
            <a:endParaRPr lang="en-GB" dirty="0" smtClean="0"/>
          </a:p>
          <a:p>
            <a:r>
              <a:rPr lang="en-GB" dirty="0" smtClean="0"/>
              <a:t>This is a console app which reads a text file (</a:t>
            </a:r>
            <a:r>
              <a:rPr lang="en-GB" dirty="0" err="1" smtClean="0"/>
              <a:t>sql</a:t>
            </a:r>
            <a:r>
              <a:rPr lang="en-GB" dirty="0" smtClean="0"/>
              <a:t> in it), searches for an old </a:t>
            </a:r>
            <a:r>
              <a:rPr lang="en-GB" dirty="0" err="1" smtClean="0"/>
              <a:t>db</a:t>
            </a:r>
            <a:r>
              <a:rPr lang="en-GB" dirty="0" smtClean="0"/>
              <a:t> name</a:t>
            </a:r>
            <a:r>
              <a:rPr lang="en-GB" baseline="0" dirty="0" smtClean="0"/>
              <a:t>, replaces it with a new </a:t>
            </a:r>
            <a:r>
              <a:rPr lang="en-GB" baseline="0" dirty="0" err="1" smtClean="0"/>
              <a:t>dbName</a:t>
            </a:r>
            <a:endParaRPr lang="en-GB" baseline="0" dirty="0" smtClean="0"/>
          </a:p>
          <a:p>
            <a:r>
              <a:rPr lang="en-GB" baseline="0" dirty="0" smtClean="0"/>
              <a:t>Then writes the output to the screen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text file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is going to be long lived and needs be 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many years and many developers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through</a:t>
            </a:r>
            <a:r>
              <a:rPr lang="en-GB" baseline="0" dirty="0" smtClean="0"/>
              <a:t> code with debugger slowly</a:t>
            </a:r>
          </a:p>
          <a:p>
            <a:r>
              <a:rPr lang="en-GB" baseline="0" dirty="0" smtClean="0"/>
              <a:t>Run app – showing output</a:t>
            </a:r>
          </a:p>
          <a:p>
            <a:r>
              <a:rPr lang="en-GB" baseline="0" dirty="0" smtClean="0"/>
              <a:t>Diagram</a:t>
            </a:r>
          </a:p>
          <a:p>
            <a:r>
              <a:rPr lang="en-GB" baseline="0" dirty="0" smtClean="0"/>
              <a:t>Questions?</a:t>
            </a:r>
          </a:p>
          <a:p>
            <a:r>
              <a:rPr lang="en-GB" baseline="0" dirty="0" smtClean="0"/>
              <a:t>Collapse code </a:t>
            </a:r>
            <a:r>
              <a:rPr lang="en-GB" baseline="0" dirty="0" smtClean="0"/>
              <a:t>down</a:t>
            </a:r>
          </a:p>
          <a:p>
            <a:endParaRPr lang="en-GB" baseline="0" dirty="0" smtClean="0"/>
          </a:p>
          <a:p>
            <a:r>
              <a:rPr lang="en-GB" baseline="0" dirty="0" smtClean="0"/>
              <a:t>**</a:t>
            </a:r>
            <a:r>
              <a:rPr lang="en-GB" baseline="0" dirty="0" err="1" smtClean="0"/>
              <a:t>lego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piccie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9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IoC</a:t>
            </a:r>
            <a:r>
              <a:rPr lang="en-GB" dirty="0" smtClean="0"/>
              <a:t> Container – Unity, </a:t>
            </a:r>
            <a:r>
              <a:rPr lang="en-GB" dirty="0" err="1" smtClean="0"/>
              <a:t>ninject</a:t>
            </a:r>
            <a:r>
              <a:rPr lang="en-GB" dirty="0" smtClean="0"/>
              <a:t>,</a:t>
            </a:r>
            <a:r>
              <a:rPr lang="en-GB" baseline="0" dirty="0" smtClean="0"/>
              <a:t> Castle Windsor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Lifestyle” (Windsor) Lifecycle of component – singleton, transient, </a:t>
            </a:r>
            <a:r>
              <a:rPr lang="en-GB" dirty="0" err="1" smtClean="0"/>
              <a:t>perwebrequest</a:t>
            </a:r>
            <a:endParaRPr lang="en-GB" dirty="0" smtClean="0"/>
          </a:p>
          <a:p>
            <a:r>
              <a:rPr lang="en-GB" dirty="0" smtClean="0"/>
              <a:t>How things get disposed?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7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3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B4B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solidFill>
                  <a:srgbClr val="5F5E5D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1pPr>
            <a:lvl2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2pPr>
            <a:lvl3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3pPr>
            <a:lvl4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4pPr>
            <a:lvl5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3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7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Journey into Dependency Injection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064896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Dave </a:t>
            </a:r>
            <a:r>
              <a:rPr lang="en-GB" dirty="0" err="1" smtClean="0"/>
              <a:t>Mateer</a:t>
            </a:r>
            <a:endParaRPr lang="en-GB" dirty="0" smtClean="0"/>
          </a:p>
          <a:p>
            <a:r>
              <a:rPr lang="en-GB" dirty="0" smtClean="0"/>
              <a:t>www.github.com/djhmateer/AltNetDI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DI!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Final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“…providing </a:t>
            </a:r>
            <a:r>
              <a:rPr lang="en-GB" dirty="0"/>
              <a:t>the objects that an object needs (its dependencies) instead of having it construct them itself </a:t>
            </a:r>
            <a:r>
              <a:rPr lang="en-GB" dirty="0" smtClean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One of the ways to make </a:t>
            </a:r>
            <a:r>
              <a:rPr lang="en-GB" i="1" dirty="0"/>
              <a:t>maintainable code</a:t>
            </a:r>
            <a:r>
              <a:rPr lang="en-GB" dirty="0"/>
              <a:t> is through </a:t>
            </a:r>
            <a:r>
              <a:rPr lang="en-GB" i="1" dirty="0"/>
              <a:t>loose coupling.  </a:t>
            </a:r>
            <a:endParaRPr lang="en-GB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 </a:t>
            </a:r>
            <a:r>
              <a:rPr lang="en-GB" dirty="0"/>
              <a:t>enables </a:t>
            </a:r>
            <a:r>
              <a:rPr lang="en-GB" i="1" dirty="0"/>
              <a:t>loose </a:t>
            </a:r>
            <a:r>
              <a:rPr lang="en-GB" i="1" dirty="0" smtClean="0"/>
              <a:t>coupling”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and 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Poor Mans DI / Pure DI / Constructor Based </a:t>
            </a:r>
            <a:r>
              <a:rPr lang="en-GB" dirty="0" smtClean="0"/>
              <a:t>DI – a way of doing Dependency inversion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Dependency Inversion / </a:t>
            </a:r>
            <a:r>
              <a:rPr lang="en-GB" dirty="0" err="1" smtClean="0"/>
              <a:t>IoC</a:t>
            </a:r>
            <a:r>
              <a:rPr lang="en-GB" dirty="0" smtClean="0"/>
              <a:t> Inversion of Control – the pattern or principle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3709789"/>
            <a:ext cx="2457450" cy="3124200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472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271</Words>
  <Application>Microsoft Office PowerPoint</Application>
  <PresentationFormat>On-screen Show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ChunkFive Roman</vt:lpstr>
      <vt:lpstr>Open Sans</vt:lpstr>
      <vt:lpstr>Office Theme</vt:lpstr>
      <vt:lpstr>My Journey into Dependency Injection</vt:lpstr>
      <vt:lpstr>Exploring DI!</vt:lpstr>
      <vt:lpstr>Demo of Final App</vt:lpstr>
      <vt:lpstr>What is DI?</vt:lpstr>
      <vt:lpstr>DI Examples</vt:lpstr>
      <vt:lpstr>Discussion and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into Dependency Injection</dc:title>
  <dc:creator>davemateer@gmail.com</dc:creator>
  <cp:lastModifiedBy>David Mateer</cp:lastModifiedBy>
  <cp:revision>20</cp:revision>
  <dcterms:created xsi:type="dcterms:W3CDTF">2014-09-02T05:26:44Z</dcterms:created>
  <dcterms:modified xsi:type="dcterms:W3CDTF">2014-09-02T16:23:50Z</dcterms:modified>
</cp:coreProperties>
</file>