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B2AE"/>
    <a:srgbClr val="E87162"/>
    <a:srgbClr val="F2E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05" autoAdjust="0"/>
    <p:restoredTop sz="57662" autoAdjust="0"/>
  </p:normalViewPr>
  <p:slideViewPr>
    <p:cSldViewPr>
      <p:cViewPr varScale="1">
        <p:scale>
          <a:sx n="84" d="100"/>
          <a:sy n="84" d="100"/>
        </p:scale>
        <p:origin x="-10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4CAD5-5D5F-4B41-8F82-DC51E1937DC6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40AC0-89A1-4E06-96D3-E89AFC69B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110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Who I am – Dave </a:t>
            </a:r>
            <a:r>
              <a:rPr lang="en-GB" dirty="0" err="1" smtClean="0"/>
              <a:t>Mateer</a:t>
            </a:r>
            <a:r>
              <a:rPr lang="en-GB" dirty="0" smtClean="0"/>
              <a:t>, Software developer with .NET for 7 years, work for</a:t>
            </a:r>
            <a:r>
              <a:rPr lang="en-GB" baseline="0" dirty="0" smtClean="0"/>
              <a:t> an Edinburgh based company doing a lot of legacy coding in Financial Services organisations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What this</a:t>
            </a:r>
            <a:r>
              <a:rPr lang="en-GB" baseline="0" dirty="0" smtClean="0"/>
              <a:t> is about – A way of coding or pattern</a:t>
            </a:r>
          </a:p>
          <a:p>
            <a:endParaRPr lang="en-GB" baseline="0" dirty="0" smtClean="0"/>
          </a:p>
          <a:p>
            <a:r>
              <a:rPr lang="en-GB" baseline="0" dirty="0" smtClean="0"/>
              <a:t>Why should you care -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lot of time 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maintaining and extending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existing code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ways to make </a:t>
            </a:r>
            <a:r>
              <a:rPr lang="en-GB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maintainable code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through </a:t>
            </a:r>
            <a:r>
              <a:rPr lang="en-GB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loose coupling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 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 enables </a:t>
            </a:r>
            <a:r>
              <a:rPr lang="en-GB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loose coupling</a:t>
            </a:r>
            <a:endParaRPr lang="en-GB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40AC0-89A1-4E06-96D3-E89AFC69B5A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128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Example8</a:t>
            </a:r>
          </a:p>
          <a:p>
            <a:endParaRPr lang="en-GB" dirty="0" smtClean="0"/>
          </a:p>
          <a:p>
            <a:r>
              <a:rPr lang="en-GB" dirty="0" smtClean="0"/>
              <a:t>This is a console app which reads a text file (</a:t>
            </a:r>
            <a:r>
              <a:rPr lang="en-GB" dirty="0" err="1" smtClean="0"/>
              <a:t>sql</a:t>
            </a:r>
            <a:r>
              <a:rPr lang="en-GB" dirty="0" smtClean="0"/>
              <a:t> in it), searches for an old </a:t>
            </a:r>
            <a:r>
              <a:rPr lang="en-GB" dirty="0" err="1" smtClean="0"/>
              <a:t>db</a:t>
            </a:r>
            <a:r>
              <a:rPr lang="en-GB" dirty="0" smtClean="0"/>
              <a:t> name</a:t>
            </a:r>
            <a:r>
              <a:rPr lang="en-GB" baseline="0" dirty="0" smtClean="0"/>
              <a:t>, replaces it with a new </a:t>
            </a:r>
            <a:r>
              <a:rPr lang="en-GB" baseline="0" dirty="0" err="1" smtClean="0"/>
              <a:t>dbName</a:t>
            </a:r>
            <a:endParaRPr lang="en-GB" baseline="0" dirty="0" smtClean="0"/>
          </a:p>
          <a:p>
            <a:r>
              <a:rPr lang="en-GB" baseline="0" dirty="0" smtClean="0"/>
              <a:t>Then writes the output to the screen</a:t>
            </a:r>
          </a:p>
          <a:p>
            <a:endParaRPr lang="en-GB" baseline="0" dirty="0" smtClean="0"/>
          </a:p>
          <a:p>
            <a:r>
              <a:rPr lang="en-GB" baseline="0" dirty="0" smtClean="0"/>
              <a:t>Show text file</a:t>
            </a:r>
          </a:p>
          <a:p>
            <a:endParaRPr lang="en-GB" baseline="0" dirty="0" smtClean="0"/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application is going to be long lived and needs be </a:t>
            </a:r>
            <a:r>
              <a:rPr lang="en-GB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maintained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over many years and many developers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ways to make </a:t>
            </a:r>
            <a:r>
              <a:rPr lang="en-GB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maintainable code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through </a:t>
            </a:r>
            <a:r>
              <a:rPr lang="en-GB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loose coupling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40AC0-89A1-4E06-96D3-E89AFC69B5A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602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40AC0-89A1-4E06-96D3-E89AFC69B5A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425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Step through</a:t>
            </a:r>
            <a:r>
              <a:rPr lang="en-GB" baseline="0" dirty="0" smtClean="0"/>
              <a:t> code with debugger slowly</a:t>
            </a:r>
          </a:p>
          <a:p>
            <a:r>
              <a:rPr lang="en-GB" baseline="0" dirty="0" smtClean="0"/>
              <a:t>Run app – showing output</a:t>
            </a:r>
          </a:p>
          <a:p>
            <a:r>
              <a:rPr lang="en-GB" baseline="0" dirty="0" smtClean="0"/>
              <a:t>Diagram</a:t>
            </a:r>
          </a:p>
          <a:p>
            <a:r>
              <a:rPr lang="en-GB" baseline="0" dirty="0" smtClean="0"/>
              <a:t>Questions?</a:t>
            </a:r>
          </a:p>
          <a:p>
            <a:r>
              <a:rPr lang="en-GB" baseline="0" dirty="0" smtClean="0"/>
              <a:t>Collapse code down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40AC0-89A1-4E06-96D3-E89AFC69B5A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98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hunkFive Roman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0D3-06E4-47EC-A690-9BF3A2E0DE8F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2E89-4608-4A32-BC81-E119FFC80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436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0D3-06E4-47EC-A690-9BF3A2E0DE8F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2E89-4608-4A32-BC81-E119FFC80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06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0D3-06E4-47EC-A690-9BF3A2E0DE8F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2E89-4608-4A32-BC81-E119FFC80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90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B4B2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aseline="0">
                <a:solidFill>
                  <a:srgbClr val="5F5E5D"/>
                </a:solidFill>
                <a:latin typeface="ChunkFive Roman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20000"/>
                    <a:lumOff val="80000"/>
                  </a:schemeClr>
                </a:solidFill>
                <a:latin typeface="Open Sans" panose="020B0606030504020204" pitchFamily="34" charset="0"/>
              </a:defRPr>
            </a:lvl1pPr>
            <a:lvl2pPr>
              <a:defRPr baseline="0">
                <a:solidFill>
                  <a:schemeClr val="accent3">
                    <a:lumMod val="20000"/>
                    <a:lumOff val="80000"/>
                  </a:schemeClr>
                </a:solidFill>
                <a:latin typeface="Open Sans" panose="020B0606030504020204" pitchFamily="34" charset="0"/>
              </a:defRPr>
            </a:lvl2pPr>
            <a:lvl3pPr>
              <a:defRPr baseline="0">
                <a:solidFill>
                  <a:schemeClr val="accent3">
                    <a:lumMod val="20000"/>
                    <a:lumOff val="80000"/>
                  </a:schemeClr>
                </a:solidFill>
                <a:latin typeface="Open Sans" panose="020B0606030504020204" pitchFamily="34" charset="0"/>
              </a:defRPr>
            </a:lvl3pPr>
            <a:lvl4pPr>
              <a:defRPr baseline="0">
                <a:solidFill>
                  <a:schemeClr val="accent3">
                    <a:lumMod val="20000"/>
                    <a:lumOff val="80000"/>
                  </a:schemeClr>
                </a:solidFill>
                <a:latin typeface="Open Sans" panose="020B0606030504020204" pitchFamily="34" charset="0"/>
              </a:defRPr>
            </a:lvl4pPr>
            <a:lvl5pPr>
              <a:defRPr baseline="0">
                <a:solidFill>
                  <a:schemeClr val="accent3">
                    <a:lumMod val="20000"/>
                    <a:lumOff val="80000"/>
                  </a:schemeClr>
                </a:solidFill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0D3-06E4-47EC-A690-9BF3A2E0DE8F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2E89-4608-4A32-BC81-E119FFC80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96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0D3-06E4-47EC-A690-9BF3A2E0DE8F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2E89-4608-4A32-BC81-E119FFC80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74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0D3-06E4-47EC-A690-9BF3A2E0DE8F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2E89-4608-4A32-BC81-E119FFC80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53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0D3-06E4-47EC-A690-9BF3A2E0DE8F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2E89-4608-4A32-BC81-E119FFC80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50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0D3-06E4-47EC-A690-9BF3A2E0DE8F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2E89-4608-4A32-BC81-E119FFC80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43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0D3-06E4-47EC-A690-9BF3A2E0DE8F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2E89-4608-4A32-BC81-E119FFC80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8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0D3-06E4-47EC-A690-9BF3A2E0DE8F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2E89-4608-4A32-BC81-E119FFC80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75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0D3-06E4-47EC-A690-9BF3A2E0DE8F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2E89-4608-4A32-BC81-E119FFC80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91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71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960D3-06E4-47EC-A690-9BF3A2E0DE8F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B2E89-4608-4A32-BC81-E119FFC80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61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My Journey into Dependency Injection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872808" cy="1752600"/>
          </a:xfrm>
        </p:spPr>
        <p:txBody>
          <a:bodyPr>
            <a:normAutofit/>
          </a:bodyPr>
          <a:lstStyle/>
          <a:p>
            <a:r>
              <a:rPr lang="en-GB" dirty="0" smtClean="0"/>
              <a:t>Dave </a:t>
            </a:r>
            <a:r>
              <a:rPr lang="en-GB" dirty="0" err="1" smtClean="0"/>
              <a:t>Mateer</a:t>
            </a:r>
            <a:endParaRPr lang="en-GB" dirty="0" smtClean="0"/>
          </a:p>
          <a:p>
            <a:r>
              <a:rPr lang="en-GB" dirty="0" smtClean="0"/>
              <a:t>www.github.com/djhmateer/AltNetDI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031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4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of Final App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12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DI?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“…providing </a:t>
            </a:r>
            <a:r>
              <a:rPr lang="en-GB" dirty="0"/>
              <a:t>the objects that an object needs (its dependencies) instead of having it construct them itself </a:t>
            </a:r>
            <a:r>
              <a:rPr lang="en-GB" dirty="0" smtClean="0"/>
              <a:t>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24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 Example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23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172</Words>
  <Application>Microsoft Office PowerPoint</Application>
  <PresentationFormat>On-screen Show (4:3)</PresentationFormat>
  <Paragraphs>33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My Journey into Dependency Injection</vt:lpstr>
      <vt:lpstr>The Basics</vt:lpstr>
      <vt:lpstr>Demo of Final App</vt:lpstr>
      <vt:lpstr>What is DI?</vt:lpstr>
      <vt:lpstr>DI Example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Journey into Dependency Injection</dc:title>
  <dc:creator>davemateer@gmail.com</dc:creator>
  <cp:lastModifiedBy>davemateer@gmail.com</cp:lastModifiedBy>
  <cp:revision>11</cp:revision>
  <dcterms:created xsi:type="dcterms:W3CDTF">2014-09-02T05:26:44Z</dcterms:created>
  <dcterms:modified xsi:type="dcterms:W3CDTF">2014-09-02T06:37:09Z</dcterms:modified>
</cp:coreProperties>
</file>