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2AE"/>
    <a:srgbClr val="E87162"/>
    <a:srgbClr val="F2E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57662" autoAdjust="0"/>
  </p:normalViewPr>
  <p:slideViewPr>
    <p:cSldViewPr>
      <p:cViewPr varScale="1">
        <p:scale>
          <a:sx n="46" d="100"/>
          <a:sy n="46" d="100"/>
        </p:scale>
        <p:origin x="207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AD5-5D5F-4B41-8F82-DC51E1937DC6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40AC0-89A1-4E06-96D3-E89AFC69B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11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40AC0-89A1-4E06-96D3-E89AFC69B5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45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*okay</a:t>
            </a:r>
            <a:r>
              <a:rPr lang="en-GB" baseline="0" dirty="0" smtClean="0"/>
              <a:t> to record sound and my screen?*</a:t>
            </a:r>
          </a:p>
          <a:p>
            <a:endParaRPr lang="en-GB" dirty="0" smtClean="0"/>
          </a:p>
          <a:p>
            <a:r>
              <a:rPr lang="en-GB" dirty="0" smtClean="0"/>
              <a:t>Who I am – Dave Mateer, Software developer with .NET for 7 years, work for</a:t>
            </a:r>
            <a:r>
              <a:rPr lang="en-GB" baseline="0" dirty="0" smtClean="0"/>
              <a:t> an Edinburgh based company doing a lot of legacy coding in Financial Services organisations</a:t>
            </a:r>
            <a:endParaRPr lang="en-GB" dirty="0" smtClean="0"/>
          </a:p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What this</a:t>
            </a:r>
            <a:r>
              <a:rPr lang="en-GB" baseline="0" dirty="0" smtClean="0"/>
              <a:t> is about – A way of coding or pattern.  </a:t>
            </a:r>
            <a:r>
              <a:rPr lang="en-GB" b="1" baseline="0" dirty="0" smtClean="0"/>
              <a:t>I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nspired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a discussion here at alt.net, and "when is a project big enough to use Dependency Injection".  Share my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despair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increase in complexity.. Then realisation it is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so hard.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Pathway to creating testable maintainable code for real applications. 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Why should you care -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lot of time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maintaining and extending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existing code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ways to make 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maintainable code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through 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loose coupling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enables 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loose coupling</a:t>
            </a:r>
            <a:endParaRPr lang="en-GB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40AC0-89A1-4E06-96D3-E89AFC69B5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2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Example8</a:t>
            </a:r>
          </a:p>
          <a:p>
            <a:endParaRPr lang="en-GB" dirty="0" smtClean="0"/>
          </a:p>
          <a:p>
            <a:r>
              <a:rPr lang="en-GB" dirty="0" smtClean="0"/>
              <a:t>This is a console app which reads a text file (</a:t>
            </a:r>
            <a:r>
              <a:rPr lang="en-GB" dirty="0" err="1" smtClean="0"/>
              <a:t>sql</a:t>
            </a:r>
            <a:r>
              <a:rPr lang="en-GB" dirty="0" smtClean="0"/>
              <a:t> in it), searches for an old </a:t>
            </a:r>
            <a:r>
              <a:rPr lang="en-GB" dirty="0" err="1" smtClean="0"/>
              <a:t>db</a:t>
            </a:r>
            <a:r>
              <a:rPr lang="en-GB" dirty="0" smtClean="0"/>
              <a:t> name</a:t>
            </a:r>
            <a:r>
              <a:rPr lang="en-GB" baseline="0" dirty="0" smtClean="0"/>
              <a:t>, replaces it with a new </a:t>
            </a:r>
            <a:r>
              <a:rPr lang="en-GB" baseline="0" dirty="0" err="1" smtClean="0"/>
              <a:t>dbName</a:t>
            </a:r>
            <a:endParaRPr lang="en-GB" baseline="0" dirty="0" smtClean="0"/>
          </a:p>
          <a:p>
            <a:r>
              <a:rPr lang="en-GB" baseline="0" dirty="0" smtClean="0"/>
              <a:t>Then writes the output to the screen</a:t>
            </a:r>
          </a:p>
          <a:p>
            <a:endParaRPr lang="en-GB" baseline="0" dirty="0" smtClean="0"/>
          </a:p>
          <a:p>
            <a:r>
              <a:rPr lang="en-GB" baseline="0" dirty="0" smtClean="0"/>
              <a:t>Show text file</a:t>
            </a:r>
          </a:p>
          <a:p>
            <a:endParaRPr lang="en-GB" baseline="0" dirty="0" smtClean="0"/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is going to be long lived and needs be </a:t>
            </a:r>
            <a:r>
              <a:rPr lang="en-GB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maintained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 many years and many developers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ways to make 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maintainable code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through </a:t>
            </a:r>
            <a:r>
              <a:rPr lang="en-GB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loose coupling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40AC0-89A1-4E06-96D3-E89AFC69B5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60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40AC0-89A1-4E06-96D3-E89AFC69B5A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42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Step through</a:t>
            </a:r>
            <a:r>
              <a:rPr lang="en-GB" baseline="0" dirty="0" smtClean="0"/>
              <a:t> code with debugger slowly</a:t>
            </a:r>
          </a:p>
          <a:p>
            <a:r>
              <a:rPr lang="en-GB" baseline="0" dirty="0" smtClean="0"/>
              <a:t>Run app – showing output</a:t>
            </a:r>
          </a:p>
          <a:p>
            <a:r>
              <a:rPr lang="en-GB" baseline="0" dirty="0" smtClean="0"/>
              <a:t>Diagram</a:t>
            </a:r>
          </a:p>
          <a:p>
            <a:r>
              <a:rPr lang="en-GB" baseline="0" dirty="0" smtClean="0"/>
              <a:t>Questions?</a:t>
            </a:r>
          </a:p>
          <a:p>
            <a:r>
              <a:rPr lang="en-GB" baseline="0" dirty="0" smtClean="0"/>
              <a:t>Collapse code down</a:t>
            </a:r>
          </a:p>
          <a:p>
            <a:endParaRPr lang="en-GB" baseline="0" dirty="0" smtClean="0"/>
          </a:p>
          <a:p>
            <a:r>
              <a:rPr lang="en-GB" baseline="0" dirty="0" smtClean="0"/>
              <a:t>**</a:t>
            </a:r>
            <a:r>
              <a:rPr lang="en-GB" baseline="0" dirty="0" err="1" smtClean="0"/>
              <a:t>lego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piccie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40AC0-89A1-4E06-96D3-E89AFC69B5A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98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IoC</a:t>
            </a:r>
            <a:r>
              <a:rPr lang="en-GB" dirty="0" smtClean="0"/>
              <a:t> Container – Unity, </a:t>
            </a:r>
            <a:r>
              <a:rPr lang="en-GB" dirty="0" err="1" smtClean="0"/>
              <a:t>ninject</a:t>
            </a:r>
            <a:r>
              <a:rPr lang="en-GB" dirty="0" smtClean="0"/>
              <a:t>,</a:t>
            </a:r>
            <a:r>
              <a:rPr lang="en-GB" baseline="0" dirty="0" smtClean="0"/>
              <a:t> Castle Windsor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Lifestyle” (Windsor) Lifecycle of component – singleton, transient, </a:t>
            </a:r>
            <a:r>
              <a:rPr lang="en-GB" dirty="0" err="1" smtClean="0"/>
              <a:t>perwebrequest</a:t>
            </a:r>
            <a:endParaRPr lang="en-GB" dirty="0" smtClean="0"/>
          </a:p>
          <a:p>
            <a:r>
              <a:rPr lang="en-GB" dirty="0" smtClean="0"/>
              <a:t>How things get disposed?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40AC0-89A1-4E06-96D3-E89AFC69B5A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07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hunkFive Roman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43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06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90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B4B2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aseline="0">
                <a:solidFill>
                  <a:srgbClr val="5F5E5D"/>
                </a:solidFill>
                <a:latin typeface="ChunkFive Roman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defRPr>
            </a:lvl1pPr>
            <a:lvl2pPr>
              <a:defRPr baseline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defRPr>
            </a:lvl2pPr>
            <a:lvl3pPr>
              <a:defRPr baseline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defRPr>
            </a:lvl3pPr>
            <a:lvl4pPr>
              <a:defRPr baseline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defRPr>
            </a:lvl4pPr>
            <a:lvl5pPr>
              <a:defRPr baseline="0">
                <a:solidFill>
                  <a:schemeClr val="accent3">
                    <a:lumMod val="20000"/>
                    <a:lumOff val="80000"/>
                  </a:schemeClr>
                </a:solidFill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9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7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53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50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43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75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91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7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960D3-06E4-47EC-A690-9BF3A2E0DE8F}" type="datetimeFigureOut">
              <a:rPr lang="en-GB" smtClean="0"/>
              <a:t>02/09/2014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2E89-4608-4A32-BC81-E119FFC80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61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My Journey into Dependency Injection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8064896" cy="1752600"/>
          </a:xfrm>
        </p:spPr>
        <p:txBody>
          <a:bodyPr>
            <a:normAutofit/>
          </a:bodyPr>
          <a:lstStyle/>
          <a:p>
            <a:r>
              <a:rPr lang="en-GB" dirty="0" smtClean="0"/>
              <a:t>Dave </a:t>
            </a:r>
            <a:r>
              <a:rPr lang="en-GB" dirty="0" err="1" smtClean="0"/>
              <a:t>Mateer</a:t>
            </a:r>
            <a:endParaRPr lang="en-GB" dirty="0" smtClean="0"/>
          </a:p>
          <a:p>
            <a:r>
              <a:rPr lang="en-GB" dirty="0" smtClean="0"/>
              <a:t>www.github.com/djhmateer/AltNetDI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03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Exploring DI!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8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of Final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1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“…providing </a:t>
            </a:r>
            <a:r>
              <a:rPr lang="en-GB" dirty="0"/>
              <a:t>the objects that an object needs (its dependencies) instead of having it construct them itself </a:t>
            </a:r>
            <a:r>
              <a:rPr lang="en-GB" dirty="0" smtClean="0"/>
              <a:t>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4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“</a:t>
            </a:r>
            <a:r>
              <a:rPr lang="en-GB" dirty="0"/>
              <a:t>One of the ways to make </a:t>
            </a:r>
            <a:r>
              <a:rPr lang="en-GB" i="1" dirty="0"/>
              <a:t>maintainable code</a:t>
            </a:r>
            <a:r>
              <a:rPr lang="en-GB" dirty="0"/>
              <a:t> is through </a:t>
            </a:r>
            <a:r>
              <a:rPr lang="en-GB" i="1" dirty="0"/>
              <a:t>loose coupling.  </a:t>
            </a:r>
            <a:endParaRPr lang="en-GB" i="1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DI </a:t>
            </a:r>
            <a:r>
              <a:rPr lang="en-GB" dirty="0"/>
              <a:t>enables </a:t>
            </a:r>
            <a:r>
              <a:rPr lang="en-GB" i="1" dirty="0"/>
              <a:t>loose </a:t>
            </a:r>
            <a:r>
              <a:rPr lang="en-GB" i="1" dirty="0" smtClean="0"/>
              <a:t>coupling”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2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 and Thank You!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9016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Poor Mans DI / Pure DI / Constructor Based DI – a way of doing Dependency inversion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Dependency Inversion / </a:t>
            </a:r>
            <a:r>
              <a:rPr lang="en-GB" dirty="0" err="1" smtClean="0"/>
              <a:t>IoC</a:t>
            </a:r>
            <a:r>
              <a:rPr lang="en-GB" dirty="0" smtClean="0"/>
              <a:t> Inversion of Control – the pattern or </a:t>
            </a:r>
            <a:r>
              <a:rPr lang="en-GB" dirty="0" smtClean="0"/>
              <a:t>principle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Github.con</a:t>
            </a:r>
            <a:r>
              <a:rPr lang="en-GB" dirty="0" smtClean="0"/>
              <a:t>/</a:t>
            </a:r>
            <a:r>
              <a:rPr lang="en-GB" dirty="0" err="1" smtClean="0"/>
              <a:t>djhmateer</a:t>
            </a:r>
            <a:r>
              <a:rPr lang="en-GB" dirty="0" smtClean="0"/>
              <a:t>/</a:t>
            </a:r>
            <a:r>
              <a:rPr lang="en-GB" dirty="0" err="1" smtClean="0"/>
              <a:t>altnetdi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3709789"/>
            <a:ext cx="2457450" cy="3124200"/>
          </a:xfrm>
          <a:prstGeom prst="rect">
            <a:avLst/>
          </a:prstGeom>
          <a:effectLst>
            <a:glow rad="152400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64729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273</Words>
  <Application>Microsoft Office PowerPoint</Application>
  <PresentationFormat>On-screen Show (4:3)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ChunkFive Roman</vt:lpstr>
      <vt:lpstr>Open Sans</vt:lpstr>
      <vt:lpstr>Office Theme</vt:lpstr>
      <vt:lpstr>My Journey into Dependency Injection</vt:lpstr>
      <vt:lpstr>Exploring DI!</vt:lpstr>
      <vt:lpstr>Demo of Final App</vt:lpstr>
      <vt:lpstr>What is DI?</vt:lpstr>
      <vt:lpstr>DI Examples</vt:lpstr>
      <vt:lpstr>Discussion and 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Journey into Dependency Injection</dc:title>
  <dc:creator>davemateer@gmail.com</dc:creator>
  <cp:lastModifiedBy>David Mateer</cp:lastModifiedBy>
  <cp:revision>21</cp:revision>
  <cp:lastPrinted>2014-09-02T18:04:47Z</cp:lastPrinted>
  <dcterms:created xsi:type="dcterms:W3CDTF">2014-09-02T05:26:44Z</dcterms:created>
  <dcterms:modified xsi:type="dcterms:W3CDTF">2014-09-02T18:21:30Z</dcterms:modified>
</cp:coreProperties>
</file>