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vemateer@gmail.com" TargetMode="External"/><Relationship Id="rId2" Type="http://schemas.openxmlformats.org/officeDocument/2006/relationships/hyperlink" Target="http://github.com/djhmateer/humou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mar.spaanjaars.com/" TargetMode="External"/><Relationship Id="rId4" Type="http://schemas.openxmlformats.org/officeDocument/2006/relationships/hyperlink" Target="http://britishhumour.azurewebsites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0605" cy="1400530"/>
          </a:xfrm>
        </p:spPr>
        <p:txBody>
          <a:bodyPr/>
          <a:lstStyle/>
          <a:p>
            <a:r>
              <a:rPr lang="en-GB" dirty="0"/>
              <a:t>4 great ideas on how write </a:t>
            </a:r>
            <a:r>
              <a:rPr lang="en-GB" dirty="0" smtClean="0"/>
              <a:t>an MVC5 ‘</a:t>
            </a:r>
            <a:r>
              <a:rPr lang="en-GB" dirty="0" err="1" smtClean="0"/>
              <a:t>Humourous</a:t>
            </a:r>
            <a:r>
              <a:rPr lang="en-GB" dirty="0" smtClean="0"/>
              <a:t>’ Business Application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49362" y="5380075"/>
            <a:ext cx="538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Disclaimer:  Some of the jokes are pretty bad…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136309"/>
          </a:xfrm>
        </p:spPr>
        <p:txBody>
          <a:bodyPr/>
          <a:lstStyle/>
          <a:p>
            <a:r>
              <a:rPr lang="en-GB" dirty="0" smtClean="0"/>
              <a:t>code </a:t>
            </a:r>
            <a:r>
              <a:rPr lang="en-GB" dirty="0" smtClean="0">
                <a:hlinkClick r:id="rId2"/>
              </a:rPr>
              <a:t>http://github.com/djhmateer/humour</a:t>
            </a:r>
            <a:r>
              <a:rPr lang="en-GB" dirty="0" smtClean="0"/>
              <a:t> 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davemateer@gmail.com</a:t>
            </a:r>
            <a:endParaRPr lang="en-GB" dirty="0" smtClean="0"/>
          </a:p>
          <a:p>
            <a:r>
              <a:rPr lang="en-GB" dirty="0" smtClean="0"/>
              <a:t>live </a:t>
            </a:r>
            <a:r>
              <a:rPr lang="en-GB" dirty="0" smtClean="0">
                <a:hlinkClick r:id="rId4"/>
              </a:rPr>
              <a:t>http://britishhumour.azurewebsites.net</a:t>
            </a:r>
            <a:r>
              <a:rPr lang="en-GB" dirty="0" smtClean="0"/>
              <a:t> </a:t>
            </a:r>
          </a:p>
          <a:p>
            <a:r>
              <a:rPr lang="en-GB" dirty="0"/>
              <a:t>b</a:t>
            </a:r>
            <a:r>
              <a:rPr lang="en-GB" dirty="0" smtClean="0"/>
              <a:t>ased on free tutorial series </a:t>
            </a:r>
            <a:r>
              <a:rPr lang="en-GB" dirty="0" smtClean="0">
                <a:hlinkClick r:id="rId5"/>
              </a:rPr>
              <a:t>http://imar.spaanjaars.com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956930" y="4359349"/>
            <a:ext cx="3445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Q:  What’s brown and sticky?</a:t>
            </a:r>
          </a:p>
          <a:p>
            <a:r>
              <a:rPr lang="en-GB" dirty="0" smtClean="0"/>
              <a:t>A:  A stick!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262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</TotalTime>
  <Words>52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4 great ideas on how write an MVC5 ‘Humourous’ Business Application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Driven Design</dc:title>
  <dc:creator>David Mateer</dc:creator>
  <cp:lastModifiedBy>David Mateer</cp:lastModifiedBy>
  <cp:revision>20</cp:revision>
  <dcterms:created xsi:type="dcterms:W3CDTF">2013-10-25T14:54:04Z</dcterms:created>
  <dcterms:modified xsi:type="dcterms:W3CDTF">2014-03-04T13:13:36Z</dcterms:modified>
</cp:coreProperties>
</file>