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1" r:id="rId3"/>
    <p:sldId id="284" r:id="rId4"/>
    <p:sldId id="281" r:id="rId5"/>
    <p:sldId id="271" r:id="rId6"/>
    <p:sldId id="272" r:id="rId7"/>
    <p:sldId id="274" r:id="rId8"/>
    <p:sldId id="273" r:id="rId9"/>
    <p:sldId id="275" r:id="rId10"/>
    <p:sldId id="282" r:id="rId11"/>
    <p:sldId id="276" r:id="rId12"/>
    <p:sldId id="277" r:id="rId13"/>
    <p:sldId id="279" r:id="rId14"/>
    <p:sldId id="280" r:id="rId15"/>
    <p:sldId id="283" r:id="rId16"/>
    <p:sldId id="278" r:id="rId17"/>
    <p:sldId id="285" r:id="rId18"/>
    <p:sldId id="286" r:id="rId19"/>
    <p:sldId id="289" r:id="rId20"/>
    <p:sldId id="290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2.Killing Zombies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3. Favour </a:t>
            </a:r>
            <a:r>
              <a:rPr lang="en-GB" dirty="0" smtClean="0"/>
              <a:t>Short local scope </a:t>
            </a:r>
            <a:r>
              <a:rPr lang="en-GB" dirty="0" smtClean="0"/>
              <a:t>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en-GB" dirty="0" smtClean="0"/>
              <a:t> Minimise Comments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6819524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5. Encapsulate </a:t>
            </a:r>
            <a:r>
              <a:rPr lang="en-GB" dirty="0" smtClean="0"/>
              <a:t>Complexity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1578860"/>
            <a:ext cx="10769175" cy="4166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5208" y="5621454"/>
            <a:ext cx="3094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**Inspired by refactoring course on Lynda.com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" y="479498"/>
            <a:ext cx="11049452" cy="4256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925" y="5529532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Ctrl R M – Extract Method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" y="426874"/>
            <a:ext cx="11492590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8" y="195659"/>
            <a:ext cx="6044271" cy="309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744559"/>
            <a:ext cx="5358382" cy="2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7" y="134170"/>
            <a:ext cx="5542663" cy="3287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" y="5589944"/>
            <a:ext cx="10295818" cy="99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7" y="3590192"/>
            <a:ext cx="4965395" cy="192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15" y="134169"/>
            <a:ext cx="4802420" cy="15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6" y="155501"/>
            <a:ext cx="10769175" cy="416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6" y="4444206"/>
            <a:ext cx="5901360" cy="22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3" y="2725946"/>
            <a:ext cx="3483634" cy="3476446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My practical </a:t>
            </a:r>
            <a:br>
              <a:rPr lang="en-GB" sz="4000" dirty="0" smtClean="0"/>
            </a:br>
            <a:r>
              <a:rPr lang="en-GB" sz="4000" dirty="0" smtClean="0"/>
              <a:t>guide </a:t>
            </a:r>
            <a:r>
              <a:rPr lang="en-GB" sz="4000" dirty="0" smtClean="0"/>
              <a:t>(9 months)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http://</a:t>
            </a:r>
            <a:br>
              <a:rPr lang="en-GB" sz="4000" dirty="0" smtClean="0"/>
            </a:br>
            <a:r>
              <a:rPr lang="en-GB" sz="4000" dirty="0" smtClean="0"/>
              <a:t>refactoring</a:t>
            </a:r>
            <a:br>
              <a:rPr lang="en-GB" sz="4000" dirty="0" smtClean="0"/>
            </a:br>
            <a:r>
              <a:rPr lang="en-GB" sz="4000" dirty="0" smtClean="0"/>
              <a:t>.azurewebsites.net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tonight.. The good bits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287" y="0"/>
            <a:ext cx="6633713" cy="68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361566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Developer happiness</a:t>
            </a:r>
            <a:br>
              <a:rPr lang="en-GB" dirty="0" smtClean="0"/>
            </a:br>
            <a:r>
              <a:rPr lang="en-GB" dirty="0" smtClean="0"/>
              <a:t>and testability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3095" y="1725282"/>
            <a:ext cx="4850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1.Rename things</a:t>
            </a:r>
          </a:p>
          <a:p>
            <a:r>
              <a:rPr lang="en-GB" dirty="0" smtClean="0"/>
              <a:t>2.Kill zombies (nearly dead) </a:t>
            </a:r>
          </a:p>
          <a:p>
            <a:r>
              <a:rPr lang="en-GB" dirty="0" smtClean="0"/>
              <a:t>3.Favour short local names </a:t>
            </a:r>
            <a:r>
              <a:rPr lang="en-GB" dirty="0" err="1" smtClean="0"/>
              <a:t>eg</a:t>
            </a:r>
            <a:r>
              <a:rPr lang="en-GB" dirty="0" smtClean="0"/>
              <a:t> I</a:t>
            </a:r>
          </a:p>
          <a:p>
            <a:r>
              <a:rPr lang="en-GB" dirty="0" smtClean="0"/>
              <a:t>4.Minimise comments</a:t>
            </a:r>
          </a:p>
          <a:p>
            <a:r>
              <a:rPr lang="en-GB" dirty="0" smtClean="0"/>
              <a:t>5.Encapsulate complexity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KISS!</a:t>
            </a:r>
            <a:endParaRPr lang="en-GB" dirty="0"/>
          </a:p>
        </p:txBody>
      </p:sp>
      <p:pic>
        <p:nvPicPr>
          <p:cNvPr id="9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93" y="30371"/>
            <a:ext cx="6341415" cy="59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364" y="140908"/>
            <a:ext cx="10515600" cy="7994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Quorum Network Resources</a:t>
            </a:r>
            <a:endParaRPr lang="en-GB" dirty="0"/>
          </a:p>
        </p:txBody>
      </p:sp>
      <p:pic>
        <p:nvPicPr>
          <p:cNvPr id="5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2519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Lloyds Bank official new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0" y="199884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k.virginmoney.com/virgin/Images/virgin-money-logo-white_tcm23-260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05" y="2115602"/>
            <a:ext cx="2906486" cy="1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offerclub.co.uk/wp-content/themes/shopperpress/thumbs/tesco-b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2" y="3755890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ational Australia Ba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3" y="4511603"/>
            <a:ext cx="7239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213" y="4189862"/>
            <a:ext cx="195262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17" y="4619919"/>
            <a:ext cx="3038475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044" y="2559932"/>
            <a:ext cx="1266825" cy="657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770" y="937113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kind of clients we work with: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4694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Adding meaning to </a:t>
            </a:r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62086" y="957549"/>
            <a:ext cx="6740504" cy="50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5" y="2117613"/>
            <a:ext cx="11414910" cy="2342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err="1"/>
              <a:t>camelCase</a:t>
            </a:r>
            <a:r>
              <a:rPr lang="en-GB" sz="2000" dirty="0"/>
              <a:t>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firstName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Hungarian 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Input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214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Diamond Grid 16x9</vt:lpstr>
      <vt:lpstr>Refactoring towards testable code and happier developers </vt:lpstr>
      <vt:lpstr>My practical  guide (9 months)  http:// refactoring .azurewebsites.net  tonight.. The good bits</vt:lpstr>
      <vt:lpstr>PowerPoint Presentation</vt:lpstr>
      <vt:lpstr>Stand on the Shoulders of Giants</vt:lpstr>
      <vt:lpstr>1. Names</vt:lpstr>
      <vt:lpstr>PowerPoint Presentation</vt:lpstr>
      <vt:lpstr>PowerPoint Presentation</vt:lpstr>
      <vt:lpstr>PowerPoint Presentation</vt:lpstr>
      <vt:lpstr>PowerPoint Presentation</vt:lpstr>
      <vt:lpstr>2.Killing Zombies</vt:lpstr>
      <vt:lpstr>PowerPoint Presentation</vt:lpstr>
      <vt:lpstr>3. Favour Short local scope names</vt:lpstr>
      <vt:lpstr>4 Minimise Comments</vt:lpstr>
      <vt:lpstr>5. Encapsulate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Developer happiness and testability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2016-05-15T13:01:59Z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