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86457232"/>
        <c:axId val="286458800"/>
      </c:barChart>
      <c:catAx>
        <c:axId val="28645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458800"/>
        <c:crosses val="autoZero"/>
        <c:auto val="1"/>
        <c:lblAlgn val="ctr"/>
        <c:lblOffset val="100"/>
        <c:noMultiLvlLbl val="0"/>
      </c:catAx>
      <c:valAx>
        <c:axId val="28645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45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 smtClean="0"/>
            <a:t>Step 1 Title</a:t>
          </a:r>
          <a:endParaRPr lang="en-US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 smtClean="0"/>
            <a:t>Step 2 Title</a:t>
          </a:r>
          <a:endParaRPr lang="en-US" dirty="0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 smtClean="0"/>
            <a:t>Step 3 Title</a:t>
          </a:r>
          <a:endParaRPr lang="en-US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 smtClean="0"/>
            <a:t>Task description</a:t>
          </a:r>
          <a:endParaRPr lang="en-US" dirty="0"/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Step 1 Title</a:t>
          </a:r>
          <a:endParaRPr lang="en-US" sz="2400" kern="1200" dirty="0"/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Step 2 Title</a:t>
          </a:r>
          <a:endParaRPr lang="en-US" sz="2400" kern="1200" dirty="0"/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Task description</a:t>
          </a:r>
          <a:endParaRPr lang="en-US" sz="1800" kern="1200" dirty="0"/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Step 3 Title</a:t>
          </a:r>
          <a:endParaRPr lang="en-US" sz="2400" kern="1200" dirty="0"/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5/10/2016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537423">
            <a:off x="-446155" y="2264154"/>
            <a:ext cx="6065113" cy="14099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0" y="5702295"/>
            <a:ext cx="2498837" cy="457200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dave_mateer</a:t>
            </a:r>
            <a:endParaRPr lang="en-US" dirty="0"/>
          </a:p>
        </p:txBody>
      </p:sp>
      <p:pic>
        <p:nvPicPr>
          <p:cNvPr id="1026" name="Picture 2" descr="WTFs/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3" y="7347"/>
            <a:ext cx="7272454" cy="68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your first bullet point here</a:t>
            </a:r>
          </a:p>
          <a:p>
            <a:r>
              <a:rPr lang="en-US" dirty="0" smtClean="0"/>
              <a:t>Add your second bullet point here</a:t>
            </a:r>
          </a:p>
          <a:p>
            <a:r>
              <a:rPr lang="en-US" dirty="0" smtClean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97677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point here</a:t>
            </a:r>
          </a:p>
          <a:p>
            <a:r>
              <a:rPr lang="en-US" dirty="0" smtClean="0"/>
              <a:t>Second 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5" name="Content Placeholder 4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7668977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Process Arrow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2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87</Words>
  <Application>Microsoft Office PowerPoint</Application>
  <PresentationFormat>Widescreen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Diamond Grid 16x9</vt:lpstr>
      <vt:lpstr>PowerPoint Presentation</vt:lpstr>
      <vt:lpstr>Title and content layout with list</vt:lpstr>
      <vt:lpstr>Title and content layout with chart</vt:lpstr>
      <vt:lpstr>Two content layout with table</vt:lpstr>
      <vt:lpstr>Title and content layout with SmartArt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2016-05-10T05:30:26Z</dcterms:created>
  <dcterms:modified xsi:type="dcterms:W3CDTF">2016-05-10T06:03:17Z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