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1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9" r:id="rId11"/>
    <p:sldId id="28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13" y="1445085"/>
            <a:ext cx="4093866" cy="290852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Refactoring towards </a:t>
            </a:r>
            <a:r>
              <a:rPr lang="en-US" sz="4400" dirty="0" smtClean="0"/>
              <a:t>testable </a:t>
            </a:r>
            <a:r>
              <a:rPr lang="en-US" sz="4400" dirty="0" smtClean="0"/>
              <a:t>code and happier </a:t>
            </a:r>
            <a:r>
              <a:rPr lang="en-US" sz="4400" dirty="0" smtClean="0"/>
              <a:t>developers</a:t>
            </a:r>
            <a:br>
              <a:rPr lang="en-US" sz="4400" dirty="0" smtClean="0"/>
            </a:b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0" y="5702295"/>
            <a:ext cx="2498837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dave_mateer</a:t>
            </a:r>
            <a:endParaRPr lang="en-US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Avoid Comments (duck)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1" y="255001"/>
            <a:ext cx="5375975" cy="358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4" y="3771900"/>
            <a:ext cx="10012172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095" y="1752600"/>
            <a:ext cx="382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Candidate to refactor into a Method called </a:t>
            </a:r>
            <a:r>
              <a:rPr lang="en-GB" sz="2000" dirty="0" err="1" smtClean="0"/>
              <a:t>AddAuthors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6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4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 on the Shoulders of Giants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638" y="2284456"/>
            <a:ext cx="3810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13721" y="3138619"/>
            <a:ext cx="2438397" cy="1828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662" y="1808206"/>
            <a:ext cx="3249275" cy="200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816" y="4131241"/>
            <a:ext cx="3409741" cy="1359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78084" y="4650518"/>
            <a:ext cx="1418966" cy="10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/>
          <a:lstStyle/>
          <a:p>
            <a:r>
              <a:rPr lang="en-GB" dirty="0" smtClean="0"/>
              <a:t>1. Naming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6223000" cy="3809999"/>
          </a:xfrm>
        </p:spPr>
        <p:txBody>
          <a:bodyPr/>
          <a:lstStyle/>
          <a:p>
            <a:r>
              <a:rPr lang="en-GB" dirty="0" smtClean="0"/>
              <a:t>Solutions, Projects, Namespaces,</a:t>
            </a:r>
          </a:p>
          <a:p>
            <a:r>
              <a:rPr lang="en-GB" dirty="0" smtClean="0"/>
              <a:t>Classes / Files, Methods, </a:t>
            </a:r>
          </a:p>
          <a:p>
            <a:r>
              <a:rPr lang="en-GB" dirty="0" smtClean="0"/>
              <a:t>Parameters, Properties, Variables</a:t>
            </a:r>
          </a:p>
          <a:p>
            <a:endParaRPr lang="en-GB" dirty="0"/>
          </a:p>
          <a:p>
            <a:r>
              <a:rPr lang="en-GB" dirty="0" smtClean="0"/>
              <a:t>Adding meaning to code is what readability is about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3338" y="824513"/>
            <a:ext cx="5676216" cy="4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6" y="2117613"/>
            <a:ext cx="10146452" cy="2081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76" y="308918"/>
            <a:ext cx="1076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Palindrome tester:  words which are the same forwards as reversed </a:t>
            </a:r>
            <a:r>
              <a:rPr lang="en-GB" sz="2400" dirty="0" err="1" smtClean="0"/>
              <a:t>eg</a:t>
            </a:r>
            <a:r>
              <a:rPr lang="en-GB" sz="2400" dirty="0" smtClean="0"/>
              <a:t>:  noon</a:t>
            </a:r>
          </a:p>
          <a:p>
            <a:r>
              <a:rPr lang="en-GB" sz="2400" dirty="0" smtClean="0"/>
              <a:t>Also ignoring any whitespace </a:t>
            </a:r>
            <a:r>
              <a:rPr lang="en-GB" sz="2400" dirty="0" err="1" smtClean="0"/>
              <a:t>eg</a:t>
            </a:r>
            <a:r>
              <a:rPr lang="en-GB" sz="2400" dirty="0" smtClean="0"/>
              <a:t> no 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58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3" y="3208294"/>
            <a:ext cx="9366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PascalCase</a:t>
            </a:r>
            <a:r>
              <a:rPr lang="en-GB" sz="2000" dirty="0" smtClean="0"/>
              <a:t> convention for method names (C#) - </a:t>
            </a:r>
            <a:r>
              <a:rPr lang="en-GB" sz="2000" b="1" dirty="0" smtClean="0"/>
              <a:t>good</a:t>
            </a:r>
          </a:p>
          <a:p>
            <a:endParaRPr lang="en-GB" sz="2000" dirty="0"/>
          </a:p>
          <a:p>
            <a:r>
              <a:rPr lang="en-GB" sz="2000" dirty="0" err="1"/>
              <a:t>camelCase</a:t>
            </a:r>
            <a:r>
              <a:rPr lang="en-GB" sz="2000" dirty="0"/>
              <a:t>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firstName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Hungarian Notation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strInput</a:t>
            </a:r>
            <a:r>
              <a:rPr lang="en-GB" sz="2000" dirty="0" smtClean="0"/>
              <a:t> – </a:t>
            </a:r>
            <a:r>
              <a:rPr lang="en-GB" sz="2000" b="1" dirty="0" smtClean="0"/>
              <a:t>bad</a:t>
            </a:r>
          </a:p>
          <a:p>
            <a:endParaRPr lang="en-GB" sz="2000" b="1" dirty="0"/>
          </a:p>
          <a:p>
            <a:r>
              <a:rPr lang="en-GB" sz="2000" dirty="0" err="1" smtClean="0"/>
              <a:t>strTrimmed</a:t>
            </a:r>
            <a:r>
              <a:rPr lang="en-GB" sz="2000" dirty="0" smtClean="0"/>
              <a:t> – trimmed generally means whitespace trim from beginning and end not middle – </a:t>
            </a:r>
            <a:r>
              <a:rPr lang="en-GB" sz="2000" b="1" dirty="0" smtClean="0"/>
              <a:t>bad</a:t>
            </a:r>
          </a:p>
          <a:p>
            <a:endParaRPr lang="en-GB" sz="2000" dirty="0"/>
          </a:p>
          <a:p>
            <a:r>
              <a:rPr lang="en-GB" sz="2000" dirty="0" smtClean="0"/>
              <a:t>Bug at the end – should be </a:t>
            </a:r>
            <a:r>
              <a:rPr lang="en-GB" sz="2000" dirty="0" err="1" smtClean="0"/>
              <a:t>strTrimmed.Equals</a:t>
            </a:r>
            <a:r>
              <a:rPr lang="en-GB" sz="2000" dirty="0" smtClean="0"/>
              <a:t>(</a:t>
            </a:r>
            <a:r>
              <a:rPr lang="en-GB" sz="2000" dirty="0" err="1" smtClean="0"/>
              <a:t>strReversed</a:t>
            </a:r>
            <a:r>
              <a:rPr lang="en-GB" sz="2000" dirty="0" smtClean="0"/>
              <a:t>) - </a:t>
            </a:r>
            <a:r>
              <a:rPr lang="en-GB" sz="2000" b="1" dirty="0" smtClean="0"/>
              <a:t>bad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2968525"/>
            <a:ext cx="9424894" cy="217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43" y="5321300"/>
            <a:ext cx="890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IsPalindrome</a:t>
            </a:r>
            <a:r>
              <a:rPr lang="en-GB" sz="2000" dirty="0" smtClean="0"/>
              <a:t> – descriptive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Input – simple</a:t>
            </a:r>
            <a:r>
              <a:rPr lang="en-GB" sz="2000" b="1" dirty="0" smtClean="0"/>
              <a:t> </a:t>
            </a:r>
            <a:r>
              <a:rPr lang="en-GB" sz="2000" dirty="0" smtClean="0"/>
              <a:t>-</a:t>
            </a:r>
            <a:r>
              <a:rPr lang="en-GB" sz="2000" b="1" dirty="0" smtClean="0"/>
              <a:t> good</a:t>
            </a:r>
          </a:p>
          <a:p>
            <a:r>
              <a:rPr lang="en-GB" sz="2000" dirty="0" err="1" smtClean="0"/>
              <a:t>Var</a:t>
            </a:r>
            <a:r>
              <a:rPr lang="en-GB" sz="2000" dirty="0" smtClean="0"/>
              <a:t> keyword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Symmetry of final line – conveys exactly what </a:t>
            </a:r>
            <a:r>
              <a:rPr lang="en-GB" sz="2000" dirty="0" err="1" smtClean="0"/>
              <a:t>IsPalindrome</a:t>
            </a:r>
            <a:r>
              <a:rPr lang="en-GB" sz="2000" dirty="0" smtClean="0"/>
              <a:t> does - </a:t>
            </a:r>
            <a:r>
              <a:rPr lang="en-GB" sz="2000" b="1" dirty="0" smtClean="0"/>
              <a:t>excellent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2.The Simple Stuff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Kill Zombie (nearly dead) code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5" y="224453"/>
            <a:ext cx="4920581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0"/>
            <a:ext cx="9239753" cy="67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017000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Favour Short local scope variable names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" y="3276546"/>
            <a:ext cx="10998376" cy="119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4" y="1695321"/>
            <a:ext cx="11868396" cy="9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169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Diamond Grid 16x9</vt:lpstr>
      <vt:lpstr>Refactoring towards testable code and happier developers </vt:lpstr>
      <vt:lpstr>Stand on the Shoulders of Giants</vt:lpstr>
      <vt:lpstr>1. Naming</vt:lpstr>
      <vt:lpstr>PowerPoint Presentation</vt:lpstr>
      <vt:lpstr>PowerPoint Presentation</vt:lpstr>
      <vt:lpstr>PowerPoint Presentation</vt:lpstr>
      <vt:lpstr>2.The Simple Stuff</vt:lpstr>
      <vt:lpstr>PowerPoint Presentation</vt:lpstr>
      <vt:lpstr>Favour Short local scope variable names</vt:lpstr>
      <vt:lpstr>Avoid Comments (duck)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2016-05-12T15:44:59Z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