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30931096"/>
        <c:axId val="430933448"/>
      </c:barChart>
      <c:catAx>
        <c:axId val="430931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933448"/>
        <c:crosses val="autoZero"/>
        <c:auto val="1"/>
        <c:lblAlgn val="ctr"/>
        <c:lblOffset val="100"/>
        <c:noMultiLvlLbl val="0"/>
      </c:catAx>
      <c:valAx>
        <c:axId val="43093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931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5/12/2016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805" y="613064"/>
            <a:ext cx="4093866" cy="2908523"/>
          </a:xfrm>
        </p:spPr>
        <p:txBody>
          <a:bodyPr>
            <a:noAutofit/>
          </a:bodyPr>
          <a:lstStyle/>
          <a:p>
            <a:r>
              <a:rPr lang="en-US" sz="4400" dirty="0" smtClean="0"/>
              <a:t>Refactoring towards testable code and happier developers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0" y="5702295"/>
            <a:ext cx="2498837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dave_mateer</a:t>
            </a:r>
            <a:endParaRPr lang="en-US" dirty="0" smtClean="0"/>
          </a:p>
        </p:txBody>
      </p:sp>
      <p:pic>
        <p:nvPicPr>
          <p:cNvPr id="1026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3" y="7347"/>
            <a:ext cx="7272454" cy="68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 Allen Palindrome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https://app.pluralsight.com/library/courses/csharp-fundamentals-2/table-of-contents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7677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7668977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5202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77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Refactoring towards testable code and happier developers</vt:lpstr>
      <vt:lpstr>Scott Allen Palindrome Examples</vt:lpstr>
      <vt:lpstr>Title and content layout with chart</vt:lpstr>
      <vt:lpstr>Two content layout with table</vt:lpstr>
      <vt:lpstr>Title and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2016-05-10T05:30:26Z</dcterms:created>
  <dcterms:modified xsi:type="dcterms:W3CDTF">2016-05-12T13:33:14Z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