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7" autoAdjust="0"/>
    <p:restoredTop sz="94660"/>
  </p:normalViewPr>
  <p:slideViewPr>
    <p:cSldViewPr snapToGrid="0">
      <p:cViewPr>
        <p:scale>
          <a:sx n="100" d="100"/>
          <a:sy n="100" d="100"/>
        </p:scale>
        <p:origin x="12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2/23/2016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2/23/2016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2/23/2016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2/23/2016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2/23/2016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Refactoring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74764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Smelly code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4400" b="1" dirty="0" smtClean="0"/>
              <a:t>“ </a:t>
            </a:r>
            <a:r>
              <a:rPr lang="en-GB" sz="4400" b="1" dirty="0"/>
              <a:t>Its' a bit like reading when your not happy about there </a:t>
            </a:r>
            <a:r>
              <a:rPr lang="en-GB" sz="4400" b="1" dirty="0" err="1"/>
              <a:t>grammer</a:t>
            </a:r>
            <a:r>
              <a:rPr lang="en-GB" sz="4400" b="1" dirty="0"/>
              <a:t> and spelling and inconsistent  spacing and,  commas</a:t>
            </a:r>
            <a:r>
              <a:rPr lang="en-GB" sz="4400" b="1" dirty="0" smtClean="0"/>
              <a:t>.”</a:t>
            </a:r>
            <a:endParaRPr lang="en-GB" sz="4400" b="1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75151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1026" name="Picture 2" descr="REALLY? | image tagged in yuk | made w/ Imgflip meme maker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1041" y="1312565"/>
            <a:ext cx="7361719" cy="5405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2337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4</TotalTime>
  <Words>26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Century Gothic</vt:lpstr>
      <vt:lpstr>Vapor Trail</vt:lpstr>
      <vt:lpstr>Refactoring</vt:lpstr>
      <vt:lpstr>Smelly code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Refactoring</dc:title>
  <dc:creator>David Mateer</dc:creator>
  <cp:lastModifiedBy>David Mateer</cp:lastModifiedBy>
  <cp:revision>2</cp:revision>
  <dcterms:created xsi:type="dcterms:W3CDTF">2016-02-23T06:56:04Z</dcterms:created>
  <dcterms:modified xsi:type="dcterms:W3CDTF">2016-02-23T07:00:18Z</dcterms:modified>
</cp:coreProperties>
</file>