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Refactoring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</a:t>
            </a:r>
            <a:r>
              <a:rPr lang="en-GB" dirty="0" smtClean="0"/>
              <a:t>efactoring.azurewebsites.net  - all code and links from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476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 steps to good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 Simple checks</a:t>
            </a:r>
          </a:p>
          <a:p>
            <a:r>
              <a:rPr lang="en-GB" sz="4400" dirty="0" smtClean="0"/>
              <a:t> Renames and Auto Refactors</a:t>
            </a:r>
          </a:p>
          <a:p>
            <a:r>
              <a:rPr lang="en-GB" sz="4400" dirty="0" smtClean="0"/>
              <a:t> Long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98916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REALLY? | image tagged in yuk | made w/ Imgflip meme mak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041" y="1312565"/>
            <a:ext cx="7361719" cy="54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3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</TotalTime>
  <Words>24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Refactoring</vt:lpstr>
      <vt:lpstr>3 steps to good code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</dc:title>
  <dc:creator>David Mateer</dc:creator>
  <cp:lastModifiedBy>David Mateer</cp:lastModifiedBy>
  <cp:revision>4</cp:revision>
  <dcterms:created xsi:type="dcterms:W3CDTF">2016-02-23T06:56:04Z</dcterms:created>
  <dcterms:modified xsi:type="dcterms:W3CDTF">2016-02-24T06:47:46Z</dcterms:modified>
</cp:coreProperties>
</file>