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0" autoAdjust="0"/>
    <p:restoredTop sz="68780" autoAdjust="0"/>
  </p:normalViewPr>
  <p:slideViewPr>
    <p:cSldViewPr snapToGrid="0">
      <p:cViewPr varScale="1">
        <p:scale>
          <a:sx n="58" d="100"/>
          <a:sy n="58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DDE1-5A4D-4C5E-B27A-0A67D24EC879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6D5B-B1C4-4F57-98D1-0105294F2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6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</a:t>
            </a:r>
            <a:r>
              <a:rPr lang="en-GB" baseline="0" dirty="0" smtClean="0"/>
              <a:t> am</a:t>
            </a:r>
          </a:p>
          <a:p>
            <a:r>
              <a:rPr lang="en-GB" baseline="0" dirty="0" smtClean="0"/>
              <a:t>What this is about</a:t>
            </a:r>
          </a:p>
          <a:p>
            <a:r>
              <a:rPr lang="en-GB" baseline="0" dirty="0" smtClean="0"/>
              <a:t>Why they </a:t>
            </a:r>
            <a:r>
              <a:rPr lang="en-GB" b="1" baseline="0" dirty="0" smtClean="0"/>
              <a:t>should care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8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Listening</a:t>
            </a:r>
            <a:r>
              <a:rPr lang="en-GB" baseline="0" dirty="0" smtClean="0"/>
              <a:t> to the same music at work… wanted more!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7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6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4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7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Adventures with Spotify!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Logos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Prologue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</Words>
  <Application>Microsoft Office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Adventures with Spotify!</vt:lpstr>
      <vt:lpstr>Quorum</vt:lpstr>
      <vt:lpstr>The Basics</vt:lpstr>
      <vt:lpstr>Quorum</vt:lpstr>
      <vt:lpstr>Prologue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Mateer</dc:creator>
  <cp:lastModifiedBy>David Mateer</cp:lastModifiedBy>
  <cp:revision>7</cp:revision>
  <dcterms:created xsi:type="dcterms:W3CDTF">2015-04-14T05:13:24Z</dcterms:created>
  <dcterms:modified xsi:type="dcterms:W3CDTF">2015-04-14T06:16:19Z</dcterms:modified>
</cp:coreProperties>
</file>