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57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0" autoAdjust="0"/>
    <p:restoredTop sz="68780" autoAdjust="0"/>
  </p:normalViewPr>
  <p:slideViewPr>
    <p:cSldViewPr snapToGrid="0">
      <p:cViewPr varScale="1">
        <p:scale>
          <a:sx n="42" d="100"/>
          <a:sy n="42" d="100"/>
        </p:scale>
        <p:origin x="48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DDE1-5A4D-4C5E-B27A-0A67D24EC879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6D5B-B1C4-4F57-98D1-0105294F2A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96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82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1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8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0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</a:t>
            </a:r>
            <a:r>
              <a:rPr lang="en-GB" baseline="0" dirty="0" smtClean="0"/>
              <a:t> am</a:t>
            </a:r>
          </a:p>
          <a:p>
            <a:r>
              <a:rPr lang="en-GB" baseline="0" dirty="0" smtClean="0"/>
              <a:t>What this is about</a:t>
            </a:r>
          </a:p>
          <a:p>
            <a:r>
              <a:rPr lang="en-GB" baseline="0" dirty="0" smtClean="0"/>
              <a:t>Why they </a:t>
            </a:r>
            <a:r>
              <a:rPr lang="en-GB" b="1" baseline="0" dirty="0" smtClean="0"/>
              <a:t>should care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51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 I</a:t>
            </a:r>
            <a:r>
              <a:rPr lang="en-GB" baseline="0" dirty="0" smtClean="0"/>
              <a:t> am</a:t>
            </a:r>
          </a:p>
          <a:p>
            <a:r>
              <a:rPr lang="en-GB" baseline="0" dirty="0" smtClean="0"/>
              <a:t>What this is about</a:t>
            </a:r>
          </a:p>
          <a:p>
            <a:r>
              <a:rPr lang="en-GB" baseline="0" dirty="0" smtClean="0"/>
              <a:t>Why they </a:t>
            </a:r>
            <a:r>
              <a:rPr lang="en-GB" b="1" baseline="0" dirty="0" smtClean="0"/>
              <a:t>should care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42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"While coding at work I want to listen to great songs and albums that I know" .  So I curious about Spotify and I set out to find out more.   Along the way I encountered many dragons.. Those stories I'll share today.. built website, purely for fun, to help me navigate the 38m songs in Spotify.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7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00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9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E6D5B-B1C4-4F57-98D1-0105294F2A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5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65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089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1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1pPr>
            <a:lvl2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7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2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1pPr>
            <a:lvl2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2pPr>
            <a:lvl3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3pPr>
            <a:lvl4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4pPr>
            <a:lvl5pPr>
              <a:defRPr sz="1600">
                <a:solidFill>
                  <a:schemeClr val="bg1"/>
                </a:solidFill>
                <a:latin typeface="Montserrat" panose="000005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5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4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4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4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4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DAF21-1349-46D7-892C-118DDD78669D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BA3F-BF25-41DF-BC7A-E3F302D62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hunkFive Roman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ontserrat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good.net/ct.ashx?id=65deb4fc-79d0-4b7f-8ce2-2d2ddd8bc24b&amp;url=https%3a%2f%2fembed.spotify.com%2f%3furi%3dspotify%3auser%3ahoxsd%3aplaylist%3a0Z7jXtAId643ujM1UPshct%26theme%3dwhite%2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good.net/ct.ashx?id=65deb4fc-79d0-4b7f-8ce2-2d2ddd8bc24b&amp;url=https%3a%2f%2fembed.spotify.com%2f%3furi%3dspotify%3atrack%3a0mDHS1Q7HGtpgjYAyG2Svn%2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Adventures with Spotify!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6787243" cy="1084262"/>
          </a:xfrm>
        </p:spPr>
        <p:txBody>
          <a:bodyPr>
            <a:noAutofit/>
          </a:bodyPr>
          <a:lstStyle/>
          <a:p>
            <a:r>
              <a:rPr lang="en-GB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avemateer</a:t>
            </a:r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at gmail.com</a:t>
            </a:r>
          </a:p>
          <a:p>
            <a:r>
              <a:rPr lang="en-GB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github.com/</a:t>
            </a:r>
            <a:r>
              <a:rPr lang="en-GB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djhmateer</a:t>
            </a:r>
            <a:endParaRPr lang="en-GB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93534"/>
            <a:ext cx="2571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057"/>
            <a:ext cx="10515600" cy="314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/>
              <a:t>iframe </a:t>
            </a:r>
            <a:r>
              <a:rPr lang="en-GB" sz="4400" dirty="0" err="1"/>
              <a:t>src</a:t>
            </a:r>
            <a:r>
              <a:rPr lang="en-GB" sz="4400" dirty="0"/>
              <a:t>="</a:t>
            </a:r>
            <a:r>
              <a:rPr lang="en-GB" sz="4400" u="sng" dirty="0">
                <a:hlinkClick r:id="rId3"/>
              </a:rPr>
              <a:t>https://embed.spotify.com/?</a:t>
            </a:r>
            <a:r>
              <a:rPr lang="en-GB" sz="4400" u="sng" dirty="0" err="1" smtClean="0">
                <a:hlinkClick r:id="rId3"/>
              </a:rPr>
              <a:t>uri</a:t>
            </a:r>
            <a:r>
              <a:rPr lang="en-GB" sz="4400" u="sng" dirty="0" smtClean="0">
                <a:hlinkClick r:id="rId3"/>
              </a:rPr>
              <a:t>=spotify:user:hoxsd:playlist:0Z7jXtAId643ujM1UPshcte“</a:t>
            </a:r>
            <a:endParaRPr lang="en-GB" sz="4400" u="sng" dirty="0" smtClean="0"/>
          </a:p>
          <a:p>
            <a:pPr marL="0" indent="0">
              <a:buNone/>
            </a:pPr>
            <a:endParaRPr lang="en-GB" sz="4400" u="sn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89424" cy="14605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Embed Album /</a:t>
            </a:r>
            <a:br>
              <a:rPr lang="en-GB" dirty="0" smtClean="0"/>
            </a:br>
            <a:r>
              <a:rPr lang="en-GB" dirty="0" smtClean="0"/>
              <a:t>Playlist</a:t>
            </a:r>
            <a:endParaRPr lang="en-GB" dirty="0"/>
          </a:p>
        </p:txBody>
      </p:sp>
      <p:pic>
        <p:nvPicPr>
          <p:cNvPr id="5122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0"/>
            <a:ext cx="5373189" cy="682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0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hrom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138985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</a:t>
            </a:r>
            <a:endParaRPr lang="en-GB" dirty="0"/>
          </a:p>
        </p:txBody>
      </p:sp>
      <p:pic>
        <p:nvPicPr>
          <p:cNvPr id="4" name="Consol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7845"/>
          </a:xfrm>
        </p:spPr>
      </p:pic>
    </p:spTree>
    <p:extLst>
      <p:ext uri="{BB962C8B-B14F-4D97-AF65-F5344CB8AC3E}">
        <p14:creationId xmlns:p14="http://schemas.microsoft.com/office/powerpoint/2010/main" val="42852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Quorum (Dave’s employer)</a:t>
            </a:r>
            <a:endParaRPr lang="en-GB" dirty="0"/>
          </a:p>
        </p:txBody>
      </p:sp>
      <p:pic>
        <p:nvPicPr>
          <p:cNvPr id="1026" name="Picture 2" descr="http://www.logotypes101.com/logos/659/F7F9770609B3542CB3D6D7F7AC4708CA/RBS_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286"/>
            <a:ext cx="1872343" cy="18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Lloyds Bank official new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61" y="2449286"/>
            <a:ext cx="3180139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164" y="5295130"/>
            <a:ext cx="11585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</a:rPr>
              <a:t>We do Infrastructure and Software for clients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this talk for me?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9258"/>
            <a:ext cx="2571750" cy="476250"/>
          </a:xfrm>
          <a:prstGeom prst="rect">
            <a:avLst/>
          </a:prstGeom>
        </p:spPr>
      </p:pic>
      <p:pic>
        <p:nvPicPr>
          <p:cNvPr id="2050" name="Picture 2" descr="http://oauth.net/images/oauth-2-s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074624"/>
            <a:ext cx="11811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898" y="1990633"/>
            <a:ext cx="4242815" cy="71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993" y="3660411"/>
            <a:ext cx="226695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9950" y="3660411"/>
            <a:ext cx="2722244" cy="7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MUSIC!</a:t>
            </a:r>
            <a:endParaRPr lang="en-GB" dirty="0"/>
          </a:p>
        </p:txBody>
      </p:sp>
      <p:pic>
        <p:nvPicPr>
          <p:cNvPr id="3076" name="Picture 4" descr="http://i.dailymail.co.uk/i/pix/2012/08/15/article-1352463-148DBC4A000005DC-74_470x46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94" y="0"/>
            <a:ext cx="6914606" cy="68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7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Spotify?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5400" dirty="0" smtClean="0"/>
              <a:t>Music streaming service</a:t>
            </a:r>
          </a:p>
          <a:p>
            <a:pPr marL="0" indent="0">
              <a:buNone/>
            </a:pPr>
            <a:r>
              <a:rPr lang="en-GB" sz="5400" dirty="0" smtClean="0"/>
              <a:t>2008, Sweden, 60m (15m paid) Users, 38m tracks</a:t>
            </a:r>
            <a:endParaRPr lang="en-GB" sz="5400" dirty="0" smtClean="0"/>
          </a:p>
          <a:p>
            <a:pPr marL="0" indent="0">
              <a:buNone/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4064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Spotify?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389" y="-2097"/>
            <a:ext cx="10476411" cy="68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is a Web API to do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 smtClean="0"/>
              <a:t>Explore Spotify catalogue</a:t>
            </a:r>
          </a:p>
          <a:p>
            <a:pPr marL="0" indent="0">
              <a:buNone/>
            </a:pPr>
            <a:endParaRPr lang="en-GB" sz="4800" dirty="0" smtClean="0"/>
          </a:p>
          <a:p>
            <a:pPr marL="0" indent="0">
              <a:buNone/>
            </a:pPr>
            <a:r>
              <a:rPr lang="en-GB" sz="4800" dirty="0" smtClean="0"/>
              <a:t>Create and add tracks to playlists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0639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0583"/>
            <a:ext cx="10515600" cy="314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/>
              <a:t> </a:t>
            </a:r>
            <a:r>
              <a:rPr lang="en-GB" sz="4800" dirty="0"/>
              <a:t>iframe </a:t>
            </a:r>
            <a:r>
              <a:rPr lang="en-GB" sz="4800" dirty="0" err="1"/>
              <a:t>src</a:t>
            </a:r>
            <a:r>
              <a:rPr lang="en-GB" sz="4800" dirty="0"/>
              <a:t>="</a:t>
            </a:r>
            <a:r>
              <a:rPr lang="en-GB" sz="4800" u="sng" dirty="0">
                <a:hlinkClick r:id="rId3"/>
              </a:rPr>
              <a:t>https://embed.spotify.com/?</a:t>
            </a:r>
            <a:r>
              <a:rPr lang="en-GB" sz="4800" u="sng" dirty="0" err="1">
                <a:hlinkClick r:id="rId3"/>
              </a:rPr>
              <a:t>uri</a:t>
            </a:r>
            <a:r>
              <a:rPr lang="en-GB" sz="4800" u="sng" dirty="0">
                <a:hlinkClick r:id="rId3"/>
              </a:rPr>
              <a:t>=spotify:track:0mDHS1Q7HGtpgjYAyG2Svn</a:t>
            </a:r>
            <a:r>
              <a:rPr lang="en-GB" sz="4800" u="sng" dirty="0" smtClean="0">
                <a:hlinkClick r:id="rId3"/>
              </a:rPr>
              <a:t>"</a:t>
            </a:r>
            <a:r>
              <a:rPr lang="en-GB" sz="4800" dirty="0" smtClean="0"/>
              <a:t>&gt;</a:t>
            </a:r>
            <a:endParaRPr lang="en-GB" sz="4800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126176" cy="243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89424" cy="1460500"/>
          </a:xfrm>
        </p:spPr>
        <p:txBody>
          <a:bodyPr/>
          <a:lstStyle/>
          <a:p>
            <a:r>
              <a:rPr lang="en-GB" dirty="0" smtClean="0"/>
              <a:t>Embed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7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140</Words>
  <Application>Microsoft Office PowerPoint</Application>
  <PresentationFormat>Widescreen</PresentationFormat>
  <Paragraphs>39</Paragraphs>
  <Slides>12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ChunkFive Roman</vt:lpstr>
      <vt:lpstr>Montserrat</vt:lpstr>
      <vt:lpstr>Office Theme</vt:lpstr>
      <vt:lpstr>Adventures with Spotify!</vt:lpstr>
      <vt:lpstr>Thanks Quorum (Dave’s employer)</vt:lpstr>
      <vt:lpstr>What’s in this talk for me?</vt:lpstr>
      <vt:lpstr>MUSIC!</vt:lpstr>
      <vt:lpstr>The Final Demo</vt:lpstr>
      <vt:lpstr>What is Spotify?</vt:lpstr>
      <vt:lpstr>What is Spotify?</vt:lpstr>
      <vt:lpstr>There is a Web API to do stuff</vt:lpstr>
      <vt:lpstr>Embed</vt:lpstr>
      <vt:lpstr>Embed Album / Playlist</vt:lpstr>
      <vt:lpstr>PowerPoint Presentation</vt:lpstr>
      <vt:lpstr>Console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Mateer</dc:creator>
  <cp:lastModifiedBy>David Mateer</cp:lastModifiedBy>
  <cp:revision>38</cp:revision>
  <dcterms:created xsi:type="dcterms:W3CDTF">2015-04-14T05:13:24Z</dcterms:created>
  <dcterms:modified xsi:type="dcterms:W3CDTF">2015-04-15T06:13:03Z</dcterms:modified>
</cp:coreProperties>
</file>